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16"/>
  </p:notesMasterIdLst>
  <p:sldIdLst>
    <p:sldId id="350" r:id="rId5"/>
    <p:sldId id="353" r:id="rId6"/>
    <p:sldId id="354" r:id="rId7"/>
    <p:sldId id="316" r:id="rId8"/>
    <p:sldId id="359" r:id="rId9"/>
    <p:sldId id="360" r:id="rId10"/>
    <p:sldId id="355" r:id="rId11"/>
    <p:sldId id="356" r:id="rId12"/>
    <p:sldId id="357" r:id="rId13"/>
    <p:sldId id="358" r:id="rId14"/>
    <p:sldId id="34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53"/>
            <p14:sldId id="354"/>
            <p14:sldId id="316"/>
            <p14:sldId id="359"/>
            <p14:sldId id="360"/>
            <p14:sldId id="355"/>
            <p14:sldId id="356"/>
            <p14:sldId id="357"/>
            <p14:sldId id="358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49" autoAdjust="0"/>
    <p:restoredTop sz="97005" autoAdjust="0"/>
  </p:normalViewPr>
  <p:slideViewPr>
    <p:cSldViewPr showGuides="1">
      <p:cViewPr>
        <p:scale>
          <a:sx n="66" d="100"/>
          <a:sy n="66" d="100"/>
        </p:scale>
        <p:origin x="-2934" y="-1110"/>
      </p:cViewPr>
      <p:guideLst>
        <p:guide orient="horz" pos="2069"/>
        <p:guide orient="horz" pos="3974"/>
        <p:guide orient="horz" pos="709"/>
        <p:guide orient="horz" pos="4156"/>
        <p:guide orient="horz" pos="799"/>
        <p:guide pos="29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9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6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5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7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8158" y="2060848"/>
            <a:ext cx="3223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Daily Scrum</a:t>
            </a:r>
          </a:p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08/07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1295400" y="4876800"/>
            <a:ext cx="6400800" cy="1600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JEONG IL YANG</a:t>
            </a:r>
            <a:b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  <a:t>Java A-4</a:t>
            </a:r>
            <a:b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SK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Didimdol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4th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400" dirty="0" smtClean="0">
                <a:latin typeface="Calibri" panose="020F0502020204030204" pitchFamily="34" charset="0"/>
                <a:cs typeface="Times New Roman" pitchFamily="18" charset="0"/>
              </a:rPr>
              <a:t>hillofsky@naver.com</a:t>
            </a:r>
            <a:endParaRPr lang="ko-KR" altLang="en-US" sz="16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3. Technical Issue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Issue</a:t>
            </a:r>
          </a:p>
          <a:p>
            <a:pPr lvl="1"/>
            <a:r>
              <a:rPr kumimoji="0" lang="en-US" altLang="ko-KR" dirty="0" smtClean="0">
                <a:solidFill>
                  <a:srgbClr val="0070C0"/>
                </a:solidFill>
              </a:rPr>
              <a:t>(</a:t>
            </a:r>
            <a:r>
              <a:rPr lang="en-US" altLang="ko-KR" dirty="0" smtClean="0">
                <a:solidFill>
                  <a:srgbClr val="0070C0"/>
                </a:solidFill>
              </a:rPr>
              <a:t>None)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List</a:t>
            </a:r>
            <a:endParaRPr lang="ko-KR" altLang="en-US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740370"/>
              </p:ext>
            </p:extLst>
          </p:nvPr>
        </p:nvGraphicFramePr>
        <p:xfrm>
          <a:off x="533400" y="1371543"/>
          <a:ext cx="8077200" cy="31765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3200"/>
                <a:gridCol w="1524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Assigned Task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Progress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881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UI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구현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</a:rPr>
                        <a:t>100%</a:t>
                      </a:r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컨트롤러 구현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0~%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000" b="1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ctr" rtl="0" eaLnBrk="1" latinLnBrk="1" hangingPunct="1"/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99261" y="3304034"/>
            <a:ext cx="1940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462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What I did?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컨트롤러 공부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kumimoji="0" lang="en-US" altLang="ko-KR" dirty="0" smtClean="0">
                <a:solidFill>
                  <a:srgbClr val="0070C0"/>
                </a:solidFill>
              </a:rPr>
              <a:t>UI </a:t>
            </a:r>
            <a:r>
              <a:rPr lang="ko-KR" altLang="en-US" dirty="0" smtClean="0">
                <a:solidFill>
                  <a:srgbClr val="0070C0"/>
                </a:solidFill>
              </a:rPr>
              <a:t>작</a:t>
            </a:r>
            <a:r>
              <a:rPr lang="ko-KR" altLang="en-US" dirty="0">
                <a:solidFill>
                  <a:srgbClr val="0070C0"/>
                </a:solidFill>
              </a:rPr>
              <a:t>업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0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오픈소스</a:t>
            </a:r>
            <a:r>
              <a:rPr lang="ko-KR" altLang="en-US" dirty="0" smtClean="0">
                <a:solidFill>
                  <a:srgbClr val="0070C0"/>
                </a:solidFill>
              </a:rPr>
              <a:t> 이용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전공책</a:t>
            </a:r>
            <a:r>
              <a:rPr lang="ko-KR" altLang="en-US" dirty="0" smtClean="0">
                <a:solidFill>
                  <a:srgbClr val="0070C0"/>
                </a:solidFill>
              </a:rPr>
              <a:t> 이용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marL="868363" lvl="3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</a:p>
          <a:p>
            <a:pPr lvl="1"/>
            <a:r>
              <a:rPr lang="en-US" altLang="ko-KR" dirty="0" err="1" smtClean="0">
                <a:solidFill>
                  <a:srgbClr val="0070C0"/>
                </a:solidFill>
              </a:rPr>
              <a:t>ui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구현 완료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컨틀롤러</a:t>
            </a:r>
            <a:r>
              <a:rPr lang="ko-KR" altLang="en-US" dirty="0" smtClean="0">
                <a:solidFill>
                  <a:srgbClr val="0070C0"/>
                </a:solidFill>
              </a:rPr>
              <a:t> 개발 준비 완료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99755" y="2996952"/>
            <a:ext cx="1539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en-US" altLang="ko-KR" b="1" dirty="0">
                <a:solidFill>
                  <a:srgbClr val="0070C0"/>
                </a:solidFill>
              </a:rPr>
              <a:t>Today’s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rgbClr val="0070C0"/>
                </a:solidFill>
              </a:rPr>
              <a:t>ToDo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smtClean="0">
                <a:solidFill>
                  <a:srgbClr val="0070C0"/>
                </a:solidFill>
              </a:rPr>
              <a:t>컨트롤러 구현</a:t>
            </a:r>
            <a:endParaRPr lang="ko-KR" altLang="en-US" dirty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921410" y="2671752"/>
            <a:ext cx="1817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103</Words>
  <Application>Microsoft Office PowerPoint</Application>
  <PresentationFormat>화면 슬라이드 쇼(4:3)</PresentationFormat>
  <Paragraphs>64</Paragraphs>
  <Slides>11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Task List</vt:lpstr>
      <vt:lpstr>PowerPoint 프레젠테이션</vt:lpstr>
      <vt:lpstr>1. Yesterday’s Task</vt:lpstr>
      <vt:lpstr>1. Yesterday’s Task</vt:lpstr>
      <vt:lpstr>1. Yesterday’s Task</vt:lpstr>
      <vt:lpstr>PowerPoint 프레젠테이션</vt:lpstr>
      <vt:lpstr>2. Today’s Task</vt:lpstr>
      <vt:lpstr>PowerPoint 프레젠테이션</vt:lpstr>
      <vt:lpstr>3. Technical Issue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266</cp:revision>
  <dcterms:created xsi:type="dcterms:W3CDTF">2017-07-04T07:04:18Z</dcterms:created>
  <dcterms:modified xsi:type="dcterms:W3CDTF">2017-08-07T01:44:30Z</dcterms:modified>
</cp:coreProperties>
</file>