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6"/>
  </p:notesMasterIdLst>
  <p:sldIdLst>
    <p:sldId id="350" r:id="rId5"/>
    <p:sldId id="353" r:id="rId6"/>
    <p:sldId id="354" r:id="rId7"/>
    <p:sldId id="316" r:id="rId8"/>
    <p:sldId id="359" r:id="rId9"/>
    <p:sldId id="360" r:id="rId10"/>
    <p:sldId id="355" r:id="rId11"/>
    <p:sldId id="356" r:id="rId12"/>
    <p:sldId id="357" r:id="rId13"/>
    <p:sldId id="358" r:id="rId14"/>
    <p:sldId id="34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59"/>
            <p14:sldId id="360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049" autoAdjust="0"/>
    <p:restoredTop sz="97005" autoAdjust="0"/>
  </p:normalViewPr>
  <p:slideViewPr>
    <p:cSldViewPr showGuides="1">
      <p:cViewPr>
        <p:scale>
          <a:sx n="66" d="100"/>
          <a:sy n="66" d="100"/>
        </p:scale>
        <p:origin x="-2922" y="-1110"/>
      </p:cViewPr>
      <p:guideLst>
        <p:guide orient="horz" pos="2069"/>
        <p:guide orient="horz" pos="3974"/>
        <p:guide orient="horz" pos="709"/>
        <p:guide orient="horz" pos="4156"/>
        <p:guide orient="horz" pos="799"/>
        <p:guide pos="29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6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7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08/09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JEONG IL YANG</a:t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>ya63kr@nate.com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pPr lvl="1"/>
            <a:r>
              <a:rPr kumimoji="0" lang="en-US" altLang="ko-KR" dirty="0" smtClean="0">
                <a:solidFill>
                  <a:srgbClr val="0070C0"/>
                </a:solidFill>
              </a:rPr>
              <a:t>(</a:t>
            </a:r>
            <a:r>
              <a:rPr lang="en-US" altLang="ko-KR" dirty="0" smtClean="0">
                <a:solidFill>
                  <a:srgbClr val="0070C0"/>
                </a:solidFill>
              </a:rPr>
              <a:t>None)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740370"/>
              </p:ext>
            </p:extLst>
          </p:nvPr>
        </p:nvGraphicFramePr>
        <p:xfrm>
          <a:off x="533400" y="1371543"/>
          <a:ext cx="8077200" cy="31765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/>
                <a:gridCol w="1524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881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UI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구현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100%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컨트롤러 구현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0~%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000" b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ctr" rtl="0" eaLnBrk="1" latinLnBrk="1" hangingPunct="1"/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did?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로그인 컨트롤러 구현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오픈 소스 </a:t>
            </a:r>
            <a:r>
              <a:rPr lang="ko-KR" altLang="en-US" dirty="0" smtClean="0">
                <a:solidFill>
                  <a:srgbClr val="0070C0"/>
                </a:solidFill>
              </a:rPr>
              <a:t>이</a:t>
            </a:r>
            <a:r>
              <a:rPr lang="ko-KR" altLang="en-US" dirty="0">
                <a:solidFill>
                  <a:srgbClr val="0070C0"/>
                </a:solidFill>
              </a:rPr>
              <a:t>용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marL="868363" lvl="3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로그인 </a:t>
            </a:r>
            <a:r>
              <a:rPr lang="ko-KR" altLang="en-US" dirty="0" err="1" smtClean="0">
                <a:solidFill>
                  <a:srgbClr val="0070C0"/>
                </a:solidFill>
              </a:rPr>
              <a:t>컨틀로러</a:t>
            </a:r>
            <a:r>
              <a:rPr lang="ko-KR" altLang="en-US" dirty="0" smtClean="0">
                <a:solidFill>
                  <a:srgbClr val="0070C0"/>
                </a:solidFill>
              </a:rPr>
              <a:t> 구현 완료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lang="ko-KR" altLang="en-US" dirty="0" smtClean="0"/>
              <a:t>로그인 세션 관리</a:t>
            </a:r>
            <a:endParaRPr lang="en-US" altLang="ko-KR" dirty="0" smtClean="0"/>
          </a:p>
          <a:p>
            <a:pPr marL="593725" lvl="2" indent="0">
              <a:buNone/>
            </a:pPr>
            <a:r>
              <a:rPr lang="ko-KR" altLang="en-US" dirty="0" smtClean="0"/>
              <a:t>회원가입 컨트롤러 작성</a:t>
            </a:r>
            <a:r>
              <a:rPr kumimoji="0" lang="en-US" altLang="ko-KR" dirty="0" smtClean="0"/>
              <a:t>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102</Words>
  <Application>Microsoft Office PowerPoint</Application>
  <PresentationFormat>화면 슬라이드 쇼(4:3)</PresentationFormat>
  <Paragraphs>59</Paragraphs>
  <Slides>11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268</cp:revision>
  <dcterms:created xsi:type="dcterms:W3CDTF">2017-07-04T07:04:18Z</dcterms:created>
  <dcterms:modified xsi:type="dcterms:W3CDTF">2017-08-08T15:49:27Z</dcterms:modified>
</cp:coreProperties>
</file>