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4156">
          <p15:clr>
            <a:srgbClr val="A4A3A4"/>
          </p15:clr>
        </p15:guide>
        <p15:guide id="15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83" d="100"/>
          <a:sy n="83" d="100"/>
        </p:scale>
        <p:origin x="893" y="77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pos="295"/>
        <p:guide pos="5465"/>
        <p:guide pos="2880"/>
        <p:guide orient="horz" pos="2069"/>
        <p:guide orient="horz" pos="4156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08/10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JEONG IL YANG</a:t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>ya63kr@nate.com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3902"/>
              </p:ext>
            </p:extLst>
          </p:nvPr>
        </p:nvGraphicFramePr>
        <p:xfrm>
          <a:off x="533400" y="1371543"/>
          <a:ext cx="8077200" cy="3176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100%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컨트롤러 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세션 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로그인 컨트롤러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회원가입 컨트롤러 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오픈 소스 이</a:t>
            </a:r>
            <a:r>
              <a:rPr lang="ko-KR" altLang="en-US" dirty="0">
                <a:solidFill>
                  <a:srgbClr val="0070C0"/>
                </a:solidFill>
              </a:rPr>
              <a:t>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868363" lvl="3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로그인 </a:t>
            </a:r>
            <a:r>
              <a:rPr lang="ko-KR" altLang="en-US" dirty="0" err="1" smtClean="0">
                <a:solidFill>
                  <a:srgbClr val="0070C0"/>
                </a:solidFill>
              </a:rPr>
              <a:t>컨틀롤러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구현 </a:t>
            </a:r>
            <a:r>
              <a:rPr lang="ko-KR" altLang="en-US" dirty="0" smtClean="0">
                <a:solidFill>
                  <a:srgbClr val="0070C0"/>
                </a:solidFill>
              </a:rPr>
              <a:t>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회원가입 컨트롤러 구현 완료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lang="ko-KR" altLang="en-US" dirty="0" smtClean="0"/>
              <a:t>로그인 세션 관리</a:t>
            </a:r>
            <a:endParaRPr lang="en-US" altLang="ko-KR" dirty="0" smtClean="0"/>
          </a:p>
          <a:p>
            <a:pPr marL="593725" lvl="2" indent="0">
              <a:buNone/>
            </a:pPr>
            <a:r>
              <a:rPr lang="ko-KR" altLang="en-US" dirty="0" smtClean="0"/>
              <a:t>회원정보 수정 </a:t>
            </a:r>
            <a:r>
              <a:rPr lang="ko-KR" altLang="en-US" dirty="0" smtClean="0"/>
              <a:t>컨트롤러 작성</a:t>
            </a: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114</Words>
  <Application>Microsoft Office PowerPoint</Application>
  <PresentationFormat>화면 슬라이드 쇼(4:3)</PresentationFormat>
  <Paragraphs>63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맑은 고딕</vt:lpstr>
      <vt:lpstr>Arial</vt:lpstr>
      <vt:lpstr>Calibri</vt:lpstr>
      <vt:lpstr>Times New Roman</vt:lpstr>
      <vt:lpstr>Wingdings 2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양정일</cp:lastModifiedBy>
  <cp:revision>269</cp:revision>
  <dcterms:created xsi:type="dcterms:W3CDTF">2017-07-04T07:04:18Z</dcterms:created>
  <dcterms:modified xsi:type="dcterms:W3CDTF">2017-08-10T05:09:34Z</dcterms:modified>
</cp:coreProperties>
</file>