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0"/>
  </p:notesMasterIdLst>
  <p:sldIdLst>
    <p:sldId id="350" r:id="rId5"/>
    <p:sldId id="353" r:id="rId6"/>
    <p:sldId id="354" r:id="rId7"/>
    <p:sldId id="316" r:id="rId8"/>
    <p:sldId id="34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49" autoAdjust="0"/>
    <p:restoredTop sz="97005" autoAdjust="0"/>
  </p:normalViewPr>
  <p:slideViewPr>
    <p:cSldViewPr showGuides="1">
      <p:cViewPr>
        <p:scale>
          <a:sx n="125" d="100"/>
          <a:sy n="125" d="100"/>
        </p:scale>
        <p:origin x="-1212" y="-48"/>
      </p:cViewPr>
      <p:guideLst>
        <p:guide orient="horz" pos="2069"/>
        <p:guide orient="horz" pos="3974"/>
        <p:guide orient="horz" pos="709"/>
        <p:guide orient="horz" pos="34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6924" y="2276872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Air D&amp;D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240" y="4636986"/>
            <a:ext cx="787395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발</a:t>
            </a:r>
            <a:r>
              <a:rPr lang="ko-KR" altLang="en-US" sz="1300" b="1" dirty="0">
                <a:solidFill>
                  <a:srgbClr val="FFC000"/>
                </a:solidFill>
              </a:rPr>
              <a:t>표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일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소속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보고자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8733" y="4560510"/>
            <a:ext cx="1243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2017.07.20</a:t>
            </a:r>
          </a:p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JAVA </a:t>
            </a:r>
            <a:r>
              <a:rPr lang="en-US" altLang="ko-KR" sz="1300" b="1" dirty="0">
                <a:solidFill>
                  <a:srgbClr val="FFC000"/>
                </a:solidFill>
              </a:rPr>
              <a:t>A</a:t>
            </a:r>
            <a:r>
              <a:rPr lang="ko-KR" altLang="en-US" sz="1300" b="1" dirty="0">
                <a:solidFill>
                  <a:srgbClr val="FFC000"/>
                </a:solidFill>
              </a:rPr>
              <a:t>반 </a:t>
            </a:r>
            <a:r>
              <a:rPr lang="en-US" altLang="ko-KR" sz="1300" b="1" dirty="0">
                <a:solidFill>
                  <a:srgbClr val="FFC000"/>
                </a:solidFill>
              </a:rPr>
              <a:t>4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조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양정일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이다예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박혜지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이한상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err="1" smtClean="0">
                <a:solidFill>
                  <a:srgbClr val="FFC000"/>
                </a:solidFill>
              </a:rPr>
              <a:t>김형륙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endParaRPr lang="ko-KR" altLang="en-US" sz="1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08925" y="1772816"/>
            <a:ext cx="3866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 algn="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smtClean="0"/>
              <a:t>프로젝트 설계</a:t>
            </a:r>
            <a:endParaRPr lang="en-US" altLang="ko-KR" sz="3600" dirty="0" smtClean="0"/>
          </a:p>
          <a:p>
            <a:pPr marL="742950" indent="-742950" algn="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smtClean="0"/>
              <a:t>역</a:t>
            </a:r>
            <a:r>
              <a:rPr lang="ko-KR" altLang="en-US" sz="3600" dirty="0"/>
              <a:t>할</a:t>
            </a:r>
            <a:r>
              <a:rPr lang="ko-KR" altLang="en-US" sz="3600" dirty="0" smtClean="0"/>
              <a:t>분장</a:t>
            </a:r>
            <a:endParaRPr lang="en-US" altLang="ko-KR" sz="3600" dirty="0" smtClean="0"/>
          </a:p>
          <a:p>
            <a:pPr marL="742950" indent="-742950" algn="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smtClean="0"/>
              <a:t>프로젝트 관리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87802" y="3304034"/>
            <a:ext cx="1651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/>
              <a:t>프로젝트 설계</a:t>
            </a:r>
            <a:endParaRPr lang="en-US" altLang="ko-KR" b="1" dirty="0" smtClean="0"/>
          </a:p>
          <a:p>
            <a:pPr algn="r">
              <a:lnSpc>
                <a:spcPct val="150000"/>
              </a:lnSpc>
            </a:pPr>
            <a:r>
              <a:rPr lang="ko-KR" altLang="en-US" sz="1400" dirty="0" smtClean="0"/>
              <a:t>역</a:t>
            </a:r>
            <a:r>
              <a:rPr lang="ko-KR" altLang="en-US" sz="1400" dirty="0"/>
              <a:t>할</a:t>
            </a:r>
            <a:r>
              <a:rPr lang="ko-KR" altLang="en-US" sz="1400" dirty="0" smtClean="0"/>
              <a:t>분장</a:t>
            </a:r>
            <a:endParaRPr lang="en-US" altLang="ko-KR" sz="1400" dirty="0" smtClean="0"/>
          </a:p>
          <a:p>
            <a:pPr algn="r">
              <a:lnSpc>
                <a:spcPct val="150000"/>
              </a:lnSpc>
            </a:pPr>
            <a:r>
              <a:rPr lang="ko-KR" altLang="en-US" sz="1400" dirty="0" smtClean="0"/>
              <a:t>프로젝트 관리 </a:t>
            </a:r>
            <a:endParaRPr lang="en-US" altLang="ko-KR" sz="1400" dirty="0" smtClean="0"/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Air D&amp;D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C:\Users\LHS\Desktop\airbnb\K-20170720-8374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9" y="1628800"/>
            <a:ext cx="8514204" cy="421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42</Words>
  <Application>Microsoft Office PowerPoint</Application>
  <PresentationFormat>화면 슬라이드 쇼(4:3)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목차</vt:lpstr>
      <vt:lpstr>PowerPoint 프레젠테이션</vt:lpstr>
      <vt:lpstr>Air D&amp;D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LHS</cp:lastModifiedBy>
  <cp:revision>183</cp:revision>
  <dcterms:created xsi:type="dcterms:W3CDTF">2017-07-04T07:04:18Z</dcterms:created>
  <dcterms:modified xsi:type="dcterms:W3CDTF">2017-07-31T03:00:27Z</dcterms:modified>
</cp:coreProperties>
</file>