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7005" autoAdjust="0"/>
  </p:normalViewPr>
  <p:slideViewPr>
    <p:cSldViewPr showGuides="1">
      <p:cViewPr>
        <p:scale>
          <a:sx n="125" d="100"/>
          <a:sy n="125" d="100"/>
        </p:scale>
        <p:origin x="-72" y="72"/>
      </p:cViewPr>
      <p:guideLst>
        <p:guide orient="horz" pos="2069"/>
        <p:guide orient="horz" pos="3974"/>
        <p:guide orient="horz" pos="709"/>
        <p:guide orient="horz" pos="34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07/31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ko-KR" altLang="en-US" dirty="0" err="1" smtClean="0">
                <a:solidFill>
                  <a:srgbClr val="0070C0"/>
                </a:solidFill>
              </a:rPr>
              <a:t>글내</a:t>
            </a:r>
            <a:r>
              <a:rPr kumimoji="0" lang="ko-KR" altLang="en-US" dirty="0" err="1">
                <a:solidFill>
                  <a:srgbClr val="0070C0"/>
                </a:solidFill>
              </a:rPr>
              <a:t>용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4960"/>
              </p:ext>
            </p:extLst>
          </p:nvPr>
        </p:nvGraphicFramePr>
        <p:xfrm>
          <a:off x="533400" y="1371543"/>
          <a:ext cx="8077200" cy="18288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80%-&gt;90%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80%-&gt;90%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</a:t>
            </a:r>
            <a:r>
              <a:rPr kumimoji="0" lang="en-US" altLang="ko-KR" dirty="0" smtClean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ko-KR" altLang="en-US" dirty="0" err="1">
                <a:solidFill>
                  <a:srgbClr val="0070C0"/>
                </a:solidFill>
              </a:rPr>
              <a:t>글내용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</a:t>
            </a:r>
            <a:r>
              <a:rPr kumimoji="0" lang="en-US" altLang="ko-KR" dirty="0" smtClean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글내용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kumimoji="0" lang="ko-KR" altLang="en-US" dirty="0" err="1" smtClean="0">
                <a:solidFill>
                  <a:srgbClr val="0070C0"/>
                </a:solidFill>
              </a:rPr>
              <a:t>글내</a:t>
            </a:r>
            <a:r>
              <a:rPr kumimoji="0" lang="ko-KR" altLang="en-US" dirty="0" err="1">
                <a:solidFill>
                  <a:srgbClr val="0070C0"/>
                </a:solidFill>
              </a:rPr>
              <a:t>용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글내</a:t>
            </a:r>
            <a:r>
              <a:rPr lang="ko-KR" altLang="en-US" dirty="0" err="1">
                <a:solidFill>
                  <a:srgbClr val="0070C0"/>
                </a:solidFill>
              </a:rPr>
              <a:t>용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93</Words>
  <Application>Microsoft Office PowerPoint</Application>
  <PresentationFormat>화면 슬라이드 쇼(4:3)</PresentationFormat>
  <Paragraphs>53</Paragraphs>
  <Slides>11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LHS</cp:lastModifiedBy>
  <cp:revision>205</cp:revision>
  <dcterms:created xsi:type="dcterms:W3CDTF">2017-07-04T07:04:18Z</dcterms:created>
  <dcterms:modified xsi:type="dcterms:W3CDTF">2017-07-31T02:51:35Z</dcterms:modified>
</cp:coreProperties>
</file>