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haansoftxlsx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udio/unknown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85" r:id="rId1"/>
  </p:sldMasterIdLst>
  <p:notesMasterIdLst>
    <p:notesMasterId r:id="rId21"/>
  </p:notesMasterIdLst>
  <p:handoutMasterIdLst>
    <p:handoutMasterId r:id="rId22"/>
  </p:handoutMasterIdLst>
  <p:sldIdLst>
    <p:sldId id="1667" r:id="rId2"/>
    <p:sldId id="3086" r:id="rId3"/>
    <p:sldId id="4389" r:id="rId4"/>
    <p:sldId id="4391" r:id="rId5"/>
    <p:sldId id="4388" r:id="rId6"/>
    <p:sldId id="4390" r:id="rId7"/>
    <p:sldId id="4392" r:id="rId8"/>
    <p:sldId id="4393" r:id="rId9"/>
    <p:sldId id="4411" r:id="rId10"/>
    <p:sldId id="4412" r:id="rId11"/>
    <p:sldId id="4400" r:id="rId12"/>
    <p:sldId id="4402" r:id="rId13"/>
    <p:sldId id="4405" r:id="rId14"/>
    <p:sldId id="4403" r:id="rId15"/>
    <p:sldId id="4407" r:id="rId16"/>
    <p:sldId id="4406" r:id="rId17"/>
    <p:sldId id="4410" r:id="rId18"/>
    <p:sldId id="4408" r:id="rId19"/>
    <p:sldId id="1700" r:id="rId20"/>
  </p:sldIdLst>
  <p:sldSz cx="9144000" cy="6858000" type="screen4x3"/>
  <p:notesSz cx="6797675" cy="987425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C74D731F-4CB5-45E7-9EFA-E406E43FAF38}">
          <p14:sldIdLst>
            <p14:sldId id="1667"/>
            <p14:sldId id="3086"/>
            <p14:sldId id="4389"/>
            <p14:sldId id="4391"/>
            <p14:sldId id="4388"/>
            <p14:sldId id="4390"/>
            <p14:sldId id="4392"/>
            <p14:sldId id="170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54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ECC71"/>
    <a:srgbClr val="FFCCFF"/>
    <a:srgbClr val="D96557"/>
    <a:srgbClr val="FFC65D"/>
    <a:srgbClr val="03A9F4"/>
    <a:srgbClr val="795548"/>
    <a:srgbClr val="495469"/>
    <a:srgbClr val="F0F0F0"/>
    <a:srgbClr val="FFFFCC"/>
    <a:srgbClr val="CC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293" autoAdjust="0"/>
    <p:restoredTop sz="99534" autoAdjust="0"/>
  </p:normalViewPr>
  <p:slideViewPr>
    <p:cSldViewPr>
      <p:cViewPr>
        <p:scale>
          <a:sx n="66" d="100"/>
          <a:sy n="66" d="100"/>
        </p:scale>
        <p:origin x="-1781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2808"/>
    </p:cViewPr>
  </p:sorterViewPr>
  <p:notesViewPr>
    <p:cSldViewPr>
      <p:cViewPr varScale="1">
        <p:scale>
          <a:sx n="77" d="100"/>
          <a:sy n="77" d="100"/>
        </p:scale>
        <p:origin x="-2190" y="-90"/>
      </p:cViewPr>
      <p:guideLst>
        <p:guide orient="horz" pos="2154"/>
        <p:guide pos="289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4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77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Mr.Lee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  <c:pt idx="6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  <c:pt idx="6">
                  <c:v>2.8</c:v>
                </c:pt>
              </c:numCache>
            </c:numRef>
          </c:val>
        </c:ser>
        <c:marker val="1"/>
        <c:axId val="75167232"/>
        <c:axId val="75168768"/>
      </c:lineChart>
      <c:catAx>
        <c:axId val="75167232"/>
        <c:scaling>
          <c:orientation val="minMax"/>
        </c:scaling>
        <c:axPos val="b"/>
        <c:tickLblPos val="nextTo"/>
        <c:crossAx val="75168768"/>
        <c:crosses val="autoZero"/>
        <c:auto val="1"/>
        <c:lblAlgn val="ctr"/>
        <c:lblOffset val="100"/>
      </c:catAx>
      <c:valAx>
        <c:axId val="75168768"/>
        <c:scaling>
          <c:orientation val="minMax"/>
        </c:scaling>
        <c:axPos val="l"/>
        <c:majorGridlines/>
        <c:numFmt formatCode="General" sourceLinked="1"/>
        <c:tickLblPos val="nextTo"/>
        <c:crossAx val="7516723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>
        <c:manualLayout>
          <c:layoutTarget val="inner"/>
          <c:xMode val="edge"/>
          <c:yMode val="edge"/>
          <c:x val="8.7370973360630363E-2"/>
          <c:y val="8.1205680850127693E-2"/>
          <c:w val="0.67905532672218982"/>
          <c:h val="0.66647442537585078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Mr.Lee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week</c:v>
                </c:pt>
                <c:pt idx="1">
                  <c:v>2nd week</c:v>
                </c:pt>
                <c:pt idx="2">
                  <c:v>3rd week</c:v>
                </c:pt>
                <c:pt idx="3">
                  <c:v>4th week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40.300000000000004</c:v>
                </c:pt>
                <c:pt idx="1">
                  <c:v>40.300000000000004</c:v>
                </c:pt>
                <c:pt idx="2">
                  <c:v>40.300000000000004</c:v>
                </c:pt>
                <c:pt idx="3">
                  <c:v>40.300000000000004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week</c:v>
                </c:pt>
                <c:pt idx="1">
                  <c:v>2nd week</c:v>
                </c:pt>
                <c:pt idx="2">
                  <c:v>3rd week</c:v>
                </c:pt>
                <c:pt idx="3">
                  <c:v>4th week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34.4</c:v>
                </c:pt>
                <c:pt idx="1">
                  <c:v>35.4</c:v>
                </c:pt>
                <c:pt idx="2">
                  <c:v>36.4</c:v>
                </c:pt>
                <c:pt idx="3">
                  <c:v>37.4</c:v>
                </c:pt>
              </c:numCache>
            </c:numRef>
          </c:val>
        </c:ser>
        <c:marker val="1"/>
        <c:axId val="119388800"/>
        <c:axId val="119538432"/>
      </c:lineChart>
      <c:catAx>
        <c:axId val="119388800"/>
        <c:scaling>
          <c:orientation val="minMax"/>
        </c:scaling>
        <c:axPos val="b"/>
        <c:numFmt formatCode="General" sourceLinked="1"/>
        <c:tickLblPos val="nextTo"/>
        <c:crossAx val="119538432"/>
        <c:crosses val="autoZero"/>
        <c:auto val="1"/>
        <c:lblAlgn val="ctr"/>
        <c:lblOffset val="100"/>
      </c:catAx>
      <c:valAx>
        <c:axId val="119538432"/>
        <c:scaling>
          <c:orientation val="minMax"/>
        </c:scaling>
        <c:axPos val="l"/>
        <c:majorGridlines/>
        <c:numFmt formatCode="General" sourceLinked="1"/>
        <c:tickLblPos val="nextTo"/>
        <c:crossAx val="11938880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lineChart>
        <c:grouping val="standard"/>
        <c:ser>
          <c:idx val="2"/>
          <c:order val="2"/>
          <c:tx>
            <c:strRef>
              <c:f>Sheet1!$B$1</c:f>
              <c:strCache>
                <c:ptCount val="1"/>
                <c:pt idx="0">
                  <c:v>Mr.Lee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Aug, 2015</c:v>
                </c:pt>
                <c:pt idx="1">
                  <c:v>Sep, 2015</c:v>
                </c:pt>
                <c:pt idx="2">
                  <c:v>Oct, 2015</c:v>
                </c:pt>
                <c:pt idx="3">
                  <c:v>Nov, 2015</c:v>
                </c:pt>
                <c:pt idx="4">
                  <c:v>Dec, 2015</c:v>
                </c:pt>
                <c:pt idx="5">
                  <c:v>Jan, 2016</c:v>
                </c:pt>
                <c:pt idx="6">
                  <c:v>Feb, 2016</c:v>
                </c:pt>
                <c:pt idx="7">
                  <c:v>Mar, 2016</c:v>
                </c:pt>
                <c:pt idx="8">
                  <c:v>Apr, 2016</c:v>
                </c:pt>
                <c:pt idx="9">
                  <c:v>May, 2016</c:v>
                </c:pt>
                <c:pt idx="10">
                  <c:v>Jun, 2016</c:v>
                </c:pt>
                <c:pt idx="11">
                  <c:v>Jul, 2016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  <c:pt idx="6">
                  <c:v>4.5</c:v>
                </c:pt>
                <c:pt idx="7">
                  <c:v>4.5</c:v>
                </c:pt>
                <c:pt idx="8">
                  <c:v>4.5</c:v>
                </c:pt>
                <c:pt idx="9">
                  <c:v>4.5</c:v>
                </c:pt>
                <c:pt idx="10">
                  <c:v>4.5</c:v>
                </c:pt>
                <c:pt idx="11">
                  <c:v>4.5</c:v>
                </c:pt>
              </c:numCache>
            </c:numRef>
          </c:val>
        </c:ser>
        <c:ser>
          <c:idx val="3"/>
          <c:order val="3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Aug, 2015</c:v>
                </c:pt>
                <c:pt idx="1">
                  <c:v>Sep, 2015</c:v>
                </c:pt>
                <c:pt idx="2">
                  <c:v>Oct, 2015</c:v>
                </c:pt>
                <c:pt idx="3">
                  <c:v>Nov, 2015</c:v>
                </c:pt>
                <c:pt idx="4">
                  <c:v>Dec, 2015</c:v>
                </c:pt>
                <c:pt idx="5">
                  <c:v>Jan, 2016</c:v>
                </c:pt>
                <c:pt idx="6">
                  <c:v>Feb, 2016</c:v>
                </c:pt>
                <c:pt idx="7">
                  <c:v>Mar, 2016</c:v>
                </c:pt>
                <c:pt idx="8">
                  <c:v>Apr, 2016</c:v>
                </c:pt>
                <c:pt idx="9">
                  <c:v>May, 2016</c:v>
                </c:pt>
                <c:pt idx="10">
                  <c:v>Jun, 2016</c:v>
                </c:pt>
                <c:pt idx="11">
                  <c:v>Jul, 2016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  <c:pt idx="6">
                  <c:v>2.8</c:v>
                </c:pt>
                <c:pt idx="7">
                  <c:v>4.4000000000000004</c:v>
                </c:pt>
                <c:pt idx="8">
                  <c:v>4.4000000000000004</c:v>
                </c:pt>
                <c:pt idx="9">
                  <c:v>4.4000000000000004</c:v>
                </c:pt>
                <c:pt idx="10">
                  <c:v>4.4000000000000004</c:v>
                </c:pt>
                <c:pt idx="11">
                  <c:v>4.4000000000000004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Mr.Lee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Aug, 2015</c:v>
                </c:pt>
                <c:pt idx="1">
                  <c:v>Sep, 2015</c:v>
                </c:pt>
                <c:pt idx="2">
                  <c:v>Oct, 2015</c:v>
                </c:pt>
                <c:pt idx="3">
                  <c:v>Nov, 2015</c:v>
                </c:pt>
                <c:pt idx="4">
                  <c:v>Dec, 2015</c:v>
                </c:pt>
                <c:pt idx="5">
                  <c:v>Jan, 2016</c:v>
                </c:pt>
                <c:pt idx="6">
                  <c:v>Feb, 2016</c:v>
                </c:pt>
                <c:pt idx="7">
                  <c:v>Mar, 2016</c:v>
                </c:pt>
                <c:pt idx="8">
                  <c:v>Apr, 2016</c:v>
                </c:pt>
                <c:pt idx="9">
                  <c:v>May, 2016</c:v>
                </c:pt>
                <c:pt idx="10">
                  <c:v>Jun, 2016</c:v>
                </c:pt>
                <c:pt idx="11">
                  <c:v>Jul, 2016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  <c:pt idx="6">
                  <c:v>4.5</c:v>
                </c:pt>
                <c:pt idx="7">
                  <c:v>4.5</c:v>
                </c:pt>
                <c:pt idx="8">
                  <c:v>4.5</c:v>
                </c:pt>
                <c:pt idx="9">
                  <c:v>4.5</c:v>
                </c:pt>
                <c:pt idx="10">
                  <c:v>4.5</c:v>
                </c:pt>
                <c:pt idx="11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Aug, 2015</c:v>
                </c:pt>
                <c:pt idx="1">
                  <c:v>Sep, 2015</c:v>
                </c:pt>
                <c:pt idx="2">
                  <c:v>Oct, 2015</c:v>
                </c:pt>
                <c:pt idx="3">
                  <c:v>Nov, 2015</c:v>
                </c:pt>
                <c:pt idx="4">
                  <c:v>Dec, 2015</c:v>
                </c:pt>
                <c:pt idx="5">
                  <c:v>Jan, 2016</c:v>
                </c:pt>
                <c:pt idx="6">
                  <c:v>Feb, 2016</c:v>
                </c:pt>
                <c:pt idx="7">
                  <c:v>Mar, 2016</c:v>
                </c:pt>
                <c:pt idx="8">
                  <c:v>Apr, 2016</c:v>
                </c:pt>
                <c:pt idx="9">
                  <c:v>May, 2016</c:v>
                </c:pt>
                <c:pt idx="10">
                  <c:v>Jun, 2016</c:v>
                </c:pt>
                <c:pt idx="11">
                  <c:v>Jul, 2016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  <c:pt idx="6">
                  <c:v>2.8</c:v>
                </c:pt>
                <c:pt idx="7">
                  <c:v>4.4000000000000004</c:v>
                </c:pt>
                <c:pt idx="8">
                  <c:v>4.4000000000000004</c:v>
                </c:pt>
                <c:pt idx="9">
                  <c:v>4.4000000000000004</c:v>
                </c:pt>
                <c:pt idx="10">
                  <c:v>4.4000000000000004</c:v>
                </c:pt>
                <c:pt idx="11">
                  <c:v>4.4000000000000004</c:v>
                </c:pt>
              </c:numCache>
            </c:numRef>
          </c:val>
        </c:ser>
        <c:marker val="1"/>
        <c:axId val="119664000"/>
        <c:axId val="118817920"/>
      </c:lineChart>
      <c:catAx>
        <c:axId val="119664000"/>
        <c:scaling>
          <c:orientation val="minMax"/>
        </c:scaling>
        <c:axPos val="b"/>
        <c:numFmt formatCode="General" sourceLinked="1"/>
        <c:tickLblPos val="nextTo"/>
        <c:txPr>
          <a:bodyPr rot="0" vert="wordArtVertRtl" anchor="t" anchorCtr="0"/>
          <a:lstStyle/>
          <a:p>
            <a:pPr>
              <a:defRPr sz="1200" b="0" i="1" baseline="0"/>
            </a:pPr>
            <a:endParaRPr lang="ko-KR"/>
          </a:p>
        </c:txPr>
        <c:crossAx val="118817920"/>
        <c:crosses val="autoZero"/>
        <c:auto val="1"/>
        <c:lblAlgn val="ctr"/>
        <c:lblOffset val="100"/>
      </c:catAx>
      <c:valAx>
        <c:axId val="118817920"/>
        <c:scaling>
          <c:orientation val="minMax"/>
        </c:scaling>
        <c:axPos val="l"/>
        <c:majorGridlines/>
        <c:numFmt formatCode="General" sourceLinked="1"/>
        <c:tickLblPos val="nextTo"/>
        <c:crossAx val="119664000"/>
        <c:crosses val="autoZero"/>
        <c:crossBetween val="between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Body Age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Mr.Lee</c:v>
                </c:pt>
                <c:pt idx="1">
                  <c:v>Average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Real Age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Mr.Lee</c:v>
                </c:pt>
                <c:pt idx="1">
                  <c:v>Average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30</c:v>
                </c:pt>
                <c:pt idx="1">
                  <c:v>30</c:v>
                </c:pt>
              </c:numCache>
            </c:numRef>
          </c:val>
        </c:ser>
        <c:axId val="118909184"/>
        <c:axId val="118927360"/>
      </c:barChart>
      <c:catAx>
        <c:axId val="118909184"/>
        <c:scaling>
          <c:orientation val="minMax"/>
        </c:scaling>
        <c:axPos val="b"/>
        <c:tickLblPos val="nextTo"/>
        <c:crossAx val="118927360"/>
        <c:crosses val="autoZero"/>
        <c:auto val="1"/>
        <c:lblAlgn val="ctr"/>
        <c:lblOffset val="100"/>
      </c:catAx>
      <c:valAx>
        <c:axId val="118927360"/>
        <c:scaling>
          <c:orientation val="minMax"/>
        </c:scaling>
        <c:axPos val="l"/>
        <c:majorGridlines/>
        <c:numFmt formatCode="General" sourceLinked="1"/>
        <c:tickLblPos val="nextTo"/>
        <c:crossAx val="11890918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Mr.Lee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42.3</c:v>
                </c:pt>
                <c:pt idx="1">
                  <c:v>42.3</c:v>
                </c:pt>
                <c:pt idx="2">
                  <c:v>42.3</c:v>
                </c:pt>
                <c:pt idx="3">
                  <c:v>42.3</c:v>
                </c:pt>
                <c:pt idx="4">
                  <c:v>42.3</c:v>
                </c:pt>
                <c:pt idx="5">
                  <c:v>42.3</c:v>
                </c:pt>
                <c:pt idx="6">
                  <c:v>42.3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42</c:v>
                </c:pt>
                <c:pt idx="1">
                  <c:v>41</c:v>
                </c:pt>
                <c:pt idx="2">
                  <c:v>42.4</c:v>
                </c:pt>
                <c:pt idx="3">
                  <c:v>42</c:v>
                </c:pt>
                <c:pt idx="4">
                  <c:v>42</c:v>
                </c:pt>
                <c:pt idx="5">
                  <c:v>42</c:v>
                </c:pt>
                <c:pt idx="6">
                  <c:v>42</c:v>
                </c:pt>
              </c:numCache>
            </c:numRef>
          </c:val>
        </c:ser>
        <c:marker val="1"/>
        <c:axId val="118997376"/>
        <c:axId val="118998912"/>
      </c:lineChart>
      <c:catAx>
        <c:axId val="118997376"/>
        <c:scaling>
          <c:orientation val="minMax"/>
        </c:scaling>
        <c:axPos val="b"/>
        <c:tickLblPos val="nextTo"/>
        <c:crossAx val="118998912"/>
        <c:crosses val="autoZero"/>
        <c:auto val="1"/>
        <c:lblAlgn val="ctr"/>
        <c:lblOffset val="100"/>
      </c:catAx>
      <c:valAx>
        <c:axId val="118998912"/>
        <c:scaling>
          <c:orientation val="minMax"/>
        </c:scaling>
        <c:axPos val="l"/>
        <c:majorGridlines/>
        <c:numFmt formatCode="General" sourceLinked="1"/>
        <c:tickLblPos val="nextTo"/>
        <c:crossAx val="11899737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>
        <c:manualLayout>
          <c:layoutTarget val="inner"/>
          <c:xMode val="edge"/>
          <c:yMode val="edge"/>
          <c:x val="8.737097336063035E-2"/>
          <c:y val="8.1205680850127734E-2"/>
          <c:w val="0.6790553267221896"/>
          <c:h val="0.6664744253758505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Mr.Lee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week</c:v>
                </c:pt>
                <c:pt idx="1">
                  <c:v>2nd week</c:v>
                </c:pt>
                <c:pt idx="2">
                  <c:v>3rd week</c:v>
                </c:pt>
                <c:pt idx="3">
                  <c:v>4th week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40.300000000000011</c:v>
                </c:pt>
                <c:pt idx="1">
                  <c:v>40.300000000000011</c:v>
                </c:pt>
                <c:pt idx="2">
                  <c:v>40.300000000000011</c:v>
                </c:pt>
                <c:pt idx="3">
                  <c:v>40.300000000000011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week</c:v>
                </c:pt>
                <c:pt idx="1">
                  <c:v>2nd week</c:v>
                </c:pt>
                <c:pt idx="2">
                  <c:v>3rd week</c:v>
                </c:pt>
                <c:pt idx="3">
                  <c:v>4th week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34.4</c:v>
                </c:pt>
                <c:pt idx="1">
                  <c:v>35.4</c:v>
                </c:pt>
                <c:pt idx="2">
                  <c:v>36.4</c:v>
                </c:pt>
                <c:pt idx="3">
                  <c:v>37.4</c:v>
                </c:pt>
              </c:numCache>
            </c:numRef>
          </c:val>
        </c:ser>
        <c:marker val="1"/>
        <c:axId val="119687424"/>
        <c:axId val="119693312"/>
      </c:lineChart>
      <c:catAx>
        <c:axId val="119687424"/>
        <c:scaling>
          <c:orientation val="minMax"/>
        </c:scaling>
        <c:axPos val="b"/>
        <c:numFmt formatCode="General" sourceLinked="1"/>
        <c:tickLblPos val="nextTo"/>
        <c:crossAx val="119693312"/>
        <c:crosses val="autoZero"/>
        <c:auto val="1"/>
        <c:lblAlgn val="ctr"/>
        <c:lblOffset val="100"/>
      </c:catAx>
      <c:valAx>
        <c:axId val="119693312"/>
        <c:scaling>
          <c:orientation val="minMax"/>
        </c:scaling>
        <c:axPos val="l"/>
        <c:majorGridlines/>
        <c:numFmt formatCode="General" sourceLinked="1"/>
        <c:tickLblPos val="nextTo"/>
        <c:crossAx val="11968742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Mr.Lee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Aug, 2015</c:v>
                </c:pt>
                <c:pt idx="1">
                  <c:v>Sep, 2015</c:v>
                </c:pt>
                <c:pt idx="2">
                  <c:v>Oct, 2015</c:v>
                </c:pt>
                <c:pt idx="3">
                  <c:v>Nov, 2015</c:v>
                </c:pt>
                <c:pt idx="4">
                  <c:v>Dec, 2015</c:v>
                </c:pt>
                <c:pt idx="5">
                  <c:v>Jan, 2016</c:v>
                </c:pt>
                <c:pt idx="6">
                  <c:v>Feb, 2016</c:v>
                </c:pt>
                <c:pt idx="7">
                  <c:v>Mar, 2016</c:v>
                </c:pt>
                <c:pt idx="8">
                  <c:v>Apr, 2016</c:v>
                </c:pt>
                <c:pt idx="9">
                  <c:v>May, 2016</c:v>
                </c:pt>
                <c:pt idx="10">
                  <c:v>Jun, 2016</c:v>
                </c:pt>
                <c:pt idx="11">
                  <c:v>Jul, 2016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34.4</c:v>
                </c:pt>
                <c:pt idx="1">
                  <c:v>35.4</c:v>
                </c:pt>
                <c:pt idx="2">
                  <c:v>36.4</c:v>
                </c:pt>
                <c:pt idx="3">
                  <c:v>37.4</c:v>
                </c:pt>
                <c:pt idx="4">
                  <c:v>38.4</c:v>
                </c:pt>
                <c:pt idx="5">
                  <c:v>39.4</c:v>
                </c:pt>
                <c:pt idx="6">
                  <c:v>40.4</c:v>
                </c:pt>
                <c:pt idx="7">
                  <c:v>41.4</c:v>
                </c:pt>
                <c:pt idx="8">
                  <c:v>42.4</c:v>
                </c:pt>
                <c:pt idx="9">
                  <c:v>43.4</c:v>
                </c:pt>
                <c:pt idx="10">
                  <c:v>44.4</c:v>
                </c:pt>
                <c:pt idx="11">
                  <c:v>45.4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Aug, 2015</c:v>
                </c:pt>
                <c:pt idx="1">
                  <c:v>Sep, 2015</c:v>
                </c:pt>
                <c:pt idx="2">
                  <c:v>Oct, 2015</c:v>
                </c:pt>
                <c:pt idx="3">
                  <c:v>Nov, 2015</c:v>
                </c:pt>
                <c:pt idx="4">
                  <c:v>Dec, 2015</c:v>
                </c:pt>
                <c:pt idx="5">
                  <c:v>Jan, 2016</c:v>
                </c:pt>
                <c:pt idx="6">
                  <c:v>Feb, 2016</c:v>
                </c:pt>
                <c:pt idx="7">
                  <c:v>Mar, 2016</c:v>
                </c:pt>
                <c:pt idx="8">
                  <c:v>Apr, 2016</c:v>
                </c:pt>
                <c:pt idx="9">
                  <c:v>May, 2016</c:v>
                </c:pt>
                <c:pt idx="10">
                  <c:v>Jun, 2016</c:v>
                </c:pt>
                <c:pt idx="11">
                  <c:v>Jul, 2016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40.4</c:v>
                </c:pt>
                <c:pt idx="1">
                  <c:v>40.4</c:v>
                </c:pt>
                <c:pt idx="2">
                  <c:v>40.4</c:v>
                </c:pt>
                <c:pt idx="3">
                  <c:v>40.4</c:v>
                </c:pt>
                <c:pt idx="4">
                  <c:v>40.4</c:v>
                </c:pt>
                <c:pt idx="5">
                  <c:v>40.4</c:v>
                </c:pt>
                <c:pt idx="6">
                  <c:v>40.4</c:v>
                </c:pt>
                <c:pt idx="7">
                  <c:v>40.4</c:v>
                </c:pt>
                <c:pt idx="8">
                  <c:v>40.4</c:v>
                </c:pt>
                <c:pt idx="9">
                  <c:v>40.4</c:v>
                </c:pt>
                <c:pt idx="10">
                  <c:v>40.4</c:v>
                </c:pt>
                <c:pt idx="11">
                  <c:v>40.4</c:v>
                </c:pt>
              </c:numCache>
            </c:numRef>
          </c:val>
        </c:ser>
        <c:marker val="1"/>
        <c:axId val="120828288"/>
        <c:axId val="120829824"/>
      </c:lineChart>
      <c:catAx>
        <c:axId val="120828288"/>
        <c:scaling>
          <c:orientation val="minMax"/>
        </c:scaling>
        <c:axPos val="b"/>
        <c:numFmt formatCode="General" sourceLinked="1"/>
        <c:tickLblPos val="nextTo"/>
        <c:txPr>
          <a:bodyPr rot="0" vert="wordArtVertRtl" anchor="t" anchorCtr="0"/>
          <a:lstStyle/>
          <a:p>
            <a:pPr>
              <a:defRPr sz="1200" b="0" i="1" baseline="0"/>
            </a:pPr>
            <a:endParaRPr lang="ko-KR"/>
          </a:p>
        </c:txPr>
        <c:crossAx val="120829824"/>
        <c:crosses val="autoZero"/>
        <c:auto val="1"/>
        <c:lblAlgn val="ctr"/>
        <c:lblOffset val="100"/>
      </c:catAx>
      <c:valAx>
        <c:axId val="120829824"/>
        <c:scaling>
          <c:orientation val="minMax"/>
        </c:scaling>
        <c:axPos val="l"/>
        <c:majorGridlines/>
        <c:numFmt formatCode="General" sourceLinked="1"/>
        <c:tickLblPos val="nextTo"/>
        <c:crossAx val="12082828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9476"/>
            <a:ext cx="2946400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t" anchorCtr="0" compatLnSpc="1">
            <a:prstTxWarp prst="textNoShape">
              <a:avLst/>
            </a:prstTxWarp>
          </a:bodyPr>
          <a:lstStyle>
            <a:lvl1pPr algn="l" defTabSz="961318" eaLnBrk="0" latinLnBrk="0" hangingPunct="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5" y="9476"/>
            <a:ext cx="2944812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t" anchorCtr="0" compatLnSpc="1">
            <a:prstTxWarp prst="textNoShape">
              <a:avLst/>
            </a:prstTxWarp>
          </a:bodyPr>
          <a:lstStyle>
            <a:lvl1pPr algn="r" defTabSz="961318" eaLnBrk="0" latinLnBrk="0" hangingPunct="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118979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9476"/>
            <a:ext cx="2946400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t" anchorCtr="0" compatLnSpc="1">
            <a:prstTxWarp prst="textNoShape">
              <a:avLst/>
            </a:prstTxWarp>
          </a:bodyPr>
          <a:lstStyle>
            <a:lvl1pPr algn="l" defTabSz="801642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5" y="9476"/>
            <a:ext cx="2944812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t" anchorCtr="0" compatLnSpc="1">
            <a:prstTxWarp prst="textNoShape">
              <a:avLst/>
            </a:prstTxWarp>
          </a:bodyPr>
          <a:lstStyle>
            <a:lvl1pPr algn="r" defTabSz="801642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102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0590"/>
            <a:ext cx="2946400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b" anchorCtr="0" compatLnSpc="1">
            <a:prstTxWarp prst="textNoShape">
              <a:avLst/>
            </a:prstTxWarp>
          </a:bodyPr>
          <a:lstStyle>
            <a:lvl1pPr algn="l" defTabSz="801642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3" name="Rectangle 102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5" y="9400590"/>
            <a:ext cx="2944812" cy="4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23" tIns="0" rIns="20023" bIns="0" numCol="1" anchor="b" anchorCtr="0" compatLnSpc="1">
            <a:prstTxWarp prst="textNoShape">
              <a:avLst/>
            </a:prstTxWarp>
          </a:bodyPr>
          <a:lstStyle>
            <a:lvl1pPr algn="r" defTabSz="801642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463878" name="Rectangle 103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75" y="857250"/>
            <a:ext cx="4614863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5" name="Rectangle 103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5" y="4933969"/>
            <a:ext cx="4984750" cy="431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5" tIns="50057" rIns="96775" bIns="50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6" name="Rectangle 1032"/>
          <p:cNvSpPr>
            <a:spLocks noChangeArrowheads="1"/>
          </p:cNvSpPr>
          <p:nvPr/>
        </p:nvSpPr>
        <p:spPr bwMode="auto">
          <a:xfrm>
            <a:off x="3151360" y="9329541"/>
            <a:ext cx="398044" cy="27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768" tIns="48388" rIns="91768" bIns="48388">
            <a:spAutoFit/>
          </a:bodyPr>
          <a:lstStyle/>
          <a:p>
            <a:pPr defTabSz="914067" eaLnBrk="0" latinLnBrk="0" hangingPunct="0">
              <a:lnSpc>
                <a:spcPct val="90000"/>
              </a:lnSpc>
              <a:defRPr/>
            </a:pPr>
            <a:fld id="{78519F86-79D6-411B-B307-A3AD445B5A89}" type="slidenum">
              <a:rPr lang="en-US" altLang="ko-KR" sz="1300" i="1">
                <a:solidFill>
                  <a:schemeClr val="tx1"/>
                </a:solidFill>
                <a:latin typeface="Arial" pitchFamily="34" charset="0"/>
              </a:rPr>
              <a:pPr defTabSz="914067" eaLnBrk="0" latinLnBrk="0" hangingPunct="0">
                <a:lnSpc>
                  <a:spcPct val="90000"/>
                </a:lnSpc>
                <a:defRPr/>
              </a:pPr>
              <a:t>‹#›</a:t>
            </a:fld>
            <a:endParaRPr lang="en-US" altLang="ko-KR" sz="1300" i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217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30188" indent="-230188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Font typeface="Monotype Sorts" pitchFamily="2" charset="2"/>
      <a:buChar char="o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571500" indent="-227013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Font typeface="Monotype Sorts" pitchFamily="2" charset="2"/>
      <a:buChar char="m"/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indent="-227013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Font typeface="Monotype Sorts" pitchFamily="2" charset="2"/>
      <a:buChar char="1"/>
      <a:defRPr kumimoji="1" sz="10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257300" indent="-227013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601788" indent="-230188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4923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97776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8941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8259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61988"/>
            <a:ext cx="9147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0" y="609600"/>
            <a:ext cx="9147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0" y="2189163"/>
            <a:ext cx="9147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4876800"/>
            <a:ext cx="6400800" cy="1600200"/>
          </a:xfrm>
        </p:spPr>
        <p:txBody>
          <a:bodyPr/>
          <a:lstStyle>
            <a:lvl1pPr marL="0" indent="0" algn="ctr">
              <a:buNone/>
              <a:defRPr sz="2600" b="1">
                <a:solidFill>
                  <a:schemeClr val="tx1"/>
                </a:solidFill>
                <a:effectLst/>
                <a:latin typeface="Garamond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718810"/>
            <a:ext cx="9144000" cy="14700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1" compatLnSpc="1">
            <a:prstTxWarp prst="textNoShape">
              <a:avLst/>
            </a:prstTxWarp>
            <a:normAutofit/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0" lang="en-US" altLang="ko-KR" sz="44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0" y="6448425"/>
            <a:ext cx="1752600" cy="457200"/>
          </a:xfrm>
          <a:prstGeom prst="rect">
            <a:avLst/>
          </a:prstGeom>
          <a:noFill/>
          <a:ln w="19050" cap="sq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en-US" sz="1000" b="1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8"/>
          <p:cNvSpPr txBox="1">
            <a:spLocks/>
          </p:cNvSpPr>
          <p:nvPr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Slide Number Placeholder 28"/>
          <p:cNvSpPr txBox="1">
            <a:spLocks/>
          </p:cNvSpPr>
          <p:nvPr userDrawn="1"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0021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733"/>
            <a:ext cx="9144000" cy="762000"/>
          </a:xfr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lang="en-US" altLang="ko-KR" sz="4000" b="1" kern="1200" dirty="0">
                <a:solidFill>
                  <a:srgbClr val="FF5D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839200" cy="5715000"/>
          </a:xfrm>
        </p:spPr>
        <p:txBody>
          <a:bodyPr vert="horz"/>
          <a:lstStyle>
            <a:lvl1pPr latinLnBrk="0">
              <a:defRPr kumimoji="0" lang="en-US" altLang="ko-KR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latinLnBrk="0">
              <a:defRPr kumimoji="0" lang="en-US" altLang="ko-KR" sz="24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latinLnBrk="0">
              <a:defRPr>
                <a:effectLst/>
                <a:latin typeface="Calibri" pitchFamily="34" charset="0"/>
                <a:cs typeface="Calibri" pitchFamily="34" charset="0"/>
              </a:defRPr>
            </a:lvl3pPr>
            <a:lvl4pPr latinLnBrk="0">
              <a:defRPr>
                <a:effectLst/>
                <a:latin typeface="Calibri" pitchFamily="34" charset="0"/>
                <a:cs typeface="Calibri" pitchFamily="34" charset="0"/>
              </a:defRPr>
            </a:lvl4pPr>
            <a:lvl5pPr latinLnBrk="0">
              <a:defRPr>
                <a:effectLst/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269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1275"/>
            <a:ext cx="9144000" cy="85725"/>
          </a:xfrm>
          <a:prstGeom prst="rect">
            <a:avLst/>
          </a:prstGeom>
          <a:solidFill>
            <a:srgbClr val="99CC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3992563"/>
            <a:ext cx="9144000" cy="1222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9381"/>
            <a:ext cx="9144000" cy="1362075"/>
          </a:xfr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 algn="l">
              <a:buNone/>
              <a:def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Slide Number Placeholder 28"/>
          <p:cNvSpPr txBox="1">
            <a:spLocks/>
          </p:cNvSpPr>
          <p:nvPr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992563"/>
            <a:ext cx="9144000" cy="1222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8" name="Slide Number Placeholder 28"/>
          <p:cNvSpPr txBox="1">
            <a:spLocks/>
          </p:cNvSpPr>
          <p:nvPr userDrawn="1"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3458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926"/>
            <a:ext cx="9144000" cy="762000"/>
          </a:xfrm>
        </p:spPr>
        <p:txBody>
          <a:bodyPr/>
          <a:lstStyle>
            <a:lvl1pPr>
              <a:defRPr>
                <a:latin typeface="Garamond" pitchFamily="18" charset="0"/>
                <a:cs typeface="Calibri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4191000" cy="5486400"/>
          </a:xfrm>
        </p:spPr>
        <p:txBody>
          <a:bodyPr vert="horz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0" y="838200"/>
            <a:ext cx="4572000" cy="5486400"/>
          </a:xfrm>
        </p:spPr>
        <p:txBody>
          <a:bodyPr vert="horz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74348"/>
      </p:ext>
    </p:extLst>
  </p:cSld>
  <p:clrMapOvr>
    <a:masterClrMapping/>
  </p:clrMapOvr>
  <p:transition spd="med">
    <p:pull dir="r"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09"/>
            <a:ext cx="9144000" cy="762000"/>
          </a:xfrm>
        </p:spPr>
        <p:txBody>
          <a:bodyPr/>
          <a:lstStyle>
            <a:lvl1pPr>
              <a:defRPr>
                <a:latin typeface="Garamond" pitchFamily="18" charset="0"/>
                <a:cs typeface="Calibri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50260"/>
      </p:ext>
    </p:extLst>
  </p:cSld>
  <p:clrMapOvr>
    <a:masterClrMapping/>
  </p:clrMapOvr>
  <p:transition spd="med">
    <p:pull dir="r"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3360125"/>
      </p:ext>
    </p:extLst>
  </p:cSld>
  <p:clrMapOvr>
    <a:masterClrMapping/>
  </p:clrMapOvr>
  <p:transition spd="med">
    <p:pull dir="r"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3"/>
            <a:ext cx="9144000" cy="789672"/>
          </a:xfrm>
        </p:spPr>
        <p:txBody>
          <a:bodyPr anchorCtr="0"/>
          <a:lstStyle>
            <a:lvl1pPr algn="ctr">
              <a:buNone/>
              <a:defRPr lang="en-US" dirty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838200"/>
            <a:ext cx="2209800" cy="46482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743200" y="838200"/>
            <a:ext cx="5943600" cy="4648200"/>
          </a:xfrm>
        </p:spPr>
        <p:txBody>
          <a:bodyPr vert="horz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0647510"/>
      </p:ext>
    </p:extLst>
  </p:cSld>
  <p:clrMapOvr>
    <a:masterClrMapping/>
  </p:clrMapOvr>
  <p:transition spd="med">
    <p:pull dir="r"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/>
          </p:nvPr>
        </p:nvSpPr>
        <p:spPr>
          <a:xfrm>
            <a:off x="457200" y="66675"/>
            <a:ext cx="8229600" cy="752475"/>
          </a:xfrm>
          <a:prstGeom prst="rect">
            <a:avLst/>
          </a:prstGeom>
          <a:ln w="6350" cap="rnd">
            <a:noFill/>
          </a:ln>
        </p:spPr>
        <p:txBody>
          <a:bodyPr anchorCtr="0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  <a:endParaRPr lang="en-US" noProof="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76200" y="6270625"/>
            <a:ext cx="2057400" cy="384175"/>
          </a:xfrm>
          <a:prstGeom prst="rect">
            <a:avLst/>
          </a:prstGeom>
        </p:spPr>
        <p:txBody>
          <a:bodyPr vert="horz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034056263"/>
      </p:ext>
    </p:extLst>
  </p:cSld>
  <p:clrMapOvr>
    <a:masterClrMapping/>
  </p:clrMapOvr>
  <p:transition spd="med">
    <p:pull dir="r"/>
    <p:sndAc>
      <p:stSnd>
        <p:snd r:embed="rId1" name="CAMERA.WAV"/>
      </p:stSnd>
    </p:sndAc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1275"/>
            <a:ext cx="9144000" cy="85725"/>
          </a:xfrm>
          <a:prstGeom prst="rect">
            <a:avLst/>
          </a:prstGeom>
          <a:solidFill>
            <a:srgbClr val="99CC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3992563"/>
            <a:ext cx="9144000" cy="1222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9381"/>
            <a:ext cx="9144000" cy="1362075"/>
          </a:xfr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 algn="l">
              <a:buNone/>
              <a:def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28"/>
          <p:cNvSpPr txBox="1">
            <a:spLocks/>
          </p:cNvSpPr>
          <p:nvPr userDrawn="1"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audio" Target="../media/audio1.bin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0" y="3887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b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ko-KR"/>
              <a:t>Click to edit Master title style</a:t>
            </a:r>
            <a:endParaRPr lang="en-US" altLang="ko-KR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839200" cy="5715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12" name="Slide Number Placeholder 28"/>
          <p:cNvSpPr txBox="1">
            <a:spLocks/>
          </p:cNvSpPr>
          <p:nvPr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76275"/>
            <a:ext cx="9144000" cy="1588"/>
          </a:xfrm>
          <a:prstGeom prst="line">
            <a:avLst/>
          </a:prstGeom>
          <a:ln w="6350">
            <a:solidFill>
              <a:schemeClr val="tx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917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86" r:id="rId1"/>
    <p:sldLayoutId id="2147485987" r:id="rId2"/>
    <p:sldLayoutId id="2147485988" r:id="rId3"/>
    <p:sldLayoutId id="2147485989" r:id="rId4"/>
    <p:sldLayoutId id="2147485990" r:id="rId5"/>
    <p:sldLayoutId id="2147485991" r:id="rId6"/>
    <p:sldLayoutId id="2147485992" r:id="rId7"/>
    <p:sldLayoutId id="2147485993" r:id="rId8"/>
    <p:sldLayoutId id="2147485979" r:id="rId9"/>
  </p:sldLayoutIdLst>
  <p:transition spd="med">
    <p:pull dir="r"/>
    <p:sndAc>
      <p:stSnd>
        <p:snd r:embed="rId11" name="CAMERA.WAV"/>
      </p:stSnd>
    </p:sndAc>
  </p:transition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buNone/>
        <a:defRPr kumimoji="0" lang="en-US" altLang="ko-KR" sz="4000" b="1" kern="1200" dirty="0" smtClean="0">
          <a:solidFill>
            <a:srgbClr val="FF5D3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aramond" pitchFamily="18" charset="0"/>
          <a:ea typeface="+mj-ea"/>
          <a:cs typeface="Calibri" pitchFamily="34" charset="0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9pPr>
    </p:titleStyle>
    <p:bodyStyle>
      <a:lvl1pPr marL="273050" indent="-273050" algn="l" rtl="0" eaLnBrk="1" fontAlgn="base" latinLnBrk="0" hangingPunct="1">
        <a:spcBef>
          <a:spcPts val="18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b="1" kern="1200">
          <a:solidFill>
            <a:srgbClr val="00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n-ea"/>
          <a:cs typeface="Calibri" pitchFamily="34" charset="0"/>
        </a:defRPr>
      </a:lvl1pPr>
      <a:lvl2pPr marL="547688" indent="-228600" algn="l" rtl="0" eaLnBrk="1" fontAlgn="base" latinLnBrk="0" hangingPunct="1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2pPr>
      <a:lvl3pPr marL="822325" indent="-228600" algn="l" rtl="0" eaLnBrk="1" fontAlgn="base" latinLnBrk="0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3pPr>
      <a:lvl4pPr marL="1096963" indent="-228600" algn="l" rtl="0" eaLnBrk="1" fontAlgn="base" latinLnBrk="0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fontAlgn="base" latinLnBrk="0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/>
          <p:cNvSpPr txBox="1">
            <a:spLocks/>
          </p:cNvSpPr>
          <p:nvPr/>
        </p:nvSpPr>
        <p:spPr bwMode="auto">
          <a:xfrm>
            <a:off x="2819400" y="3505200"/>
            <a:ext cx="33528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Summer Camp </a:t>
            </a:r>
            <a:r>
              <a:rPr kumimoji="0"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2016</a:t>
            </a:r>
            <a:endParaRPr kumimoji="0"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Subtitle 4"/>
          <p:cNvSpPr>
            <a:spLocks noGrp="1"/>
          </p:cNvSpPr>
          <p:nvPr>
            <p:ph type="subTitle" idx="1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1" hangingPunct="1">
              <a:defRPr/>
            </a:pPr>
            <a:r>
              <a:rPr lang="en-US" altLang="ko-KR" sz="24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Sul</a:t>
            </a:r>
            <a:r>
              <a:rPr lang="en-US" altLang="ko-KR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altLang="ko-KR" sz="24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Ki</a:t>
            </a:r>
            <a:r>
              <a:rPr lang="en-US" altLang="ko-KR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Park</a:t>
            </a:r>
            <a:r>
              <a:rPr lang="en-US" altLang="ko-KR" sz="16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>
                <a:latin typeface="Calibri" panose="020F0502020204030204" pitchFamily="34" charset="0"/>
                <a:cs typeface="Times New Roman" pitchFamily="18" charset="0"/>
              </a:rPr>
              <a:t>Department of Computer Science</a:t>
            </a:r>
            <a:br>
              <a:rPr lang="en-US" altLang="ko-KR" sz="1600" dirty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>
                <a:latin typeface="Calibri" panose="020F0502020204030204" pitchFamily="34" charset="0"/>
                <a:cs typeface="Times New Roman" pitchFamily="18" charset="0"/>
              </a:rPr>
              <a:t>Software Engineering Laboratory (SELAB)</a:t>
            </a:r>
            <a:br>
              <a:rPr lang="en-US" altLang="ko-KR" sz="1600" dirty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Soongsil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University</a:t>
            </a:r>
            <a:r>
              <a:rPr lang="en-US" altLang="ko-KR" sz="2400" dirty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b="0" dirty="0" smtClean="0">
                <a:latin typeface="Calibri" panose="020F0502020204030204" pitchFamily="34" charset="0"/>
                <a:cs typeface="Times New Roman" pitchFamily="18" charset="0"/>
              </a:rPr>
              <a:t>psk9314@gmail.com</a:t>
            </a:r>
            <a:endParaRPr lang="ko-KR" altLang="en-US" sz="1600" dirty="0"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</p:spTree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Login FlowChart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000364" y="1447800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 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0034" y="2795628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꺾인 연결선 43"/>
          <p:cNvCxnSpPr>
            <a:stCxn id="23" idx="1"/>
            <a:endCxn id="26" idx="0"/>
          </p:cNvCxnSpPr>
          <p:nvPr/>
        </p:nvCxnSpPr>
        <p:spPr>
          <a:xfrm rot="10800000" flipV="1">
            <a:off x="1785918" y="1804990"/>
            <a:ext cx="1214446" cy="99063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3" idx="3"/>
          </p:cNvCxnSpPr>
          <p:nvPr/>
        </p:nvCxnSpPr>
        <p:spPr>
          <a:xfrm>
            <a:off x="5572132" y="1804990"/>
            <a:ext cx="1071570" cy="99063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9" idx="0"/>
            <a:endCxn id="58" idx="0"/>
          </p:cNvCxnSpPr>
          <p:nvPr/>
        </p:nvCxnSpPr>
        <p:spPr>
          <a:xfrm rot="16200000" flipV="1">
            <a:off x="6148358" y="2214554"/>
            <a:ext cx="1588" cy="2714644"/>
          </a:xfrm>
          <a:prstGeom prst="bentConnector3">
            <a:avLst>
              <a:gd name="adj1" fmla="val 49381942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505152" y="3571876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Modal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19796" y="3571876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Alert “Id/Password  Do Not Exist in Rainbow”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791332" y="2357430"/>
            <a:ext cx="1534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Check Rainbow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647928" y="1857364"/>
            <a:ext cx="284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48324" y="1857364"/>
            <a:ext cx="284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862506" y="2857496"/>
            <a:ext cx="284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148522" y="2857496"/>
            <a:ext cx="284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80" idx="0"/>
            <a:endCxn id="81" idx="0"/>
          </p:cNvCxnSpPr>
          <p:nvPr/>
        </p:nvCxnSpPr>
        <p:spPr>
          <a:xfrm rot="16200000" flipV="1">
            <a:off x="4933944" y="3786984"/>
            <a:ext cx="1588" cy="3143272"/>
          </a:xfrm>
          <a:prstGeom prst="bentConnector3">
            <a:avLst>
              <a:gd name="adj1" fmla="val 44279737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576622" y="4714884"/>
            <a:ext cx="285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76952" y="4715678"/>
            <a:ext cx="3571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/>
          <p:cNvCxnSpPr>
            <a:stCxn id="58" idx="2"/>
          </p:cNvCxnSpPr>
          <p:nvPr/>
        </p:nvCxnSpPr>
        <p:spPr>
          <a:xfrm rot="16200000" flipH="1">
            <a:off x="4612457" y="4464835"/>
            <a:ext cx="357190" cy="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5219696" y="5358620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076424" y="5358620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2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Most Recent Stress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4282" y="1214422"/>
            <a:ext cx="8786874" cy="5072098"/>
            <a:chOff x="214282" y="1214422"/>
            <a:chExt cx="8786874" cy="5072098"/>
          </a:xfrm>
        </p:grpSpPr>
        <p:sp>
          <p:nvSpPr>
            <p:cNvPr id="4" name="직사각형 3"/>
            <p:cNvSpPr/>
            <p:nvPr/>
          </p:nvSpPr>
          <p:spPr>
            <a:xfrm>
              <a:off x="214282" y="1214422"/>
              <a:ext cx="8786874" cy="50720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latinLnBrk="0"/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14282" y="1214422"/>
              <a:ext cx="8786874" cy="428628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 latinLnBrk="0"/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14876" y="1285860"/>
              <a:ext cx="7858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0" dirty="0" smtClean="0">
                  <a:solidFill>
                    <a:schemeClr val="bg1"/>
                  </a:solidFill>
                  <a:latin typeface="Calibri" pitchFamily="34" charset="0"/>
                </a:rPr>
                <a:t>Stress</a:t>
              </a:r>
              <a:endParaRPr lang="ko-KR" altLang="en-US" sz="1600" b="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 flipH="1">
              <a:off x="5392694" y="1428737"/>
              <a:ext cx="108000" cy="10800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643570" y="1285860"/>
              <a:ext cx="15716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0" dirty="0" smtClean="0">
                  <a:solidFill>
                    <a:schemeClr val="bg1"/>
                  </a:solidFill>
                  <a:latin typeface="Calibri" pitchFamily="34" charset="0"/>
                </a:rPr>
                <a:t>Biological Age</a:t>
              </a:r>
              <a:endParaRPr lang="ko-KR" altLang="en-US" sz="1600" b="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28" name="이등변 삼각형 27"/>
            <p:cNvSpPr/>
            <p:nvPr/>
          </p:nvSpPr>
          <p:spPr>
            <a:xfrm rot="10800000" flipH="1">
              <a:off x="7035768" y="1428736"/>
              <a:ext cx="108000" cy="10800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358082" y="1285860"/>
              <a:ext cx="1000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0" u="sng" dirty="0" smtClean="0">
                  <a:solidFill>
                    <a:schemeClr val="bg1"/>
                  </a:solidFill>
                  <a:latin typeface="맑은"/>
                </a:rPr>
                <a:t>Mr. Lee</a:t>
              </a:r>
              <a:endParaRPr lang="ko-KR" altLang="en-US" sz="1600" b="0" dirty="0">
                <a:solidFill>
                  <a:schemeClr val="bg1"/>
                </a:solidFill>
                <a:latin typeface="맑은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14480" y="2000240"/>
            <a:ext cx="6215106" cy="3000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85918" y="2071678"/>
            <a:ext cx="5072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Century Gothic" pitchFamily="34" charset="0"/>
              </a:rPr>
              <a:t>Most Recent Stress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71670" y="2857497"/>
            <a:ext cx="4500594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71670" y="2857496"/>
            <a:ext cx="2908102" cy="8536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3702" y="2928934"/>
            <a:ext cx="12144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Century Gothic" pitchFamily="34" charset="0"/>
              </a:rPr>
              <a:t>5/10</a:t>
            </a:r>
          </a:p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Century Gothic" pitchFamily="34" charset="0"/>
              </a:rPr>
              <a:t>Not Bad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Century Gothic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1928794" y="4214818"/>
            <a:ext cx="578647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28794" y="4357694"/>
            <a:ext cx="321471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Show All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86380" y="4357694"/>
            <a:ext cx="78581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GSR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43636" y="4357694"/>
            <a:ext cx="78581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EEG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000892" y="4357694"/>
            <a:ext cx="78581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Pulse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4282" y="6000768"/>
            <a:ext cx="877735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 smtClean="0">
                <a:solidFill>
                  <a:schemeClr val="bg1"/>
                </a:solidFill>
              </a:rPr>
              <a:t>2016 Software Engineering Laboratory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5720" y="1285860"/>
            <a:ext cx="2266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Health Indicator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2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214422"/>
            <a:ext cx="8786874" cy="50720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282" y="1214422"/>
            <a:ext cx="8786874" cy="428628"/>
          </a:xfrm>
          <a:prstGeom prst="rect">
            <a:avLst/>
          </a:prstGeom>
          <a:solidFill>
            <a:srgbClr val="2ECC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14480" y="2000240"/>
            <a:ext cx="6215106" cy="4000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l" latinLnBrk="0"/>
            <a:r>
              <a:rPr lang="en-US" dirty="0" smtClean="0"/>
              <a:t>Recent Week Stress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Recent Week Stress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5720" y="1285860"/>
            <a:ext cx="2266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Health Indicator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00562" y="1285860"/>
            <a:ext cx="7858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chemeClr val="bg1"/>
                </a:solidFill>
                <a:latin typeface="Calibri" pitchFamily="34" charset="0"/>
              </a:rPr>
              <a:t>Stress</a:t>
            </a:r>
            <a:endParaRPr lang="ko-KR" altLang="en-US" sz="16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 flipH="1">
            <a:off x="5178380" y="1428737"/>
            <a:ext cx="108000" cy="108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5008" y="1285860"/>
            <a:ext cx="1500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chemeClr val="bg1"/>
                </a:solidFill>
                <a:latin typeface="Calibri" pitchFamily="34" charset="0"/>
              </a:rPr>
              <a:t>Biological Age</a:t>
            </a:r>
            <a:endParaRPr lang="ko-KR" altLang="en-US" sz="16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이등변 삼각형 27"/>
          <p:cNvSpPr/>
          <p:nvPr/>
        </p:nvSpPr>
        <p:spPr>
          <a:xfrm rot="10800000" flipH="1">
            <a:off x="7035768" y="1428736"/>
            <a:ext cx="108000" cy="108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8082" y="1285860"/>
            <a:ext cx="1000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u="sng" dirty="0" smtClean="0">
                <a:solidFill>
                  <a:schemeClr val="bg1"/>
                </a:solidFill>
                <a:latin typeface="맑은"/>
              </a:rPr>
              <a:t>Mr. Lee</a:t>
            </a:r>
            <a:endParaRPr lang="ko-KR" altLang="en-US" sz="1600" b="0" dirty="0">
              <a:solidFill>
                <a:schemeClr val="bg1"/>
              </a:solidFill>
              <a:latin typeface="맑은"/>
            </a:endParaRPr>
          </a:p>
        </p:txBody>
      </p:sp>
      <p:graphicFrame>
        <p:nvGraphicFramePr>
          <p:cNvPr id="14" name="차트 13"/>
          <p:cNvGraphicFramePr/>
          <p:nvPr/>
        </p:nvGraphicFramePr>
        <p:xfrm>
          <a:off x="1928794" y="2428868"/>
          <a:ext cx="5572164" cy="278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9" name="직선 연결선 18"/>
          <p:cNvCxnSpPr/>
          <p:nvPr/>
        </p:nvCxnSpPr>
        <p:spPr>
          <a:xfrm>
            <a:off x="1928794" y="5214950"/>
            <a:ext cx="578647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928794" y="5357826"/>
            <a:ext cx="321471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Show All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86380" y="5357826"/>
            <a:ext cx="78581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GSR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43636" y="5357826"/>
            <a:ext cx="78581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EEG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00892" y="5357826"/>
            <a:ext cx="78581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Pulse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4282" y="6000768"/>
            <a:ext cx="877735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 smtClean="0">
                <a:solidFill>
                  <a:schemeClr val="bg1"/>
                </a:solidFill>
              </a:rPr>
              <a:t>2016 Software Engineering Laboratory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2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Recent Month Stress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4282" y="1214422"/>
            <a:ext cx="8786874" cy="50720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282" y="1214422"/>
            <a:ext cx="8786874" cy="428628"/>
          </a:xfrm>
          <a:prstGeom prst="rect">
            <a:avLst/>
          </a:prstGeom>
          <a:solidFill>
            <a:srgbClr val="2ECC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20" y="1285860"/>
            <a:ext cx="2266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Health Indicator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00562" y="1285860"/>
            <a:ext cx="7858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chemeClr val="bg1"/>
                </a:solidFill>
                <a:latin typeface="Calibri" pitchFamily="34" charset="0"/>
              </a:rPr>
              <a:t>Stress</a:t>
            </a:r>
            <a:endParaRPr lang="ko-KR" altLang="en-US" sz="16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 flipH="1">
            <a:off x="5178380" y="1428737"/>
            <a:ext cx="108000" cy="108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5008" y="1285860"/>
            <a:ext cx="1500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chemeClr val="bg1"/>
                </a:solidFill>
                <a:latin typeface="Calibri" pitchFamily="34" charset="0"/>
              </a:rPr>
              <a:t>Biological Age</a:t>
            </a:r>
            <a:endParaRPr lang="ko-KR" altLang="en-US" sz="16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이등변 삼각형 27"/>
          <p:cNvSpPr/>
          <p:nvPr/>
        </p:nvSpPr>
        <p:spPr>
          <a:xfrm rot="10800000" flipH="1">
            <a:off x="7035768" y="1428736"/>
            <a:ext cx="108000" cy="108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8082" y="1285860"/>
            <a:ext cx="1000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u="sng" dirty="0" smtClean="0">
                <a:solidFill>
                  <a:schemeClr val="bg1"/>
                </a:solidFill>
                <a:latin typeface="맑은"/>
              </a:rPr>
              <a:t>Mr. Lee</a:t>
            </a:r>
            <a:endParaRPr lang="ko-KR" altLang="en-US" sz="1600" b="0" dirty="0">
              <a:solidFill>
                <a:schemeClr val="bg1"/>
              </a:solidFill>
              <a:latin typeface="맑은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14480" y="2000240"/>
            <a:ext cx="6215106" cy="3929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l" latinLnBrk="0"/>
            <a:r>
              <a:rPr lang="en-US" dirty="0" smtClean="0"/>
              <a:t>Recent Month Stress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928794" y="5143512"/>
            <a:ext cx="5786478" cy="69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928794" y="5286388"/>
            <a:ext cx="321471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Show All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86380" y="5286388"/>
            <a:ext cx="78581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GSR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43636" y="5286388"/>
            <a:ext cx="78581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EEG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00892" y="5286388"/>
            <a:ext cx="78581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Pulse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4282" y="6000768"/>
            <a:ext cx="877735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 smtClean="0">
                <a:solidFill>
                  <a:schemeClr val="bg1"/>
                </a:solidFill>
              </a:rPr>
              <a:t>2016 Software Engineering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Laboratorv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차트 18"/>
          <p:cNvGraphicFramePr/>
          <p:nvPr/>
        </p:nvGraphicFramePr>
        <p:xfrm>
          <a:off x="1857356" y="2500306"/>
          <a:ext cx="5643602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8332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Recent Year Stress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4282" y="1214422"/>
            <a:ext cx="8786874" cy="50720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282" y="1214422"/>
            <a:ext cx="8786874" cy="428628"/>
          </a:xfrm>
          <a:prstGeom prst="rect">
            <a:avLst/>
          </a:prstGeom>
          <a:solidFill>
            <a:srgbClr val="2ECC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20" y="1285860"/>
            <a:ext cx="2266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Health Indicator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00562" y="1285860"/>
            <a:ext cx="7858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chemeClr val="bg1"/>
                </a:solidFill>
                <a:latin typeface="Calibri" pitchFamily="34" charset="0"/>
              </a:rPr>
              <a:t>Stress</a:t>
            </a:r>
            <a:endParaRPr lang="ko-KR" altLang="en-US" sz="16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 flipH="1">
            <a:off x="5178380" y="1428737"/>
            <a:ext cx="108000" cy="108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5008" y="1285860"/>
            <a:ext cx="1500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chemeClr val="bg1"/>
                </a:solidFill>
                <a:latin typeface="Calibri" pitchFamily="34" charset="0"/>
              </a:rPr>
              <a:t>Biological Age</a:t>
            </a:r>
            <a:endParaRPr lang="ko-KR" altLang="en-US" sz="16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이등변 삼각형 27"/>
          <p:cNvSpPr/>
          <p:nvPr/>
        </p:nvSpPr>
        <p:spPr>
          <a:xfrm rot="10800000" flipH="1">
            <a:off x="7035768" y="1428736"/>
            <a:ext cx="108000" cy="108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8082" y="1285860"/>
            <a:ext cx="1000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u="sng" dirty="0" smtClean="0">
                <a:solidFill>
                  <a:schemeClr val="bg1"/>
                </a:solidFill>
                <a:latin typeface="맑은"/>
              </a:rPr>
              <a:t>Mr. Lee</a:t>
            </a:r>
            <a:endParaRPr lang="ko-KR" altLang="en-US" sz="1600" b="0" dirty="0">
              <a:solidFill>
                <a:schemeClr val="bg1"/>
              </a:solidFill>
              <a:latin typeface="맑은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14480" y="2000240"/>
            <a:ext cx="6215106" cy="3929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l" latinLnBrk="0"/>
            <a:r>
              <a:rPr lang="en-US" dirty="0" smtClean="0"/>
              <a:t>Recent Year Stress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5" name="차트 14"/>
          <p:cNvGraphicFramePr/>
          <p:nvPr/>
        </p:nvGraphicFramePr>
        <p:xfrm>
          <a:off x="2214546" y="2643182"/>
          <a:ext cx="5143536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1928794" y="5143512"/>
            <a:ext cx="5786478" cy="69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28794" y="5286388"/>
            <a:ext cx="321471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Show All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86380" y="5286388"/>
            <a:ext cx="78581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GSR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43636" y="5286388"/>
            <a:ext cx="78581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EEG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00892" y="5286388"/>
            <a:ext cx="78581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Pulse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4282" y="6000768"/>
            <a:ext cx="877735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 smtClean="0">
                <a:solidFill>
                  <a:schemeClr val="bg1"/>
                </a:solidFill>
              </a:rPr>
              <a:t>2016 Software Engineering Laboratory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2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Most Recent B.Age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4282" y="1214422"/>
            <a:ext cx="8786874" cy="50720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282" y="1214422"/>
            <a:ext cx="8786874" cy="428628"/>
          </a:xfrm>
          <a:prstGeom prst="rect">
            <a:avLst/>
          </a:prstGeom>
          <a:solidFill>
            <a:srgbClr val="2ECC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20" y="1285860"/>
            <a:ext cx="2266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Health Indicator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00562" y="1285860"/>
            <a:ext cx="7858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chemeClr val="bg1"/>
                </a:solidFill>
                <a:latin typeface="Calibri" pitchFamily="34" charset="0"/>
              </a:rPr>
              <a:t>Stress</a:t>
            </a:r>
            <a:endParaRPr lang="ko-KR" altLang="en-US" sz="16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 flipH="1">
            <a:off x="5178380" y="1428737"/>
            <a:ext cx="108000" cy="108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5008" y="1285860"/>
            <a:ext cx="1500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chemeClr val="bg1"/>
                </a:solidFill>
                <a:latin typeface="Calibri" pitchFamily="34" charset="0"/>
              </a:rPr>
              <a:t>Biological Age</a:t>
            </a:r>
            <a:endParaRPr lang="ko-KR" altLang="en-US" sz="16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이등변 삼각형 27"/>
          <p:cNvSpPr/>
          <p:nvPr/>
        </p:nvSpPr>
        <p:spPr>
          <a:xfrm rot="10800000" flipH="1">
            <a:off x="7035768" y="1428736"/>
            <a:ext cx="108000" cy="108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8082" y="1285860"/>
            <a:ext cx="1000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u="sng" dirty="0" smtClean="0">
                <a:solidFill>
                  <a:schemeClr val="bg1"/>
                </a:solidFill>
                <a:latin typeface="맑은"/>
              </a:rPr>
              <a:t>Mr. Lee</a:t>
            </a:r>
            <a:endParaRPr lang="ko-KR" altLang="en-US" sz="1600" b="0" dirty="0">
              <a:solidFill>
                <a:schemeClr val="bg1"/>
              </a:solidFill>
              <a:latin typeface="맑은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14480" y="2000240"/>
            <a:ext cx="6215106" cy="3643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57356" y="2143116"/>
            <a:ext cx="42148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Century Gothic" pitchFamily="34" charset="0"/>
              </a:rPr>
              <a:t>Most Recent Biological Age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Century Gothic" pitchFamily="34" charset="0"/>
            </a:endParaRPr>
          </a:p>
        </p:txBody>
      </p:sp>
      <p:graphicFrame>
        <p:nvGraphicFramePr>
          <p:cNvPr id="30" name="차트 29"/>
          <p:cNvGraphicFramePr/>
          <p:nvPr/>
        </p:nvGraphicFramePr>
        <p:xfrm>
          <a:off x="2000232" y="2743200"/>
          <a:ext cx="5429288" cy="1900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14282" y="6000768"/>
            <a:ext cx="877735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 smtClean="0">
                <a:solidFill>
                  <a:schemeClr val="bg1"/>
                </a:solidFill>
              </a:rPr>
              <a:t>2016 Software Engineering Laboratory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1928794" y="4786322"/>
            <a:ext cx="5786478" cy="69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786578" y="4929198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Blood Pressure</a:t>
            </a:r>
            <a:endParaRPr lang="ko-KR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786446" y="4929198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Pulse</a:t>
            </a:r>
            <a:endParaRPr lang="ko-KR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86314" y="4929198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Weight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786182" y="4929198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BMI</a:t>
            </a:r>
            <a:endParaRPr lang="ko-KR" altLang="en-US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000232" y="4929198"/>
            <a:ext cx="171451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Show All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2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Recent Week B.Age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4282" y="1214422"/>
            <a:ext cx="8786874" cy="50720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282" y="1214422"/>
            <a:ext cx="8786874" cy="428628"/>
          </a:xfrm>
          <a:prstGeom prst="rect">
            <a:avLst/>
          </a:prstGeom>
          <a:solidFill>
            <a:srgbClr val="2ECC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20" y="1285860"/>
            <a:ext cx="2266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Health Indicator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00562" y="1285860"/>
            <a:ext cx="7858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chemeClr val="bg1"/>
                </a:solidFill>
                <a:latin typeface="Calibri" pitchFamily="34" charset="0"/>
              </a:rPr>
              <a:t>Stress</a:t>
            </a:r>
            <a:endParaRPr lang="ko-KR" altLang="en-US" sz="16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 flipH="1">
            <a:off x="5178380" y="1428737"/>
            <a:ext cx="108000" cy="108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5008" y="1285860"/>
            <a:ext cx="1500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chemeClr val="bg1"/>
                </a:solidFill>
                <a:latin typeface="Calibri" pitchFamily="34" charset="0"/>
              </a:rPr>
              <a:t>Biological Age</a:t>
            </a:r>
            <a:endParaRPr lang="ko-KR" altLang="en-US" sz="16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이등변 삼각형 27"/>
          <p:cNvSpPr/>
          <p:nvPr/>
        </p:nvSpPr>
        <p:spPr>
          <a:xfrm rot="10800000" flipH="1">
            <a:off x="7035768" y="1428736"/>
            <a:ext cx="108000" cy="108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8082" y="1285860"/>
            <a:ext cx="1000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u="sng" dirty="0" smtClean="0">
                <a:solidFill>
                  <a:schemeClr val="bg1"/>
                </a:solidFill>
                <a:latin typeface="맑은"/>
              </a:rPr>
              <a:t>Mr. Lee</a:t>
            </a:r>
            <a:endParaRPr lang="ko-KR" altLang="en-US" sz="1600" b="0" dirty="0">
              <a:solidFill>
                <a:schemeClr val="bg1"/>
              </a:solidFill>
              <a:latin typeface="맑은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14480" y="2000240"/>
            <a:ext cx="6215106" cy="3929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l" latinLnBrk="0"/>
            <a:r>
              <a:rPr lang="en-US" dirty="0" smtClean="0"/>
              <a:t>Recent Week Biological Age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5" name="차트 14"/>
          <p:cNvGraphicFramePr/>
          <p:nvPr/>
        </p:nvGraphicFramePr>
        <p:xfrm>
          <a:off x="1785918" y="2500306"/>
          <a:ext cx="5929354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7" name="직선 연결선 16"/>
          <p:cNvCxnSpPr/>
          <p:nvPr/>
        </p:nvCxnSpPr>
        <p:spPr>
          <a:xfrm flipV="1">
            <a:off x="1928794" y="5214950"/>
            <a:ext cx="5786478" cy="69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786578" y="5357826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Blood Pressure</a:t>
            </a:r>
            <a:endParaRPr lang="ko-KR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4282" y="6000768"/>
            <a:ext cx="877735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 smtClean="0">
                <a:solidFill>
                  <a:schemeClr val="bg1"/>
                </a:solidFill>
              </a:rPr>
              <a:t>2016 Software Engineering Laboratory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86446" y="5357826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Pulse</a:t>
            </a:r>
            <a:endParaRPr lang="ko-KR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86314" y="5357826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Weight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86182" y="5357826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BMI</a:t>
            </a:r>
            <a:endParaRPr lang="ko-KR" altLang="en-US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00232" y="5357826"/>
            <a:ext cx="171451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Show All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2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Recent Month B.Age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4282" y="1214422"/>
            <a:ext cx="8786874" cy="50720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282" y="1214422"/>
            <a:ext cx="8786874" cy="428628"/>
          </a:xfrm>
          <a:prstGeom prst="rect">
            <a:avLst/>
          </a:prstGeom>
          <a:solidFill>
            <a:srgbClr val="2ECC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20" y="1285860"/>
            <a:ext cx="2266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Health Indicator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00562" y="1285860"/>
            <a:ext cx="7858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chemeClr val="bg1"/>
                </a:solidFill>
                <a:latin typeface="Calibri" pitchFamily="34" charset="0"/>
              </a:rPr>
              <a:t>Stress</a:t>
            </a:r>
            <a:endParaRPr lang="ko-KR" altLang="en-US" sz="16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 flipH="1">
            <a:off x="5178380" y="1428737"/>
            <a:ext cx="108000" cy="108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5008" y="1285860"/>
            <a:ext cx="1500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chemeClr val="bg1"/>
                </a:solidFill>
                <a:latin typeface="Calibri" pitchFamily="34" charset="0"/>
              </a:rPr>
              <a:t>Biological Age</a:t>
            </a:r>
            <a:endParaRPr lang="ko-KR" altLang="en-US" sz="16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이등변 삼각형 27"/>
          <p:cNvSpPr/>
          <p:nvPr/>
        </p:nvSpPr>
        <p:spPr>
          <a:xfrm rot="10800000" flipH="1">
            <a:off x="7035768" y="1428736"/>
            <a:ext cx="108000" cy="108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8082" y="1285860"/>
            <a:ext cx="1000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u="sng" dirty="0" smtClean="0">
                <a:solidFill>
                  <a:schemeClr val="bg1"/>
                </a:solidFill>
                <a:latin typeface="맑은"/>
              </a:rPr>
              <a:t>Mr. Lee</a:t>
            </a:r>
            <a:endParaRPr lang="ko-KR" altLang="en-US" sz="1600" b="0" dirty="0">
              <a:solidFill>
                <a:schemeClr val="bg1"/>
              </a:solidFill>
              <a:latin typeface="맑은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14480" y="2000240"/>
            <a:ext cx="6215106" cy="3857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l" latinLnBrk="0"/>
            <a:r>
              <a:rPr lang="en-US" dirty="0" smtClean="0"/>
              <a:t>Recent Month Biological Age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4" name="차트 13"/>
          <p:cNvGraphicFramePr/>
          <p:nvPr/>
        </p:nvGraphicFramePr>
        <p:xfrm>
          <a:off x="1857356" y="2500306"/>
          <a:ext cx="5643602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14282" y="6000768"/>
            <a:ext cx="877735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 smtClean="0">
                <a:solidFill>
                  <a:schemeClr val="bg1"/>
                </a:solidFill>
              </a:rPr>
              <a:t>2016 Software Engineering Laboratory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928794" y="5214950"/>
            <a:ext cx="5786478" cy="69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786578" y="5357826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Blood Pressure</a:t>
            </a:r>
            <a:endParaRPr lang="ko-KR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86446" y="5357826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Pulse</a:t>
            </a:r>
            <a:endParaRPr lang="ko-KR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86314" y="5357826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Weight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86182" y="5357826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BMI</a:t>
            </a:r>
            <a:endParaRPr lang="ko-KR" altLang="en-US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00232" y="5357826"/>
            <a:ext cx="171451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Show All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2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Recent Year B.Age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4282" y="1214422"/>
            <a:ext cx="8786874" cy="50720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282" y="1214422"/>
            <a:ext cx="8786874" cy="428628"/>
          </a:xfrm>
          <a:prstGeom prst="rect">
            <a:avLst/>
          </a:prstGeom>
          <a:solidFill>
            <a:srgbClr val="2ECC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20" y="1285860"/>
            <a:ext cx="2266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Health Indicator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00562" y="1285860"/>
            <a:ext cx="7858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chemeClr val="bg1"/>
                </a:solidFill>
                <a:latin typeface="Calibri" pitchFamily="34" charset="0"/>
              </a:rPr>
              <a:t>Stress</a:t>
            </a:r>
            <a:endParaRPr lang="ko-KR" altLang="en-US" sz="16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 flipH="1">
            <a:off x="5178380" y="1428737"/>
            <a:ext cx="108000" cy="108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5008" y="1285860"/>
            <a:ext cx="1500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chemeClr val="bg1"/>
                </a:solidFill>
                <a:latin typeface="Calibri" pitchFamily="34" charset="0"/>
              </a:rPr>
              <a:t>Biological Age</a:t>
            </a:r>
            <a:endParaRPr lang="ko-KR" altLang="en-US" sz="16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이등변 삼각형 27"/>
          <p:cNvSpPr/>
          <p:nvPr/>
        </p:nvSpPr>
        <p:spPr>
          <a:xfrm rot="10800000" flipH="1">
            <a:off x="7035768" y="1428736"/>
            <a:ext cx="108000" cy="108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8082" y="1285860"/>
            <a:ext cx="1000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u="sng" dirty="0" smtClean="0">
                <a:solidFill>
                  <a:schemeClr val="bg1"/>
                </a:solidFill>
                <a:latin typeface="맑은"/>
              </a:rPr>
              <a:t>Mr. Lee</a:t>
            </a:r>
            <a:endParaRPr lang="ko-KR" altLang="en-US" sz="1600" b="0" dirty="0">
              <a:solidFill>
                <a:schemeClr val="bg1"/>
              </a:solidFill>
              <a:latin typeface="맑은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1604" y="1785926"/>
            <a:ext cx="6215106" cy="4071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l" latinLnBrk="0"/>
            <a:r>
              <a:rPr lang="en-US" dirty="0" smtClean="0"/>
              <a:t>Recent Year Biological Age</a:t>
            </a:r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4282" y="6000768"/>
            <a:ext cx="877735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 smtClean="0">
                <a:solidFill>
                  <a:schemeClr val="bg1"/>
                </a:solidFill>
              </a:rPr>
              <a:t>2016 Software Engineering Laboratory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1" name="차트 20"/>
          <p:cNvGraphicFramePr/>
          <p:nvPr/>
        </p:nvGraphicFramePr>
        <p:xfrm>
          <a:off x="2214546" y="2428868"/>
          <a:ext cx="5143536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2" name="직선 연결선 21"/>
          <p:cNvCxnSpPr/>
          <p:nvPr/>
        </p:nvCxnSpPr>
        <p:spPr>
          <a:xfrm flipV="1">
            <a:off x="1857356" y="5143512"/>
            <a:ext cx="5786478" cy="69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715140" y="5286388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Blood Pressure</a:t>
            </a:r>
            <a:endParaRPr lang="ko-KR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15008" y="5286388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Pulse</a:t>
            </a:r>
            <a:endParaRPr lang="ko-KR" alt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14876" y="5286388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Weight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14744" y="5286388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BMI</a:t>
            </a:r>
            <a:endParaRPr lang="ko-KR" altLang="en-US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28794" y="5286388"/>
            <a:ext cx="171451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Show All</a:t>
            </a:r>
            <a:endParaRPr lang="ko-KR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2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852" name="Group 271"/>
          <p:cNvGrpSpPr>
            <a:grpSpLocks/>
          </p:cNvGrpSpPr>
          <p:nvPr/>
        </p:nvGrpSpPr>
        <p:grpSpPr bwMode="auto">
          <a:xfrm>
            <a:off x="2576513" y="1841500"/>
            <a:ext cx="3889375" cy="2044700"/>
            <a:chOff x="567" y="1389"/>
            <a:chExt cx="1115" cy="586"/>
          </a:xfrm>
        </p:grpSpPr>
        <p:sp>
          <p:nvSpPr>
            <p:cNvPr id="462854" name="Freeform 171"/>
            <p:cNvSpPr>
              <a:spLocks/>
            </p:cNvSpPr>
            <p:nvPr/>
          </p:nvSpPr>
          <p:spPr bwMode="auto">
            <a:xfrm>
              <a:off x="1123" y="1413"/>
              <a:ext cx="559" cy="562"/>
            </a:xfrm>
            <a:custGeom>
              <a:avLst/>
              <a:gdLst>
                <a:gd name="T0" fmla="*/ 17 w 1118"/>
                <a:gd name="T1" fmla="*/ 7 h 1124"/>
                <a:gd name="T2" fmla="*/ 17 w 1118"/>
                <a:gd name="T3" fmla="*/ 6 h 1124"/>
                <a:gd name="T4" fmla="*/ 17 w 1118"/>
                <a:gd name="T5" fmla="*/ 4 h 1124"/>
                <a:gd name="T6" fmla="*/ 17 w 1118"/>
                <a:gd name="T7" fmla="*/ 2 h 1124"/>
                <a:gd name="T8" fmla="*/ 15 w 1118"/>
                <a:gd name="T9" fmla="*/ 1 h 1124"/>
                <a:gd name="T10" fmla="*/ 13 w 1118"/>
                <a:gd name="T11" fmla="*/ 1 h 1124"/>
                <a:gd name="T12" fmla="*/ 12 w 1118"/>
                <a:gd name="T13" fmla="*/ 1 h 1124"/>
                <a:gd name="T14" fmla="*/ 10 w 1118"/>
                <a:gd name="T15" fmla="*/ 0 h 1124"/>
                <a:gd name="T16" fmla="*/ 9 w 1118"/>
                <a:gd name="T17" fmla="*/ 1 h 1124"/>
                <a:gd name="T18" fmla="*/ 7 w 1118"/>
                <a:gd name="T19" fmla="*/ 1 h 1124"/>
                <a:gd name="T20" fmla="*/ 6 w 1118"/>
                <a:gd name="T21" fmla="*/ 1 h 1124"/>
                <a:gd name="T22" fmla="*/ 4 w 1118"/>
                <a:gd name="T23" fmla="*/ 1 h 1124"/>
                <a:gd name="T24" fmla="*/ 2 w 1118"/>
                <a:gd name="T25" fmla="*/ 2 h 1124"/>
                <a:gd name="T26" fmla="*/ 1 w 1118"/>
                <a:gd name="T27" fmla="*/ 2 h 1124"/>
                <a:gd name="T28" fmla="*/ 1 w 1118"/>
                <a:gd name="T29" fmla="*/ 2 h 1124"/>
                <a:gd name="T30" fmla="*/ 1 w 1118"/>
                <a:gd name="T31" fmla="*/ 2 h 1124"/>
                <a:gd name="T32" fmla="*/ 1 w 1118"/>
                <a:gd name="T33" fmla="*/ 3 h 1124"/>
                <a:gd name="T34" fmla="*/ 2 w 1118"/>
                <a:gd name="T35" fmla="*/ 3 h 1124"/>
                <a:gd name="T36" fmla="*/ 3 w 1118"/>
                <a:gd name="T37" fmla="*/ 3 h 1124"/>
                <a:gd name="T38" fmla="*/ 4 w 1118"/>
                <a:gd name="T39" fmla="*/ 3 h 1124"/>
                <a:gd name="T40" fmla="*/ 6 w 1118"/>
                <a:gd name="T41" fmla="*/ 3 h 1124"/>
                <a:gd name="T42" fmla="*/ 7 w 1118"/>
                <a:gd name="T43" fmla="*/ 2 h 1124"/>
                <a:gd name="T44" fmla="*/ 9 w 1118"/>
                <a:gd name="T45" fmla="*/ 2 h 1124"/>
                <a:gd name="T46" fmla="*/ 10 w 1118"/>
                <a:gd name="T47" fmla="*/ 2 h 1124"/>
                <a:gd name="T48" fmla="*/ 11 w 1118"/>
                <a:gd name="T49" fmla="*/ 2 h 1124"/>
                <a:gd name="T50" fmla="*/ 13 w 1118"/>
                <a:gd name="T51" fmla="*/ 2 h 1124"/>
                <a:gd name="T52" fmla="*/ 15 w 1118"/>
                <a:gd name="T53" fmla="*/ 4 h 1124"/>
                <a:gd name="T54" fmla="*/ 17 w 1118"/>
                <a:gd name="T55" fmla="*/ 7 h 1124"/>
                <a:gd name="T56" fmla="*/ 17 w 1118"/>
                <a:gd name="T57" fmla="*/ 10 h 1124"/>
                <a:gd name="T58" fmla="*/ 17 w 1118"/>
                <a:gd name="T59" fmla="*/ 11 h 1124"/>
                <a:gd name="T60" fmla="*/ 15 w 1118"/>
                <a:gd name="T61" fmla="*/ 13 h 1124"/>
                <a:gd name="T62" fmla="*/ 14 w 1118"/>
                <a:gd name="T63" fmla="*/ 14 h 1124"/>
                <a:gd name="T64" fmla="*/ 13 w 1118"/>
                <a:gd name="T65" fmla="*/ 15 h 1124"/>
                <a:gd name="T66" fmla="*/ 11 w 1118"/>
                <a:gd name="T67" fmla="*/ 15 h 1124"/>
                <a:gd name="T68" fmla="*/ 10 w 1118"/>
                <a:gd name="T69" fmla="*/ 15 h 1124"/>
                <a:gd name="T70" fmla="*/ 9 w 1118"/>
                <a:gd name="T71" fmla="*/ 15 h 1124"/>
                <a:gd name="T72" fmla="*/ 6 w 1118"/>
                <a:gd name="T73" fmla="*/ 15 h 1124"/>
                <a:gd name="T74" fmla="*/ 3 w 1118"/>
                <a:gd name="T75" fmla="*/ 14 h 1124"/>
                <a:gd name="T76" fmla="*/ 1 w 1118"/>
                <a:gd name="T77" fmla="*/ 14 h 1124"/>
                <a:gd name="T78" fmla="*/ 0 w 1118"/>
                <a:gd name="T79" fmla="*/ 14 h 1124"/>
                <a:gd name="T80" fmla="*/ 1 w 1118"/>
                <a:gd name="T81" fmla="*/ 15 h 1124"/>
                <a:gd name="T82" fmla="*/ 3 w 1118"/>
                <a:gd name="T83" fmla="*/ 15 h 1124"/>
                <a:gd name="T84" fmla="*/ 4 w 1118"/>
                <a:gd name="T85" fmla="*/ 17 h 1124"/>
                <a:gd name="T86" fmla="*/ 6 w 1118"/>
                <a:gd name="T87" fmla="*/ 17 h 1124"/>
                <a:gd name="T88" fmla="*/ 7 w 1118"/>
                <a:gd name="T89" fmla="*/ 18 h 1124"/>
                <a:gd name="T90" fmla="*/ 9 w 1118"/>
                <a:gd name="T91" fmla="*/ 18 h 1124"/>
                <a:gd name="T92" fmla="*/ 11 w 1118"/>
                <a:gd name="T93" fmla="*/ 18 h 1124"/>
                <a:gd name="T94" fmla="*/ 12 w 1118"/>
                <a:gd name="T95" fmla="*/ 17 h 1124"/>
                <a:gd name="T96" fmla="*/ 14 w 1118"/>
                <a:gd name="T97" fmla="*/ 15 h 1124"/>
                <a:gd name="T98" fmla="*/ 15 w 1118"/>
                <a:gd name="T99" fmla="*/ 14 h 1124"/>
                <a:gd name="T100" fmla="*/ 17 w 1118"/>
                <a:gd name="T101" fmla="*/ 13 h 1124"/>
                <a:gd name="T102" fmla="*/ 17 w 1118"/>
                <a:gd name="T103" fmla="*/ 11 h 1124"/>
                <a:gd name="T104" fmla="*/ 17 w 1118"/>
                <a:gd name="T105" fmla="*/ 9 h 112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118"/>
                <a:gd name="T160" fmla="*/ 0 h 1124"/>
                <a:gd name="T161" fmla="*/ 1118 w 1118"/>
                <a:gd name="T162" fmla="*/ 1124 h 112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118" h="1124">
                  <a:moveTo>
                    <a:pt x="1118" y="538"/>
                  </a:moveTo>
                  <a:lnTo>
                    <a:pt x="1118" y="516"/>
                  </a:lnTo>
                  <a:lnTo>
                    <a:pt x="1117" y="485"/>
                  </a:lnTo>
                  <a:lnTo>
                    <a:pt x="1115" y="455"/>
                  </a:lnTo>
                  <a:lnTo>
                    <a:pt x="1111" y="423"/>
                  </a:lnTo>
                  <a:lnTo>
                    <a:pt x="1106" y="391"/>
                  </a:lnTo>
                  <a:lnTo>
                    <a:pt x="1101" y="360"/>
                  </a:lnTo>
                  <a:lnTo>
                    <a:pt x="1092" y="327"/>
                  </a:lnTo>
                  <a:lnTo>
                    <a:pt x="1083" y="295"/>
                  </a:lnTo>
                  <a:lnTo>
                    <a:pt x="1073" y="263"/>
                  </a:lnTo>
                  <a:lnTo>
                    <a:pt x="1058" y="223"/>
                  </a:lnTo>
                  <a:lnTo>
                    <a:pt x="1039" y="185"/>
                  </a:lnTo>
                  <a:lnTo>
                    <a:pt x="1017" y="152"/>
                  </a:lnTo>
                  <a:lnTo>
                    <a:pt x="994" y="124"/>
                  </a:lnTo>
                  <a:lnTo>
                    <a:pt x="966" y="97"/>
                  </a:lnTo>
                  <a:lnTo>
                    <a:pt x="938" y="74"/>
                  </a:lnTo>
                  <a:lnTo>
                    <a:pt x="907" y="54"/>
                  </a:lnTo>
                  <a:lnTo>
                    <a:pt x="875" y="37"/>
                  </a:lnTo>
                  <a:lnTo>
                    <a:pt x="843" y="25"/>
                  </a:lnTo>
                  <a:lnTo>
                    <a:pt x="808" y="14"/>
                  </a:lnTo>
                  <a:lnTo>
                    <a:pt x="775" y="6"/>
                  </a:lnTo>
                  <a:lnTo>
                    <a:pt x="739" y="2"/>
                  </a:lnTo>
                  <a:lnTo>
                    <a:pt x="704" y="0"/>
                  </a:lnTo>
                  <a:lnTo>
                    <a:pt x="670" y="0"/>
                  </a:lnTo>
                  <a:lnTo>
                    <a:pt x="635" y="4"/>
                  </a:lnTo>
                  <a:lnTo>
                    <a:pt x="601" y="8"/>
                  </a:lnTo>
                  <a:lnTo>
                    <a:pt x="569" y="15"/>
                  </a:lnTo>
                  <a:lnTo>
                    <a:pt x="537" y="25"/>
                  </a:lnTo>
                  <a:lnTo>
                    <a:pt x="508" y="35"/>
                  </a:lnTo>
                  <a:lnTo>
                    <a:pt x="478" y="46"/>
                  </a:lnTo>
                  <a:lnTo>
                    <a:pt x="449" y="59"/>
                  </a:lnTo>
                  <a:lnTo>
                    <a:pt x="418" y="72"/>
                  </a:lnTo>
                  <a:lnTo>
                    <a:pt x="388" y="83"/>
                  </a:lnTo>
                  <a:lnTo>
                    <a:pt x="357" y="97"/>
                  </a:lnTo>
                  <a:lnTo>
                    <a:pt x="323" y="109"/>
                  </a:lnTo>
                  <a:lnTo>
                    <a:pt x="290" y="120"/>
                  </a:lnTo>
                  <a:lnTo>
                    <a:pt x="253" y="129"/>
                  </a:lnTo>
                  <a:lnTo>
                    <a:pt x="215" y="137"/>
                  </a:lnTo>
                  <a:lnTo>
                    <a:pt x="175" y="144"/>
                  </a:lnTo>
                  <a:lnTo>
                    <a:pt x="131" y="149"/>
                  </a:lnTo>
                  <a:lnTo>
                    <a:pt x="82" y="151"/>
                  </a:lnTo>
                  <a:lnTo>
                    <a:pt x="32" y="150"/>
                  </a:lnTo>
                  <a:lnTo>
                    <a:pt x="24" y="153"/>
                  </a:lnTo>
                  <a:lnTo>
                    <a:pt x="16" y="157"/>
                  </a:lnTo>
                  <a:lnTo>
                    <a:pt x="8" y="160"/>
                  </a:lnTo>
                  <a:lnTo>
                    <a:pt x="0" y="163"/>
                  </a:lnTo>
                  <a:lnTo>
                    <a:pt x="0" y="180"/>
                  </a:lnTo>
                  <a:lnTo>
                    <a:pt x="18" y="183"/>
                  </a:lnTo>
                  <a:lnTo>
                    <a:pt x="36" y="189"/>
                  </a:lnTo>
                  <a:lnTo>
                    <a:pt x="57" y="194"/>
                  </a:lnTo>
                  <a:lnTo>
                    <a:pt x="79" y="197"/>
                  </a:lnTo>
                  <a:lnTo>
                    <a:pt x="102" y="202"/>
                  </a:lnTo>
                  <a:lnTo>
                    <a:pt x="126" y="205"/>
                  </a:lnTo>
                  <a:lnTo>
                    <a:pt x="150" y="209"/>
                  </a:lnTo>
                  <a:lnTo>
                    <a:pt x="177" y="211"/>
                  </a:lnTo>
                  <a:lnTo>
                    <a:pt x="202" y="214"/>
                  </a:lnTo>
                  <a:lnTo>
                    <a:pt x="230" y="216"/>
                  </a:lnTo>
                  <a:lnTo>
                    <a:pt x="256" y="216"/>
                  </a:lnTo>
                  <a:lnTo>
                    <a:pt x="285" y="214"/>
                  </a:lnTo>
                  <a:lnTo>
                    <a:pt x="313" y="211"/>
                  </a:lnTo>
                  <a:lnTo>
                    <a:pt x="342" y="208"/>
                  </a:lnTo>
                  <a:lnTo>
                    <a:pt x="369" y="202"/>
                  </a:lnTo>
                  <a:lnTo>
                    <a:pt x="398" y="195"/>
                  </a:lnTo>
                  <a:lnTo>
                    <a:pt x="433" y="183"/>
                  </a:lnTo>
                  <a:lnTo>
                    <a:pt x="468" y="174"/>
                  </a:lnTo>
                  <a:lnTo>
                    <a:pt x="499" y="165"/>
                  </a:lnTo>
                  <a:lnTo>
                    <a:pt x="531" y="156"/>
                  </a:lnTo>
                  <a:lnTo>
                    <a:pt x="562" y="148"/>
                  </a:lnTo>
                  <a:lnTo>
                    <a:pt x="592" y="142"/>
                  </a:lnTo>
                  <a:lnTo>
                    <a:pt x="622" y="136"/>
                  </a:lnTo>
                  <a:lnTo>
                    <a:pt x="649" y="134"/>
                  </a:lnTo>
                  <a:lnTo>
                    <a:pt x="679" y="133"/>
                  </a:lnTo>
                  <a:lnTo>
                    <a:pt x="707" y="134"/>
                  </a:lnTo>
                  <a:lnTo>
                    <a:pt x="736" y="137"/>
                  </a:lnTo>
                  <a:lnTo>
                    <a:pt x="764" y="144"/>
                  </a:lnTo>
                  <a:lnTo>
                    <a:pt x="794" y="153"/>
                  </a:lnTo>
                  <a:lnTo>
                    <a:pt x="825" y="166"/>
                  </a:lnTo>
                  <a:lnTo>
                    <a:pt x="857" y="181"/>
                  </a:lnTo>
                  <a:lnTo>
                    <a:pt x="889" y="201"/>
                  </a:lnTo>
                  <a:lnTo>
                    <a:pt x="948" y="246"/>
                  </a:lnTo>
                  <a:lnTo>
                    <a:pt x="992" y="294"/>
                  </a:lnTo>
                  <a:lnTo>
                    <a:pt x="1024" y="346"/>
                  </a:lnTo>
                  <a:lnTo>
                    <a:pt x="1045" y="400"/>
                  </a:lnTo>
                  <a:lnTo>
                    <a:pt x="1057" y="459"/>
                  </a:lnTo>
                  <a:lnTo>
                    <a:pt x="1062" y="518"/>
                  </a:lnTo>
                  <a:lnTo>
                    <a:pt x="1060" y="582"/>
                  </a:lnTo>
                  <a:lnTo>
                    <a:pt x="1056" y="647"/>
                  </a:lnTo>
                  <a:lnTo>
                    <a:pt x="1051" y="681"/>
                  </a:lnTo>
                  <a:lnTo>
                    <a:pt x="1044" y="713"/>
                  </a:lnTo>
                  <a:lnTo>
                    <a:pt x="1033" y="746"/>
                  </a:lnTo>
                  <a:lnTo>
                    <a:pt x="1020" y="777"/>
                  </a:lnTo>
                  <a:lnTo>
                    <a:pt x="1005" y="807"/>
                  </a:lnTo>
                  <a:lnTo>
                    <a:pt x="988" y="838"/>
                  </a:lnTo>
                  <a:lnTo>
                    <a:pt x="967" y="866"/>
                  </a:lnTo>
                  <a:lnTo>
                    <a:pt x="946" y="893"/>
                  </a:lnTo>
                  <a:lnTo>
                    <a:pt x="921" y="917"/>
                  </a:lnTo>
                  <a:lnTo>
                    <a:pt x="897" y="940"/>
                  </a:lnTo>
                  <a:lnTo>
                    <a:pt x="868" y="959"/>
                  </a:lnTo>
                  <a:lnTo>
                    <a:pt x="840" y="978"/>
                  </a:lnTo>
                  <a:lnTo>
                    <a:pt x="809" y="993"/>
                  </a:lnTo>
                  <a:lnTo>
                    <a:pt x="778" y="1005"/>
                  </a:lnTo>
                  <a:lnTo>
                    <a:pt x="746" y="1013"/>
                  </a:lnTo>
                  <a:lnTo>
                    <a:pt x="711" y="1019"/>
                  </a:lnTo>
                  <a:lnTo>
                    <a:pt x="679" y="1022"/>
                  </a:lnTo>
                  <a:lnTo>
                    <a:pt x="642" y="1020"/>
                  </a:lnTo>
                  <a:lnTo>
                    <a:pt x="603" y="1016"/>
                  </a:lnTo>
                  <a:lnTo>
                    <a:pt x="564" y="1010"/>
                  </a:lnTo>
                  <a:lnTo>
                    <a:pt x="521" y="1001"/>
                  </a:lnTo>
                  <a:lnTo>
                    <a:pt x="478" y="992"/>
                  </a:lnTo>
                  <a:lnTo>
                    <a:pt x="431" y="981"/>
                  </a:lnTo>
                  <a:lnTo>
                    <a:pt x="384" y="969"/>
                  </a:lnTo>
                  <a:lnTo>
                    <a:pt x="337" y="957"/>
                  </a:lnTo>
                  <a:lnTo>
                    <a:pt x="289" y="944"/>
                  </a:lnTo>
                  <a:lnTo>
                    <a:pt x="240" y="933"/>
                  </a:lnTo>
                  <a:lnTo>
                    <a:pt x="191" y="920"/>
                  </a:lnTo>
                  <a:lnTo>
                    <a:pt x="142" y="911"/>
                  </a:lnTo>
                  <a:lnTo>
                    <a:pt x="94" y="902"/>
                  </a:lnTo>
                  <a:lnTo>
                    <a:pt x="47" y="895"/>
                  </a:lnTo>
                  <a:lnTo>
                    <a:pt x="0" y="890"/>
                  </a:lnTo>
                  <a:lnTo>
                    <a:pt x="0" y="941"/>
                  </a:lnTo>
                  <a:lnTo>
                    <a:pt x="42" y="948"/>
                  </a:lnTo>
                  <a:lnTo>
                    <a:pt x="82" y="958"/>
                  </a:lnTo>
                  <a:lnTo>
                    <a:pt x="120" y="967"/>
                  </a:lnTo>
                  <a:lnTo>
                    <a:pt x="155" y="979"/>
                  </a:lnTo>
                  <a:lnTo>
                    <a:pt x="188" y="990"/>
                  </a:lnTo>
                  <a:lnTo>
                    <a:pt x="220" y="1003"/>
                  </a:lnTo>
                  <a:lnTo>
                    <a:pt x="251" y="1015"/>
                  </a:lnTo>
                  <a:lnTo>
                    <a:pt x="281" y="1028"/>
                  </a:lnTo>
                  <a:lnTo>
                    <a:pt x="309" y="1041"/>
                  </a:lnTo>
                  <a:lnTo>
                    <a:pt x="339" y="1054"/>
                  </a:lnTo>
                  <a:lnTo>
                    <a:pt x="367" y="1065"/>
                  </a:lnTo>
                  <a:lnTo>
                    <a:pt x="397" y="1078"/>
                  </a:lnTo>
                  <a:lnTo>
                    <a:pt x="427" y="1088"/>
                  </a:lnTo>
                  <a:lnTo>
                    <a:pt x="458" y="1099"/>
                  </a:lnTo>
                  <a:lnTo>
                    <a:pt x="490" y="1108"/>
                  </a:lnTo>
                  <a:lnTo>
                    <a:pt x="524" y="1115"/>
                  </a:lnTo>
                  <a:lnTo>
                    <a:pt x="564" y="1122"/>
                  </a:lnTo>
                  <a:lnTo>
                    <a:pt x="602" y="1124"/>
                  </a:lnTo>
                  <a:lnTo>
                    <a:pt x="641" y="1123"/>
                  </a:lnTo>
                  <a:lnTo>
                    <a:pt x="679" y="1118"/>
                  </a:lnTo>
                  <a:lnTo>
                    <a:pt x="716" y="1111"/>
                  </a:lnTo>
                  <a:lnTo>
                    <a:pt x="751" y="1102"/>
                  </a:lnTo>
                  <a:lnTo>
                    <a:pt x="785" y="1088"/>
                  </a:lnTo>
                  <a:lnTo>
                    <a:pt x="817" y="1072"/>
                  </a:lnTo>
                  <a:lnTo>
                    <a:pt x="850" y="1055"/>
                  </a:lnTo>
                  <a:lnTo>
                    <a:pt x="881" y="1034"/>
                  </a:lnTo>
                  <a:lnTo>
                    <a:pt x="908" y="1011"/>
                  </a:lnTo>
                  <a:lnTo>
                    <a:pt x="936" y="987"/>
                  </a:lnTo>
                  <a:lnTo>
                    <a:pt x="961" y="959"/>
                  </a:lnTo>
                  <a:lnTo>
                    <a:pt x="984" y="932"/>
                  </a:lnTo>
                  <a:lnTo>
                    <a:pt x="1007" y="901"/>
                  </a:lnTo>
                  <a:lnTo>
                    <a:pt x="1027" y="870"/>
                  </a:lnTo>
                  <a:lnTo>
                    <a:pt x="1048" y="832"/>
                  </a:lnTo>
                  <a:lnTo>
                    <a:pt x="1066" y="792"/>
                  </a:lnTo>
                  <a:lnTo>
                    <a:pt x="1081" y="752"/>
                  </a:lnTo>
                  <a:lnTo>
                    <a:pt x="1094" y="711"/>
                  </a:lnTo>
                  <a:lnTo>
                    <a:pt x="1104" y="669"/>
                  </a:lnTo>
                  <a:lnTo>
                    <a:pt x="1111" y="627"/>
                  </a:lnTo>
                  <a:lnTo>
                    <a:pt x="1116" y="583"/>
                  </a:lnTo>
                  <a:lnTo>
                    <a:pt x="1118" y="538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5" name="Freeform 172"/>
            <p:cNvSpPr>
              <a:spLocks/>
            </p:cNvSpPr>
            <p:nvPr/>
          </p:nvSpPr>
          <p:spPr bwMode="auto">
            <a:xfrm>
              <a:off x="567" y="1421"/>
              <a:ext cx="556" cy="529"/>
            </a:xfrm>
            <a:custGeom>
              <a:avLst/>
              <a:gdLst>
                <a:gd name="T0" fmla="*/ 17 w 1112"/>
                <a:gd name="T1" fmla="*/ 2 h 1058"/>
                <a:gd name="T2" fmla="*/ 14 w 1112"/>
                <a:gd name="T3" fmla="*/ 2 h 1058"/>
                <a:gd name="T4" fmla="*/ 11 w 1112"/>
                <a:gd name="T5" fmla="*/ 2 h 1058"/>
                <a:gd name="T6" fmla="*/ 9 w 1112"/>
                <a:gd name="T7" fmla="*/ 2 h 1058"/>
                <a:gd name="T8" fmla="*/ 7 w 1112"/>
                <a:gd name="T9" fmla="*/ 2 h 1058"/>
                <a:gd name="T10" fmla="*/ 5 w 1112"/>
                <a:gd name="T11" fmla="*/ 2 h 1058"/>
                <a:gd name="T12" fmla="*/ 4 w 1112"/>
                <a:gd name="T13" fmla="*/ 2 h 1058"/>
                <a:gd name="T14" fmla="*/ 2 w 1112"/>
                <a:gd name="T15" fmla="*/ 3 h 1058"/>
                <a:gd name="T16" fmla="*/ 1 w 1112"/>
                <a:gd name="T17" fmla="*/ 5 h 1058"/>
                <a:gd name="T18" fmla="*/ 1 w 1112"/>
                <a:gd name="T19" fmla="*/ 6 h 1058"/>
                <a:gd name="T20" fmla="*/ 1 w 1112"/>
                <a:gd name="T21" fmla="*/ 8 h 1058"/>
                <a:gd name="T22" fmla="*/ 1 w 1112"/>
                <a:gd name="T23" fmla="*/ 9 h 1058"/>
                <a:gd name="T24" fmla="*/ 1 w 1112"/>
                <a:gd name="T25" fmla="*/ 11 h 1058"/>
                <a:gd name="T26" fmla="*/ 1 w 1112"/>
                <a:gd name="T27" fmla="*/ 12 h 1058"/>
                <a:gd name="T28" fmla="*/ 3 w 1112"/>
                <a:gd name="T29" fmla="*/ 13 h 1058"/>
                <a:gd name="T30" fmla="*/ 4 w 1112"/>
                <a:gd name="T31" fmla="*/ 14 h 1058"/>
                <a:gd name="T32" fmla="*/ 6 w 1112"/>
                <a:gd name="T33" fmla="*/ 14 h 1058"/>
                <a:gd name="T34" fmla="*/ 9 w 1112"/>
                <a:gd name="T35" fmla="*/ 14 h 1058"/>
                <a:gd name="T36" fmla="*/ 9 w 1112"/>
                <a:gd name="T37" fmla="*/ 14 h 1058"/>
                <a:gd name="T38" fmla="*/ 11 w 1112"/>
                <a:gd name="T39" fmla="*/ 14 h 1058"/>
                <a:gd name="T40" fmla="*/ 13 w 1112"/>
                <a:gd name="T41" fmla="*/ 14 h 1058"/>
                <a:gd name="T42" fmla="*/ 15 w 1112"/>
                <a:gd name="T43" fmla="*/ 14 h 1058"/>
                <a:gd name="T44" fmla="*/ 17 w 1112"/>
                <a:gd name="T45" fmla="*/ 14 h 1058"/>
                <a:gd name="T46" fmla="*/ 17 w 1112"/>
                <a:gd name="T47" fmla="*/ 14 h 1058"/>
                <a:gd name="T48" fmla="*/ 17 w 1112"/>
                <a:gd name="T49" fmla="*/ 13 h 1058"/>
                <a:gd name="T50" fmla="*/ 17 w 1112"/>
                <a:gd name="T51" fmla="*/ 13 h 1058"/>
                <a:gd name="T52" fmla="*/ 17 w 1112"/>
                <a:gd name="T53" fmla="*/ 13 h 1058"/>
                <a:gd name="T54" fmla="*/ 15 w 1112"/>
                <a:gd name="T55" fmla="*/ 13 h 1058"/>
                <a:gd name="T56" fmla="*/ 13 w 1112"/>
                <a:gd name="T57" fmla="*/ 14 h 1058"/>
                <a:gd name="T58" fmla="*/ 11 w 1112"/>
                <a:gd name="T59" fmla="*/ 14 h 1058"/>
                <a:gd name="T60" fmla="*/ 10 w 1112"/>
                <a:gd name="T61" fmla="*/ 15 h 1058"/>
                <a:gd name="T62" fmla="*/ 9 w 1112"/>
                <a:gd name="T63" fmla="*/ 17 h 1058"/>
                <a:gd name="T64" fmla="*/ 6 w 1112"/>
                <a:gd name="T65" fmla="*/ 17 h 1058"/>
                <a:gd name="T66" fmla="*/ 4 w 1112"/>
                <a:gd name="T67" fmla="*/ 17 h 1058"/>
                <a:gd name="T68" fmla="*/ 3 w 1112"/>
                <a:gd name="T69" fmla="*/ 15 h 1058"/>
                <a:gd name="T70" fmla="*/ 2 w 1112"/>
                <a:gd name="T71" fmla="*/ 15 h 1058"/>
                <a:gd name="T72" fmla="*/ 1 w 1112"/>
                <a:gd name="T73" fmla="*/ 14 h 1058"/>
                <a:gd name="T74" fmla="*/ 1 w 1112"/>
                <a:gd name="T75" fmla="*/ 13 h 1058"/>
                <a:gd name="T76" fmla="*/ 1 w 1112"/>
                <a:gd name="T77" fmla="*/ 11 h 1058"/>
                <a:gd name="T78" fmla="*/ 1 w 1112"/>
                <a:gd name="T79" fmla="*/ 10 h 1058"/>
                <a:gd name="T80" fmla="*/ 0 w 1112"/>
                <a:gd name="T81" fmla="*/ 8 h 1058"/>
                <a:gd name="T82" fmla="*/ 1 w 1112"/>
                <a:gd name="T83" fmla="*/ 6 h 1058"/>
                <a:gd name="T84" fmla="*/ 1 w 1112"/>
                <a:gd name="T85" fmla="*/ 4 h 1058"/>
                <a:gd name="T86" fmla="*/ 1 w 1112"/>
                <a:gd name="T87" fmla="*/ 3 h 1058"/>
                <a:gd name="T88" fmla="*/ 1 w 1112"/>
                <a:gd name="T89" fmla="*/ 2 h 1058"/>
                <a:gd name="T90" fmla="*/ 2 w 1112"/>
                <a:gd name="T91" fmla="*/ 1 h 1058"/>
                <a:gd name="T92" fmla="*/ 4 w 1112"/>
                <a:gd name="T93" fmla="*/ 1 h 1058"/>
                <a:gd name="T94" fmla="*/ 5 w 1112"/>
                <a:gd name="T95" fmla="*/ 1 h 1058"/>
                <a:gd name="T96" fmla="*/ 7 w 1112"/>
                <a:gd name="T97" fmla="*/ 1 h 1058"/>
                <a:gd name="T98" fmla="*/ 10 w 1112"/>
                <a:gd name="T99" fmla="*/ 1 h 1058"/>
                <a:gd name="T100" fmla="*/ 12 w 1112"/>
                <a:gd name="T101" fmla="*/ 1 h 1058"/>
                <a:gd name="T102" fmla="*/ 13 w 1112"/>
                <a:gd name="T103" fmla="*/ 1 h 1058"/>
                <a:gd name="T104" fmla="*/ 15 w 1112"/>
                <a:gd name="T105" fmla="*/ 2 h 1058"/>
                <a:gd name="T106" fmla="*/ 17 w 1112"/>
                <a:gd name="T107" fmla="*/ 2 h 1058"/>
                <a:gd name="T108" fmla="*/ 17 w 1112"/>
                <a:gd name="T109" fmla="*/ 2 h 1058"/>
                <a:gd name="T110" fmla="*/ 17 w 1112"/>
                <a:gd name="T111" fmla="*/ 2 h 10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12"/>
                <a:gd name="T169" fmla="*/ 0 h 1058"/>
                <a:gd name="T170" fmla="*/ 1112 w 1112"/>
                <a:gd name="T171" fmla="*/ 1058 h 10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12" h="1058">
                  <a:moveTo>
                    <a:pt x="1112" y="164"/>
                  </a:moveTo>
                  <a:lnTo>
                    <a:pt x="1112" y="147"/>
                  </a:lnTo>
                  <a:lnTo>
                    <a:pt x="1056" y="166"/>
                  </a:lnTo>
                  <a:lnTo>
                    <a:pt x="1002" y="180"/>
                  </a:lnTo>
                  <a:lnTo>
                    <a:pt x="950" y="187"/>
                  </a:lnTo>
                  <a:lnTo>
                    <a:pt x="900" y="189"/>
                  </a:lnTo>
                  <a:lnTo>
                    <a:pt x="852" y="189"/>
                  </a:lnTo>
                  <a:lnTo>
                    <a:pt x="804" y="185"/>
                  </a:lnTo>
                  <a:lnTo>
                    <a:pt x="757" y="179"/>
                  </a:lnTo>
                  <a:lnTo>
                    <a:pt x="711" y="171"/>
                  </a:lnTo>
                  <a:lnTo>
                    <a:pt x="666" y="163"/>
                  </a:lnTo>
                  <a:lnTo>
                    <a:pt x="621" y="154"/>
                  </a:lnTo>
                  <a:lnTo>
                    <a:pt x="577" y="146"/>
                  </a:lnTo>
                  <a:lnTo>
                    <a:pt x="532" y="139"/>
                  </a:lnTo>
                  <a:lnTo>
                    <a:pt x="486" y="135"/>
                  </a:lnTo>
                  <a:lnTo>
                    <a:pt x="441" y="133"/>
                  </a:lnTo>
                  <a:lnTo>
                    <a:pt x="395" y="135"/>
                  </a:lnTo>
                  <a:lnTo>
                    <a:pt x="348" y="142"/>
                  </a:lnTo>
                  <a:lnTo>
                    <a:pt x="317" y="151"/>
                  </a:lnTo>
                  <a:lnTo>
                    <a:pt x="287" y="163"/>
                  </a:lnTo>
                  <a:lnTo>
                    <a:pt x="258" y="179"/>
                  </a:lnTo>
                  <a:lnTo>
                    <a:pt x="229" y="197"/>
                  </a:lnTo>
                  <a:lnTo>
                    <a:pt x="203" y="218"/>
                  </a:lnTo>
                  <a:lnTo>
                    <a:pt x="176" y="242"/>
                  </a:lnTo>
                  <a:lnTo>
                    <a:pt x="153" y="270"/>
                  </a:lnTo>
                  <a:lnTo>
                    <a:pt x="131" y="298"/>
                  </a:lnTo>
                  <a:lnTo>
                    <a:pt x="112" y="327"/>
                  </a:lnTo>
                  <a:lnTo>
                    <a:pt x="96" y="360"/>
                  </a:lnTo>
                  <a:lnTo>
                    <a:pt x="79" y="393"/>
                  </a:lnTo>
                  <a:lnTo>
                    <a:pt x="68" y="425"/>
                  </a:lnTo>
                  <a:lnTo>
                    <a:pt x="59" y="460"/>
                  </a:lnTo>
                  <a:lnTo>
                    <a:pt x="53" y="494"/>
                  </a:lnTo>
                  <a:lnTo>
                    <a:pt x="50" y="528"/>
                  </a:lnTo>
                  <a:lnTo>
                    <a:pt x="51" y="562"/>
                  </a:lnTo>
                  <a:lnTo>
                    <a:pt x="54" y="595"/>
                  </a:lnTo>
                  <a:lnTo>
                    <a:pt x="59" y="629"/>
                  </a:lnTo>
                  <a:lnTo>
                    <a:pt x="65" y="660"/>
                  </a:lnTo>
                  <a:lnTo>
                    <a:pt x="73" y="692"/>
                  </a:lnTo>
                  <a:lnTo>
                    <a:pt x="82" y="723"/>
                  </a:lnTo>
                  <a:lnTo>
                    <a:pt x="96" y="753"/>
                  </a:lnTo>
                  <a:lnTo>
                    <a:pt x="109" y="781"/>
                  </a:lnTo>
                  <a:lnTo>
                    <a:pt x="127" y="809"/>
                  </a:lnTo>
                  <a:lnTo>
                    <a:pt x="147" y="834"/>
                  </a:lnTo>
                  <a:lnTo>
                    <a:pt x="169" y="857"/>
                  </a:lnTo>
                  <a:lnTo>
                    <a:pt x="196" y="879"/>
                  </a:lnTo>
                  <a:lnTo>
                    <a:pt x="225" y="897"/>
                  </a:lnTo>
                  <a:lnTo>
                    <a:pt x="257" y="915"/>
                  </a:lnTo>
                  <a:lnTo>
                    <a:pt x="293" y="927"/>
                  </a:lnTo>
                  <a:lnTo>
                    <a:pt x="333" y="939"/>
                  </a:lnTo>
                  <a:lnTo>
                    <a:pt x="377" y="946"/>
                  </a:lnTo>
                  <a:lnTo>
                    <a:pt x="420" y="949"/>
                  </a:lnTo>
                  <a:lnTo>
                    <a:pt x="460" y="951"/>
                  </a:lnTo>
                  <a:lnTo>
                    <a:pt x="498" y="951"/>
                  </a:lnTo>
                  <a:lnTo>
                    <a:pt x="532" y="950"/>
                  </a:lnTo>
                  <a:lnTo>
                    <a:pt x="564" y="947"/>
                  </a:lnTo>
                  <a:lnTo>
                    <a:pt x="597" y="943"/>
                  </a:lnTo>
                  <a:lnTo>
                    <a:pt x="627" y="939"/>
                  </a:lnTo>
                  <a:lnTo>
                    <a:pt x="659" y="932"/>
                  </a:lnTo>
                  <a:lnTo>
                    <a:pt x="692" y="927"/>
                  </a:lnTo>
                  <a:lnTo>
                    <a:pt x="725" y="923"/>
                  </a:lnTo>
                  <a:lnTo>
                    <a:pt x="761" y="918"/>
                  </a:lnTo>
                  <a:lnTo>
                    <a:pt x="801" y="915"/>
                  </a:lnTo>
                  <a:lnTo>
                    <a:pt x="842" y="911"/>
                  </a:lnTo>
                  <a:lnTo>
                    <a:pt x="889" y="910"/>
                  </a:lnTo>
                  <a:lnTo>
                    <a:pt x="941" y="910"/>
                  </a:lnTo>
                  <a:lnTo>
                    <a:pt x="999" y="912"/>
                  </a:lnTo>
                  <a:lnTo>
                    <a:pt x="1015" y="915"/>
                  </a:lnTo>
                  <a:lnTo>
                    <a:pt x="1030" y="916"/>
                  </a:lnTo>
                  <a:lnTo>
                    <a:pt x="1044" y="917"/>
                  </a:lnTo>
                  <a:lnTo>
                    <a:pt x="1059" y="918"/>
                  </a:lnTo>
                  <a:lnTo>
                    <a:pt x="1074" y="920"/>
                  </a:lnTo>
                  <a:lnTo>
                    <a:pt x="1086" y="921"/>
                  </a:lnTo>
                  <a:lnTo>
                    <a:pt x="1099" y="924"/>
                  </a:lnTo>
                  <a:lnTo>
                    <a:pt x="1112" y="925"/>
                  </a:lnTo>
                  <a:lnTo>
                    <a:pt x="1112" y="874"/>
                  </a:lnTo>
                  <a:lnTo>
                    <a:pt x="1106" y="874"/>
                  </a:lnTo>
                  <a:lnTo>
                    <a:pt x="1099" y="873"/>
                  </a:lnTo>
                  <a:lnTo>
                    <a:pt x="1093" y="873"/>
                  </a:lnTo>
                  <a:lnTo>
                    <a:pt x="1086" y="873"/>
                  </a:lnTo>
                  <a:lnTo>
                    <a:pt x="1079" y="873"/>
                  </a:lnTo>
                  <a:lnTo>
                    <a:pt x="1072" y="873"/>
                  </a:lnTo>
                  <a:lnTo>
                    <a:pt x="1067" y="873"/>
                  </a:lnTo>
                  <a:lnTo>
                    <a:pt x="1059" y="873"/>
                  </a:lnTo>
                  <a:lnTo>
                    <a:pt x="1012" y="875"/>
                  </a:lnTo>
                  <a:lnTo>
                    <a:pt x="968" y="881"/>
                  </a:lnTo>
                  <a:lnTo>
                    <a:pt x="924" y="893"/>
                  </a:lnTo>
                  <a:lnTo>
                    <a:pt x="881" y="904"/>
                  </a:lnTo>
                  <a:lnTo>
                    <a:pt x="839" y="920"/>
                  </a:lnTo>
                  <a:lnTo>
                    <a:pt x="799" y="935"/>
                  </a:lnTo>
                  <a:lnTo>
                    <a:pt x="759" y="954"/>
                  </a:lnTo>
                  <a:lnTo>
                    <a:pt x="720" y="972"/>
                  </a:lnTo>
                  <a:lnTo>
                    <a:pt x="681" y="989"/>
                  </a:lnTo>
                  <a:lnTo>
                    <a:pt x="644" y="1006"/>
                  </a:lnTo>
                  <a:lnTo>
                    <a:pt x="606" y="1022"/>
                  </a:lnTo>
                  <a:lnTo>
                    <a:pt x="567" y="1035"/>
                  </a:lnTo>
                  <a:lnTo>
                    <a:pt x="530" y="1046"/>
                  </a:lnTo>
                  <a:lnTo>
                    <a:pt x="492" y="1054"/>
                  </a:lnTo>
                  <a:lnTo>
                    <a:pt x="453" y="1058"/>
                  </a:lnTo>
                  <a:lnTo>
                    <a:pt x="415" y="1056"/>
                  </a:lnTo>
                  <a:lnTo>
                    <a:pt x="377" y="1053"/>
                  </a:lnTo>
                  <a:lnTo>
                    <a:pt x="341" y="1047"/>
                  </a:lnTo>
                  <a:lnTo>
                    <a:pt x="309" y="1040"/>
                  </a:lnTo>
                  <a:lnTo>
                    <a:pt x="278" y="1030"/>
                  </a:lnTo>
                  <a:lnTo>
                    <a:pt x="250" y="1021"/>
                  </a:lnTo>
                  <a:lnTo>
                    <a:pt x="223" y="1008"/>
                  </a:lnTo>
                  <a:lnTo>
                    <a:pt x="199" y="995"/>
                  </a:lnTo>
                  <a:lnTo>
                    <a:pt x="176" y="979"/>
                  </a:lnTo>
                  <a:lnTo>
                    <a:pt x="157" y="964"/>
                  </a:lnTo>
                  <a:lnTo>
                    <a:pt x="136" y="946"/>
                  </a:lnTo>
                  <a:lnTo>
                    <a:pt x="120" y="926"/>
                  </a:lnTo>
                  <a:lnTo>
                    <a:pt x="104" y="905"/>
                  </a:lnTo>
                  <a:lnTo>
                    <a:pt x="90" y="884"/>
                  </a:lnTo>
                  <a:lnTo>
                    <a:pt x="75" y="862"/>
                  </a:lnTo>
                  <a:lnTo>
                    <a:pt x="63" y="837"/>
                  </a:lnTo>
                  <a:lnTo>
                    <a:pt x="52" y="812"/>
                  </a:lnTo>
                  <a:lnTo>
                    <a:pt x="40" y="784"/>
                  </a:lnTo>
                  <a:lnTo>
                    <a:pt x="30" y="755"/>
                  </a:lnTo>
                  <a:lnTo>
                    <a:pt x="22" y="723"/>
                  </a:lnTo>
                  <a:lnTo>
                    <a:pt x="15" y="690"/>
                  </a:lnTo>
                  <a:lnTo>
                    <a:pt x="9" y="658"/>
                  </a:lnTo>
                  <a:lnTo>
                    <a:pt x="5" y="623"/>
                  </a:lnTo>
                  <a:lnTo>
                    <a:pt x="2" y="589"/>
                  </a:lnTo>
                  <a:lnTo>
                    <a:pt x="0" y="555"/>
                  </a:lnTo>
                  <a:lnTo>
                    <a:pt x="0" y="500"/>
                  </a:lnTo>
                  <a:lnTo>
                    <a:pt x="3" y="451"/>
                  </a:lnTo>
                  <a:lnTo>
                    <a:pt x="9" y="402"/>
                  </a:lnTo>
                  <a:lnTo>
                    <a:pt x="18" y="356"/>
                  </a:lnTo>
                  <a:lnTo>
                    <a:pt x="31" y="315"/>
                  </a:lnTo>
                  <a:lnTo>
                    <a:pt x="41" y="289"/>
                  </a:lnTo>
                  <a:lnTo>
                    <a:pt x="52" y="265"/>
                  </a:lnTo>
                  <a:lnTo>
                    <a:pt x="62" y="241"/>
                  </a:lnTo>
                  <a:lnTo>
                    <a:pt x="75" y="217"/>
                  </a:lnTo>
                  <a:lnTo>
                    <a:pt x="90" y="194"/>
                  </a:lnTo>
                  <a:lnTo>
                    <a:pt x="105" y="173"/>
                  </a:lnTo>
                  <a:lnTo>
                    <a:pt x="121" y="152"/>
                  </a:lnTo>
                  <a:lnTo>
                    <a:pt x="139" y="132"/>
                  </a:lnTo>
                  <a:lnTo>
                    <a:pt x="161" y="112"/>
                  </a:lnTo>
                  <a:lnTo>
                    <a:pt x="183" y="95"/>
                  </a:lnTo>
                  <a:lnTo>
                    <a:pt x="210" y="79"/>
                  </a:lnTo>
                  <a:lnTo>
                    <a:pt x="237" y="61"/>
                  </a:lnTo>
                  <a:lnTo>
                    <a:pt x="267" y="47"/>
                  </a:lnTo>
                  <a:lnTo>
                    <a:pt x="301" y="34"/>
                  </a:lnTo>
                  <a:lnTo>
                    <a:pt x="337" y="22"/>
                  </a:lnTo>
                  <a:lnTo>
                    <a:pt x="377" y="12"/>
                  </a:lnTo>
                  <a:lnTo>
                    <a:pt x="422" y="3"/>
                  </a:lnTo>
                  <a:lnTo>
                    <a:pt x="465" y="0"/>
                  </a:lnTo>
                  <a:lnTo>
                    <a:pt x="510" y="3"/>
                  </a:lnTo>
                  <a:lnTo>
                    <a:pt x="554" y="9"/>
                  </a:lnTo>
                  <a:lnTo>
                    <a:pt x="598" y="18"/>
                  </a:lnTo>
                  <a:lnTo>
                    <a:pt x="642" y="28"/>
                  </a:lnTo>
                  <a:lnTo>
                    <a:pt x="683" y="42"/>
                  </a:lnTo>
                  <a:lnTo>
                    <a:pt x="726" y="58"/>
                  </a:lnTo>
                  <a:lnTo>
                    <a:pt x="768" y="73"/>
                  </a:lnTo>
                  <a:lnTo>
                    <a:pt x="810" y="89"/>
                  </a:lnTo>
                  <a:lnTo>
                    <a:pt x="851" y="105"/>
                  </a:lnTo>
                  <a:lnTo>
                    <a:pt x="892" y="119"/>
                  </a:lnTo>
                  <a:lnTo>
                    <a:pt x="933" y="132"/>
                  </a:lnTo>
                  <a:lnTo>
                    <a:pt x="973" y="142"/>
                  </a:lnTo>
                  <a:lnTo>
                    <a:pt x="1015" y="150"/>
                  </a:lnTo>
                  <a:lnTo>
                    <a:pt x="1054" y="154"/>
                  </a:lnTo>
                  <a:lnTo>
                    <a:pt x="1060" y="154"/>
                  </a:lnTo>
                  <a:lnTo>
                    <a:pt x="1067" y="155"/>
                  </a:lnTo>
                  <a:lnTo>
                    <a:pt x="1074" y="156"/>
                  </a:lnTo>
                  <a:lnTo>
                    <a:pt x="1080" y="157"/>
                  </a:lnTo>
                  <a:lnTo>
                    <a:pt x="1087" y="158"/>
                  </a:lnTo>
                  <a:lnTo>
                    <a:pt x="1095" y="160"/>
                  </a:lnTo>
                  <a:lnTo>
                    <a:pt x="1103" y="162"/>
                  </a:lnTo>
                  <a:lnTo>
                    <a:pt x="1112" y="164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6" name="Freeform 173"/>
            <p:cNvSpPr>
              <a:spLocks/>
            </p:cNvSpPr>
            <p:nvPr/>
          </p:nvSpPr>
          <p:spPr bwMode="auto">
            <a:xfrm>
              <a:off x="781" y="1421"/>
              <a:ext cx="80" cy="74"/>
            </a:xfrm>
            <a:custGeom>
              <a:avLst/>
              <a:gdLst>
                <a:gd name="T0" fmla="*/ 0 w 162"/>
                <a:gd name="T1" fmla="*/ 0 h 149"/>
                <a:gd name="T2" fmla="*/ 0 w 162"/>
                <a:gd name="T3" fmla="*/ 0 h 149"/>
                <a:gd name="T4" fmla="*/ 0 w 162"/>
                <a:gd name="T5" fmla="*/ 0 h 149"/>
                <a:gd name="T6" fmla="*/ 0 w 162"/>
                <a:gd name="T7" fmla="*/ 0 h 149"/>
                <a:gd name="T8" fmla="*/ 1 w 162"/>
                <a:gd name="T9" fmla="*/ 0 h 149"/>
                <a:gd name="T10" fmla="*/ 1 w 162"/>
                <a:gd name="T11" fmla="*/ 0 h 149"/>
                <a:gd name="T12" fmla="*/ 1 w 162"/>
                <a:gd name="T13" fmla="*/ 0 h 149"/>
                <a:gd name="T14" fmla="*/ 2 w 162"/>
                <a:gd name="T15" fmla="*/ 0 h 149"/>
                <a:gd name="T16" fmla="*/ 2 w 162"/>
                <a:gd name="T17" fmla="*/ 0 h 149"/>
                <a:gd name="T18" fmla="*/ 2 w 162"/>
                <a:gd name="T19" fmla="*/ 2 h 149"/>
                <a:gd name="T20" fmla="*/ 2 w 162"/>
                <a:gd name="T21" fmla="*/ 2 h 149"/>
                <a:gd name="T22" fmla="*/ 1 w 162"/>
                <a:gd name="T23" fmla="*/ 2 h 149"/>
                <a:gd name="T24" fmla="*/ 1 w 162"/>
                <a:gd name="T25" fmla="*/ 2 h 149"/>
                <a:gd name="T26" fmla="*/ 1 w 162"/>
                <a:gd name="T27" fmla="*/ 2 h 149"/>
                <a:gd name="T28" fmla="*/ 0 w 162"/>
                <a:gd name="T29" fmla="*/ 2 h 149"/>
                <a:gd name="T30" fmla="*/ 0 w 162"/>
                <a:gd name="T31" fmla="*/ 2 h 149"/>
                <a:gd name="T32" fmla="*/ 0 w 162"/>
                <a:gd name="T33" fmla="*/ 2 h 149"/>
                <a:gd name="T34" fmla="*/ 0 w 162"/>
                <a:gd name="T35" fmla="*/ 2 h 149"/>
                <a:gd name="T36" fmla="*/ 0 w 162"/>
                <a:gd name="T37" fmla="*/ 0 h 149"/>
                <a:gd name="T38" fmla="*/ 0 w 162"/>
                <a:gd name="T39" fmla="*/ 0 h 14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2"/>
                <a:gd name="T61" fmla="*/ 0 h 149"/>
                <a:gd name="T62" fmla="*/ 162 w 162"/>
                <a:gd name="T63" fmla="*/ 149 h 14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2" h="149">
                  <a:moveTo>
                    <a:pt x="0" y="3"/>
                  </a:moveTo>
                  <a:lnTo>
                    <a:pt x="20" y="2"/>
                  </a:lnTo>
                  <a:lnTo>
                    <a:pt x="41" y="0"/>
                  </a:lnTo>
                  <a:lnTo>
                    <a:pt x="61" y="2"/>
                  </a:lnTo>
                  <a:lnTo>
                    <a:pt x="81" y="3"/>
                  </a:lnTo>
                  <a:lnTo>
                    <a:pt x="102" y="5"/>
                  </a:lnTo>
                  <a:lnTo>
                    <a:pt x="121" y="9"/>
                  </a:lnTo>
                  <a:lnTo>
                    <a:pt x="141" y="12"/>
                  </a:lnTo>
                  <a:lnTo>
                    <a:pt x="162" y="15"/>
                  </a:lnTo>
                  <a:lnTo>
                    <a:pt x="162" y="149"/>
                  </a:lnTo>
                  <a:lnTo>
                    <a:pt x="141" y="144"/>
                  </a:lnTo>
                  <a:lnTo>
                    <a:pt x="121" y="141"/>
                  </a:lnTo>
                  <a:lnTo>
                    <a:pt x="102" y="139"/>
                  </a:lnTo>
                  <a:lnTo>
                    <a:pt x="81" y="136"/>
                  </a:lnTo>
                  <a:lnTo>
                    <a:pt x="61" y="135"/>
                  </a:lnTo>
                  <a:lnTo>
                    <a:pt x="41" y="134"/>
                  </a:lnTo>
                  <a:lnTo>
                    <a:pt x="20" y="134"/>
                  </a:lnTo>
                  <a:lnTo>
                    <a:pt x="0" y="13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7" name="Freeform 174"/>
            <p:cNvSpPr>
              <a:spLocks/>
            </p:cNvSpPr>
            <p:nvPr/>
          </p:nvSpPr>
          <p:spPr bwMode="auto">
            <a:xfrm>
              <a:off x="784" y="1421"/>
              <a:ext cx="73" cy="73"/>
            </a:xfrm>
            <a:custGeom>
              <a:avLst/>
              <a:gdLst>
                <a:gd name="T0" fmla="*/ 0 w 147"/>
                <a:gd name="T1" fmla="*/ 1 h 146"/>
                <a:gd name="T2" fmla="*/ 0 w 147"/>
                <a:gd name="T3" fmla="*/ 1 h 146"/>
                <a:gd name="T4" fmla="*/ 0 w 147"/>
                <a:gd name="T5" fmla="*/ 0 h 146"/>
                <a:gd name="T6" fmla="*/ 0 w 147"/>
                <a:gd name="T7" fmla="*/ 1 h 146"/>
                <a:gd name="T8" fmla="*/ 1 w 147"/>
                <a:gd name="T9" fmla="*/ 1 h 146"/>
                <a:gd name="T10" fmla="*/ 1 w 147"/>
                <a:gd name="T11" fmla="*/ 1 h 146"/>
                <a:gd name="T12" fmla="*/ 1 w 147"/>
                <a:gd name="T13" fmla="*/ 1 h 146"/>
                <a:gd name="T14" fmla="*/ 2 w 147"/>
                <a:gd name="T15" fmla="*/ 1 h 146"/>
                <a:gd name="T16" fmla="*/ 2 w 147"/>
                <a:gd name="T17" fmla="*/ 1 h 146"/>
                <a:gd name="T18" fmla="*/ 2 w 147"/>
                <a:gd name="T19" fmla="*/ 2 h 146"/>
                <a:gd name="T20" fmla="*/ 2 w 147"/>
                <a:gd name="T21" fmla="*/ 2 h 146"/>
                <a:gd name="T22" fmla="*/ 1 w 147"/>
                <a:gd name="T23" fmla="*/ 2 h 146"/>
                <a:gd name="T24" fmla="*/ 1 w 147"/>
                <a:gd name="T25" fmla="*/ 2 h 146"/>
                <a:gd name="T26" fmla="*/ 1 w 147"/>
                <a:gd name="T27" fmla="*/ 2 h 146"/>
                <a:gd name="T28" fmla="*/ 0 w 147"/>
                <a:gd name="T29" fmla="*/ 2 h 146"/>
                <a:gd name="T30" fmla="*/ 0 w 147"/>
                <a:gd name="T31" fmla="*/ 2 h 146"/>
                <a:gd name="T32" fmla="*/ 0 w 147"/>
                <a:gd name="T33" fmla="*/ 2 h 146"/>
                <a:gd name="T34" fmla="*/ 0 w 147"/>
                <a:gd name="T35" fmla="*/ 2 h 146"/>
                <a:gd name="T36" fmla="*/ 0 w 147"/>
                <a:gd name="T37" fmla="*/ 1 h 146"/>
                <a:gd name="T38" fmla="*/ 0 w 147"/>
                <a:gd name="T39" fmla="*/ 1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7"/>
                <a:gd name="T61" fmla="*/ 0 h 146"/>
                <a:gd name="T62" fmla="*/ 147 w 147"/>
                <a:gd name="T63" fmla="*/ 146 h 1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7" h="146">
                  <a:moveTo>
                    <a:pt x="0" y="3"/>
                  </a:moveTo>
                  <a:lnTo>
                    <a:pt x="19" y="2"/>
                  </a:lnTo>
                  <a:lnTo>
                    <a:pt x="37" y="0"/>
                  </a:lnTo>
                  <a:lnTo>
                    <a:pt x="56" y="2"/>
                  </a:lnTo>
                  <a:lnTo>
                    <a:pt x="74" y="2"/>
                  </a:lnTo>
                  <a:lnTo>
                    <a:pt x="92" y="5"/>
                  </a:lnTo>
                  <a:lnTo>
                    <a:pt x="111" y="7"/>
                  </a:lnTo>
                  <a:lnTo>
                    <a:pt x="128" y="10"/>
                  </a:lnTo>
                  <a:lnTo>
                    <a:pt x="147" y="13"/>
                  </a:lnTo>
                  <a:lnTo>
                    <a:pt x="147" y="146"/>
                  </a:lnTo>
                  <a:lnTo>
                    <a:pt x="128" y="143"/>
                  </a:lnTo>
                  <a:lnTo>
                    <a:pt x="110" y="141"/>
                  </a:lnTo>
                  <a:lnTo>
                    <a:pt x="92" y="139"/>
                  </a:lnTo>
                  <a:lnTo>
                    <a:pt x="73" y="136"/>
                  </a:lnTo>
                  <a:lnTo>
                    <a:pt x="56" y="135"/>
                  </a:lnTo>
                  <a:lnTo>
                    <a:pt x="37" y="134"/>
                  </a:lnTo>
                  <a:lnTo>
                    <a:pt x="19" y="134"/>
                  </a:lnTo>
                  <a:lnTo>
                    <a:pt x="0" y="13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8" name="Freeform 175"/>
            <p:cNvSpPr>
              <a:spLocks/>
            </p:cNvSpPr>
            <p:nvPr/>
          </p:nvSpPr>
          <p:spPr bwMode="auto">
            <a:xfrm>
              <a:off x="788" y="1421"/>
              <a:ext cx="65" cy="72"/>
            </a:xfrm>
            <a:custGeom>
              <a:avLst/>
              <a:gdLst>
                <a:gd name="T0" fmla="*/ 0 w 129"/>
                <a:gd name="T1" fmla="*/ 1 h 144"/>
                <a:gd name="T2" fmla="*/ 1 w 129"/>
                <a:gd name="T3" fmla="*/ 0 h 144"/>
                <a:gd name="T4" fmla="*/ 1 w 129"/>
                <a:gd name="T5" fmla="*/ 0 h 144"/>
                <a:gd name="T6" fmla="*/ 1 w 129"/>
                <a:gd name="T7" fmla="*/ 1 h 144"/>
                <a:gd name="T8" fmla="*/ 2 w 129"/>
                <a:gd name="T9" fmla="*/ 1 h 144"/>
                <a:gd name="T10" fmla="*/ 2 w 129"/>
                <a:gd name="T11" fmla="*/ 1 h 144"/>
                <a:gd name="T12" fmla="*/ 2 w 129"/>
                <a:gd name="T13" fmla="*/ 1 h 144"/>
                <a:gd name="T14" fmla="*/ 2 w 129"/>
                <a:gd name="T15" fmla="*/ 1 h 144"/>
                <a:gd name="T16" fmla="*/ 3 w 129"/>
                <a:gd name="T17" fmla="*/ 1 h 144"/>
                <a:gd name="T18" fmla="*/ 3 w 129"/>
                <a:gd name="T19" fmla="*/ 2 h 144"/>
                <a:gd name="T20" fmla="*/ 2 w 129"/>
                <a:gd name="T21" fmla="*/ 2 h 144"/>
                <a:gd name="T22" fmla="*/ 2 w 129"/>
                <a:gd name="T23" fmla="*/ 2 h 144"/>
                <a:gd name="T24" fmla="*/ 2 w 129"/>
                <a:gd name="T25" fmla="*/ 2 h 144"/>
                <a:gd name="T26" fmla="*/ 2 w 129"/>
                <a:gd name="T27" fmla="*/ 2 h 144"/>
                <a:gd name="T28" fmla="*/ 1 w 129"/>
                <a:gd name="T29" fmla="*/ 2 h 144"/>
                <a:gd name="T30" fmla="*/ 1 w 129"/>
                <a:gd name="T31" fmla="*/ 2 h 144"/>
                <a:gd name="T32" fmla="*/ 1 w 129"/>
                <a:gd name="T33" fmla="*/ 2 h 144"/>
                <a:gd name="T34" fmla="*/ 0 w 129"/>
                <a:gd name="T35" fmla="*/ 2 h 144"/>
                <a:gd name="T36" fmla="*/ 0 w 129"/>
                <a:gd name="T37" fmla="*/ 1 h 144"/>
                <a:gd name="T38" fmla="*/ 0 w 129"/>
                <a:gd name="T39" fmla="*/ 1 h 1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9"/>
                <a:gd name="T61" fmla="*/ 0 h 144"/>
                <a:gd name="T62" fmla="*/ 129 w 129"/>
                <a:gd name="T63" fmla="*/ 144 h 1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9" h="144">
                  <a:moveTo>
                    <a:pt x="0" y="2"/>
                  </a:moveTo>
                  <a:lnTo>
                    <a:pt x="16" y="0"/>
                  </a:lnTo>
                  <a:lnTo>
                    <a:pt x="34" y="0"/>
                  </a:lnTo>
                  <a:lnTo>
                    <a:pt x="50" y="2"/>
                  </a:lnTo>
                  <a:lnTo>
                    <a:pt x="66" y="3"/>
                  </a:lnTo>
                  <a:lnTo>
                    <a:pt x="82" y="5"/>
                  </a:lnTo>
                  <a:lnTo>
                    <a:pt x="98" y="7"/>
                  </a:lnTo>
                  <a:lnTo>
                    <a:pt x="113" y="10"/>
                  </a:lnTo>
                  <a:lnTo>
                    <a:pt x="129" y="12"/>
                  </a:lnTo>
                  <a:lnTo>
                    <a:pt x="129" y="144"/>
                  </a:lnTo>
                  <a:lnTo>
                    <a:pt x="113" y="142"/>
                  </a:lnTo>
                  <a:lnTo>
                    <a:pt x="98" y="140"/>
                  </a:lnTo>
                  <a:lnTo>
                    <a:pt x="82" y="139"/>
                  </a:lnTo>
                  <a:lnTo>
                    <a:pt x="65" y="136"/>
                  </a:lnTo>
                  <a:lnTo>
                    <a:pt x="50" y="135"/>
                  </a:lnTo>
                  <a:lnTo>
                    <a:pt x="34" y="134"/>
                  </a:lnTo>
                  <a:lnTo>
                    <a:pt x="16" y="134"/>
                  </a:lnTo>
                  <a:lnTo>
                    <a:pt x="0" y="13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9" name="Freeform 176"/>
            <p:cNvSpPr>
              <a:spLocks/>
            </p:cNvSpPr>
            <p:nvPr/>
          </p:nvSpPr>
          <p:spPr bwMode="auto">
            <a:xfrm>
              <a:off x="793" y="1421"/>
              <a:ext cx="56" cy="72"/>
            </a:xfrm>
            <a:custGeom>
              <a:avLst/>
              <a:gdLst>
                <a:gd name="T0" fmla="*/ 0 w 111"/>
                <a:gd name="T1" fmla="*/ 1 h 143"/>
                <a:gd name="T2" fmla="*/ 1 w 111"/>
                <a:gd name="T3" fmla="*/ 0 h 143"/>
                <a:gd name="T4" fmla="*/ 1 w 111"/>
                <a:gd name="T5" fmla="*/ 0 h 143"/>
                <a:gd name="T6" fmla="*/ 1 w 111"/>
                <a:gd name="T7" fmla="*/ 1 h 143"/>
                <a:gd name="T8" fmla="*/ 1 w 111"/>
                <a:gd name="T9" fmla="*/ 1 h 143"/>
                <a:gd name="T10" fmla="*/ 2 w 111"/>
                <a:gd name="T11" fmla="*/ 1 h 143"/>
                <a:gd name="T12" fmla="*/ 2 w 111"/>
                <a:gd name="T13" fmla="*/ 1 h 143"/>
                <a:gd name="T14" fmla="*/ 2 w 111"/>
                <a:gd name="T15" fmla="*/ 1 h 143"/>
                <a:gd name="T16" fmla="*/ 2 w 111"/>
                <a:gd name="T17" fmla="*/ 1 h 143"/>
                <a:gd name="T18" fmla="*/ 2 w 111"/>
                <a:gd name="T19" fmla="*/ 3 h 143"/>
                <a:gd name="T20" fmla="*/ 2 w 111"/>
                <a:gd name="T21" fmla="*/ 3 h 143"/>
                <a:gd name="T22" fmla="*/ 2 w 111"/>
                <a:gd name="T23" fmla="*/ 3 h 143"/>
                <a:gd name="T24" fmla="*/ 2 w 111"/>
                <a:gd name="T25" fmla="*/ 3 h 143"/>
                <a:gd name="T26" fmla="*/ 1 w 111"/>
                <a:gd name="T27" fmla="*/ 3 h 143"/>
                <a:gd name="T28" fmla="*/ 1 w 111"/>
                <a:gd name="T29" fmla="*/ 3 h 143"/>
                <a:gd name="T30" fmla="*/ 1 w 111"/>
                <a:gd name="T31" fmla="*/ 3 h 143"/>
                <a:gd name="T32" fmla="*/ 1 w 111"/>
                <a:gd name="T33" fmla="*/ 3 h 143"/>
                <a:gd name="T34" fmla="*/ 0 w 111"/>
                <a:gd name="T35" fmla="*/ 3 h 143"/>
                <a:gd name="T36" fmla="*/ 0 w 111"/>
                <a:gd name="T37" fmla="*/ 1 h 143"/>
                <a:gd name="T38" fmla="*/ 0 w 111"/>
                <a:gd name="T39" fmla="*/ 1 h 1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1"/>
                <a:gd name="T61" fmla="*/ 0 h 143"/>
                <a:gd name="T62" fmla="*/ 111 w 111"/>
                <a:gd name="T63" fmla="*/ 143 h 14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1" h="143">
                  <a:moveTo>
                    <a:pt x="0" y="2"/>
                  </a:moveTo>
                  <a:lnTo>
                    <a:pt x="13" y="0"/>
                  </a:lnTo>
                  <a:lnTo>
                    <a:pt x="28" y="0"/>
                  </a:lnTo>
                  <a:lnTo>
                    <a:pt x="42" y="2"/>
                  </a:lnTo>
                  <a:lnTo>
                    <a:pt x="56" y="2"/>
                  </a:lnTo>
                  <a:lnTo>
                    <a:pt x="71" y="5"/>
                  </a:lnTo>
                  <a:lnTo>
                    <a:pt x="85" y="6"/>
                  </a:lnTo>
                  <a:lnTo>
                    <a:pt x="97" y="9"/>
                  </a:lnTo>
                  <a:lnTo>
                    <a:pt x="111" y="11"/>
                  </a:lnTo>
                  <a:lnTo>
                    <a:pt x="111" y="143"/>
                  </a:lnTo>
                  <a:lnTo>
                    <a:pt x="97" y="141"/>
                  </a:lnTo>
                  <a:lnTo>
                    <a:pt x="84" y="140"/>
                  </a:lnTo>
                  <a:lnTo>
                    <a:pt x="69" y="137"/>
                  </a:lnTo>
                  <a:lnTo>
                    <a:pt x="56" y="136"/>
                  </a:lnTo>
                  <a:lnTo>
                    <a:pt x="42" y="135"/>
                  </a:lnTo>
                  <a:lnTo>
                    <a:pt x="28" y="135"/>
                  </a:lnTo>
                  <a:lnTo>
                    <a:pt x="13" y="134"/>
                  </a:lnTo>
                  <a:lnTo>
                    <a:pt x="0" y="13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0" name="Freeform 177"/>
            <p:cNvSpPr>
              <a:spLocks/>
            </p:cNvSpPr>
            <p:nvPr/>
          </p:nvSpPr>
          <p:spPr bwMode="auto">
            <a:xfrm>
              <a:off x="796" y="1422"/>
              <a:ext cx="49" cy="70"/>
            </a:xfrm>
            <a:custGeom>
              <a:avLst/>
              <a:gdLst>
                <a:gd name="T0" fmla="*/ 0 w 97"/>
                <a:gd name="T1" fmla="*/ 0 h 140"/>
                <a:gd name="T2" fmla="*/ 1 w 97"/>
                <a:gd name="T3" fmla="*/ 0 h 140"/>
                <a:gd name="T4" fmla="*/ 1 w 97"/>
                <a:gd name="T5" fmla="*/ 0 h 140"/>
                <a:gd name="T6" fmla="*/ 1 w 97"/>
                <a:gd name="T7" fmla="*/ 0 h 140"/>
                <a:gd name="T8" fmla="*/ 1 w 97"/>
                <a:gd name="T9" fmla="*/ 1 h 140"/>
                <a:gd name="T10" fmla="*/ 1 w 97"/>
                <a:gd name="T11" fmla="*/ 1 h 140"/>
                <a:gd name="T12" fmla="*/ 2 w 97"/>
                <a:gd name="T13" fmla="*/ 1 h 140"/>
                <a:gd name="T14" fmla="*/ 2 w 97"/>
                <a:gd name="T15" fmla="*/ 1 h 140"/>
                <a:gd name="T16" fmla="*/ 2 w 97"/>
                <a:gd name="T17" fmla="*/ 1 h 140"/>
                <a:gd name="T18" fmla="*/ 2 w 97"/>
                <a:gd name="T19" fmla="*/ 2 h 140"/>
                <a:gd name="T20" fmla="*/ 2 w 97"/>
                <a:gd name="T21" fmla="*/ 2 h 140"/>
                <a:gd name="T22" fmla="*/ 2 w 97"/>
                <a:gd name="T23" fmla="*/ 2 h 140"/>
                <a:gd name="T24" fmla="*/ 1 w 97"/>
                <a:gd name="T25" fmla="*/ 2 h 140"/>
                <a:gd name="T26" fmla="*/ 1 w 97"/>
                <a:gd name="T27" fmla="*/ 2 h 140"/>
                <a:gd name="T28" fmla="*/ 1 w 97"/>
                <a:gd name="T29" fmla="*/ 2 h 140"/>
                <a:gd name="T30" fmla="*/ 1 w 97"/>
                <a:gd name="T31" fmla="*/ 2 h 140"/>
                <a:gd name="T32" fmla="*/ 1 w 97"/>
                <a:gd name="T33" fmla="*/ 2 h 140"/>
                <a:gd name="T34" fmla="*/ 0 w 97"/>
                <a:gd name="T35" fmla="*/ 2 h 140"/>
                <a:gd name="T36" fmla="*/ 0 w 97"/>
                <a:gd name="T37" fmla="*/ 0 h 140"/>
                <a:gd name="T38" fmla="*/ 0 w 97"/>
                <a:gd name="T39" fmla="*/ 0 h 1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7"/>
                <a:gd name="T61" fmla="*/ 0 h 140"/>
                <a:gd name="T62" fmla="*/ 97 w 97"/>
                <a:gd name="T63" fmla="*/ 140 h 1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7" h="140">
                  <a:moveTo>
                    <a:pt x="0" y="0"/>
                  </a:moveTo>
                  <a:lnTo>
                    <a:pt x="13" y="0"/>
                  </a:lnTo>
                  <a:lnTo>
                    <a:pt x="26" y="0"/>
                  </a:lnTo>
                  <a:lnTo>
                    <a:pt x="37" y="0"/>
                  </a:lnTo>
                  <a:lnTo>
                    <a:pt x="49" y="1"/>
                  </a:lnTo>
                  <a:lnTo>
                    <a:pt x="61" y="1"/>
                  </a:lnTo>
                  <a:lnTo>
                    <a:pt x="74" y="3"/>
                  </a:lnTo>
                  <a:lnTo>
                    <a:pt x="86" y="5"/>
                  </a:lnTo>
                  <a:lnTo>
                    <a:pt x="97" y="7"/>
                  </a:lnTo>
                  <a:lnTo>
                    <a:pt x="97" y="140"/>
                  </a:lnTo>
                  <a:lnTo>
                    <a:pt x="86" y="139"/>
                  </a:lnTo>
                  <a:lnTo>
                    <a:pt x="74" y="137"/>
                  </a:lnTo>
                  <a:lnTo>
                    <a:pt x="61" y="135"/>
                  </a:lnTo>
                  <a:lnTo>
                    <a:pt x="49" y="134"/>
                  </a:lnTo>
                  <a:lnTo>
                    <a:pt x="37" y="133"/>
                  </a:lnTo>
                  <a:lnTo>
                    <a:pt x="26" y="133"/>
                  </a:lnTo>
                  <a:lnTo>
                    <a:pt x="13" y="13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1" name="Freeform 178"/>
            <p:cNvSpPr>
              <a:spLocks/>
            </p:cNvSpPr>
            <p:nvPr/>
          </p:nvSpPr>
          <p:spPr bwMode="auto">
            <a:xfrm>
              <a:off x="801" y="1421"/>
              <a:ext cx="40" cy="70"/>
            </a:xfrm>
            <a:custGeom>
              <a:avLst/>
              <a:gdLst>
                <a:gd name="T0" fmla="*/ 0 w 79"/>
                <a:gd name="T1" fmla="*/ 0 h 141"/>
                <a:gd name="T2" fmla="*/ 1 w 79"/>
                <a:gd name="T3" fmla="*/ 0 h 141"/>
                <a:gd name="T4" fmla="*/ 1 w 79"/>
                <a:gd name="T5" fmla="*/ 0 h 141"/>
                <a:gd name="T6" fmla="*/ 1 w 79"/>
                <a:gd name="T7" fmla="*/ 0 h 141"/>
                <a:gd name="T8" fmla="*/ 1 w 79"/>
                <a:gd name="T9" fmla="*/ 0 h 141"/>
                <a:gd name="T10" fmla="*/ 1 w 79"/>
                <a:gd name="T11" fmla="*/ 0 h 141"/>
                <a:gd name="T12" fmla="*/ 1 w 79"/>
                <a:gd name="T13" fmla="*/ 0 h 141"/>
                <a:gd name="T14" fmla="*/ 2 w 79"/>
                <a:gd name="T15" fmla="*/ 0 h 141"/>
                <a:gd name="T16" fmla="*/ 2 w 79"/>
                <a:gd name="T17" fmla="*/ 0 h 141"/>
                <a:gd name="T18" fmla="*/ 2 w 79"/>
                <a:gd name="T19" fmla="*/ 2 h 141"/>
                <a:gd name="T20" fmla="*/ 2 w 79"/>
                <a:gd name="T21" fmla="*/ 2 h 141"/>
                <a:gd name="T22" fmla="*/ 1 w 79"/>
                <a:gd name="T23" fmla="*/ 2 h 141"/>
                <a:gd name="T24" fmla="*/ 1 w 79"/>
                <a:gd name="T25" fmla="*/ 2 h 141"/>
                <a:gd name="T26" fmla="*/ 1 w 79"/>
                <a:gd name="T27" fmla="*/ 2 h 141"/>
                <a:gd name="T28" fmla="*/ 1 w 79"/>
                <a:gd name="T29" fmla="*/ 2 h 141"/>
                <a:gd name="T30" fmla="*/ 1 w 79"/>
                <a:gd name="T31" fmla="*/ 2 h 141"/>
                <a:gd name="T32" fmla="*/ 1 w 79"/>
                <a:gd name="T33" fmla="*/ 2 h 141"/>
                <a:gd name="T34" fmla="*/ 0 w 79"/>
                <a:gd name="T35" fmla="*/ 2 h 141"/>
                <a:gd name="T36" fmla="*/ 0 w 79"/>
                <a:gd name="T37" fmla="*/ 0 h 141"/>
                <a:gd name="T38" fmla="*/ 0 w 79"/>
                <a:gd name="T39" fmla="*/ 0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141"/>
                <a:gd name="T62" fmla="*/ 79 w 79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141">
                  <a:moveTo>
                    <a:pt x="0" y="0"/>
                  </a:move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39" y="2"/>
                  </a:lnTo>
                  <a:lnTo>
                    <a:pt x="49" y="3"/>
                  </a:lnTo>
                  <a:lnTo>
                    <a:pt x="60" y="5"/>
                  </a:lnTo>
                  <a:lnTo>
                    <a:pt x="70" y="6"/>
                  </a:lnTo>
                  <a:lnTo>
                    <a:pt x="79" y="7"/>
                  </a:lnTo>
                  <a:lnTo>
                    <a:pt x="79" y="141"/>
                  </a:lnTo>
                  <a:lnTo>
                    <a:pt x="70" y="140"/>
                  </a:lnTo>
                  <a:lnTo>
                    <a:pt x="60" y="139"/>
                  </a:lnTo>
                  <a:lnTo>
                    <a:pt x="49" y="137"/>
                  </a:lnTo>
                  <a:lnTo>
                    <a:pt x="39" y="136"/>
                  </a:lnTo>
                  <a:lnTo>
                    <a:pt x="30" y="136"/>
                  </a:lnTo>
                  <a:lnTo>
                    <a:pt x="19" y="135"/>
                  </a:lnTo>
                  <a:lnTo>
                    <a:pt x="10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2" name="Freeform 179"/>
            <p:cNvSpPr>
              <a:spLocks/>
            </p:cNvSpPr>
            <p:nvPr/>
          </p:nvSpPr>
          <p:spPr bwMode="auto">
            <a:xfrm>
              <a:off x="805" y="1421"/>
              <a:ext cx="32" cy="70"/>
            </a:xfrm>
            <a:custGeom>
              <a:avLst/>
              <a:gdLst>
                <a:gd name="T0" fmla="*/ 0 w 63"/>
                <a:gd name="T1" fmla="*/ 0 h 140"/>
                <a:gd name="T2" fmla="*/ 1 w 63"/>
                <a:gd name="T3" fmla="*/ 0 h 140"/>
                <a:gd name="T4" fmla="*/ 1 w 63"/>
                <a:gd name="T5" fmla="*/ 1 h 140"/>
                <a:gd name="T6" fmla="*/ 1 w 63"/>
                <a:gd name="T7" fmla="*/ 1 h 140"/>
                <a:gd name="T8" fmla="*/ 1 w 63"/>
                <a:gd name="T9" fmla="*/ 1 h 140"/>
                <a:gd name="T10" fmla="*/ 1 w 63"/>
                <a:gd name="T11" fmla="*/ 1 h 140"/>
                <a:gd name="T12" fmla="*/ 1 w 63"/>
                <a:gd name="T13" fmla="*/ 1 h 140"/>
                <a:gd name="T14" fmla="*/ 1 w 63"/>
                <a:gd name="T15" fmla="*/ 1 h 140"/>
                <a:gd name="T16" fmla="*/ 1 w 63"/>
                <a:gd name="T17" fmla="*/ 1 h 140"/>
                <a:gd name="T18" fmla="*/ 1 w 63"/>
                <a:gd name="T19" fmla="*/ 2 h 140"/>
                <a:gd name="T20" fmla="*/ 1 w 63"/>
                <a:gd name="T21" fmla="*/ 2 h 140"/>
                <a:gd name="T22" fmla="*/ 1 w 63"/>
                <a:gd name="T23" fmla="*/ 2 h 140"/>
                <a:gd name="T24" fmla="*/ 1 w 63"/>
                <a:gd name="T25" fmla="*/ 2 h 140"/>
                <a:gd name="T26" fmla="*/ 1 w 63"/>
                <a:gd name="T27" fmla="*/ 2 h 140"/>
                <a:gd name="T28" fmla="*/ 1 w 63"/>
                <a:gd name="T29" fmla="*/ 2 h 140"/>
                <a:gd name="T30" fmla="*/ 1 w 63"/>
                <a:gd name="T31" fmla="*/ 2 h 140"/>
                <a:gd name="T32" fmla="*/ 1 w 63"/>
                <a:gd name="T33" fmla="*/ 2 h 140"/>
                <a:gd name="T34" fmla="*/ 0 w 63"/>
                <a:gd name="T35" fmla="*/ 2 h 140"/>
                <a:gd name="T36" fmla="*/ 0 w 63"/>
                <a:gd name="T37" fmla="*/ 0 h 140"/>
                <a:gd name="T38" fmla="*/ 0 w 63"/>
                <a:gd name="T39" fmla="*/ 0 h 1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140"/>
                <a:gd name="T62" fmla="*/ 63 w 63"/>
                <a:gd name="T63" fmla="*/ 140 h 1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140">
                  <a:moveTo>
                    <a:pt x="0" y="0"/>
                  </a:moveTo>
                  <a:lnTo>
                    <a:pt x="8" y="0"/>
                  </a:lnTo>
                  <a:lnTo>
                    <a:pt x="16" y="2"/>
                  </a:lnTo>
                  <a:lnTo>
                    <a:pt x="23" y="2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8" y="5"/>
                  </a:lnTo>
                  <a:lnTo>
                    <a:pt x="55" y="5"/>
                  </a:lnTo>
                  <a:lnTo>
                    <a:pt x="63" y="6"/>
                  </a:lnTo>
                  <a:lnTo>
                    <a:pt x="63" y="140"/>
                  </a:lnTo>
                  <a:lnTo>
                    <a:pt x="55" y="139"/>
                  </a:lnTo>
                  <a:lnTo>
                    <a:pt x="48" y="139"/>
                  </a:lnTo>
                  <a:lnTo>
                    <a:pt x="39" y="137"/>
                  </a:lnTo>
                  <a:lnTo>
                    <a:pt x="31" y="136"/>
                  </a:lnTo>
                  <a:lnTo>
                    <a:pt x="23" y="135"/>
                  </a:lnTo>
                  <a:lnTo>
                    <a:pt x="16" y="135"/>
                  </a:lnTo>
                  <a:lnTo>
                    <a:pt x="8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3" name="Freeform 180"/>
            <p:cNvSpPr>
              <a:spLocks/>
            </p:cNvSpPr>
            <p:nvPr/>
          </p:nvSpPr>
          <p:spPr bwMode="auto">
            <a:xfrm>
              <a:off x="809" y="1422"/>
              <a:ext cx="24" cy="68"/>
            </a:xfrm>
            <a:custGeom>
              <a:avLst/>
              <a:gdLst>
                <a:gd name="T0" fmla="*/ 0 w 46"/>
                <a:gd name="T1" fmla="*/ 0 h 137"/>
                <a:gd name="T2" fmla="*/ 1 w 46"/>
                <a:gd name="T3" fmla="*/ 0 h 137"/>
                <a:gd name="T4" fmla="*/ 1 w 46"/>
                <a:gd name="T5" fmla="*/ 0 h 137"/>
                <a:gd name="T6" fmla="*/ 1 w 46"/>
                <a:gd name="T7" fmla="*/ 0 h 137"/>
                <a:gd name="T8" fmla="*/ 1 w 46"/>
                <a:gd name="T9" fmla="*/ 0 h 137"/>
                <a:gd name="T10" fmla="*/ 1 w 46"/>
                <a:gd name="T11" fmla="*/ 0 h 137"/>
                <a:gd name="T12" fmla="*/ 1 w 46"/>
                <a:gd name="T13" fmla="*/ 0 h 137"/>
                <a:gd name="T14" fmla="*/ 1 w 46"/>
                <a:gd name="T15" fmla="*/ 0 h 137"/>
                <a:gd name="T16" fmla="*/ 1 w 46"/>
                <a:gd name="T17" fmla="*/ 0 h 137"/>
                <a:gd name="T18" fmla="*/ 1 w 46"/>
                <a:gd name="T19" fmla="*/ 2 h 137"/>
                <a:gd name="T20" fmla="*/ 1 w 46"/>
                <a:gd name="T21" fmla="*/ 2 h 137"/>
                <a:gd name="T22" fmla="*/ 1 w 46"/>
                <a:gd name="T23" fmla="*/ 2 h 137"/>
                <a:gd name="T24" fmla="*/ 1 w 46"/>
                <a:gd name="T25" fmla="*/ 2 h 137"/>
                <a:gd name="T26" fmla="*/ 1 w 46"/>
                <a:gd name="T27" fmla="*/ 2 h 137"/>
                <a:gd name="T28" fmla="*/ 1 w 46"/>
                <a:gd name="T29" fmla="*/ 2 h 137"/>
                <a:gd name="T30" fmla="*/ 1 w 46"/>
                <a:gd name="T31" fmla="*/ 2 h 137"/>
                <a:gd name="T32" fmla="*/ 1 w 46"/>
                <a:gd name="T33" fmla="*/ 2 h 137"/>
                <a:gd name="T34" fmla="*/ 0 w 46"/>
                <a:gd name="T35" fmla="*/ 2 h 137"/>
                <a:gd name="T36" fmla="*/ 0 w 46"/>
                <a:gd name="T37" fmla="*/ 0 h 137"/>
                <a:gd name="T38" fmla="*/ 0 w 46"/>
                <a:gd name="T39" fmla="*/ 0 h 1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6"/>
                <a:gd name="T61" fmla="*/ 0 h 137"/>
                <a:gd name="T62" fmla="*/ 46 w 46"/>
                <a:gd name="T63" fmla="*/ 137 h 13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6" h="137">
                  <a:moveTo>
                    <a:pt x="0" y="0"/>
                  </a:moveTo>
                  <a:lnTo>
                    <a:pt x="6" y="0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3" y="1"/>
                  </a:lnTo>
                  <a:lnTo>
                    <a:pt x="28" y="1"/>
                  </a:lnTo>
                  <a:lnTo>
                    <a:pt x="33" y="3"/>
                  </a:lnTo>
                  <a:lnTo>
                    <a:pt x="40" y="3"/>
                  </a:lnTo>
                  <a:lnTo>
                    <a:pt x="46" y="4"/>
                  </a:lnTo>
                  <a:lnTo>
                    <a:pt x="46" y="137"/>
                  </a:lnTo>
                  <a:lnTo>
                    <a:pt x="40" y="137"/>
                  </a:lnTo>
                  <a:lnTo>
                    <a:pt x="33" y="135"/>
                  </a:lnTo>
                  <a:lnTo>
                    <a:pt x="28" y="135"/>
                  </a:lnTo>
                  <a:lnTo>
                    <a:pt x="23" y="134"/>
                  </a:lnTo>
                  <a:lnTo>
                    <a:pt x="17" y="134"/>
                  </a:lnTo>
                  <a:lnTo>
                    <a:pt x="11" y="134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4" name="Freeform 181"/>
            <p:cNvSpPr>
              <a:spLocks/>
            </p:cNvSpPr>
            <p:nvPr/>
          </p:nvSpPr>
          <p:spPr bwMode="auto">
            <a:xfrm>
              <a:off x="813" y="1422"/>
              <a:ext cx="15" cy="68"/>
            </a:xfrm>
            <a:custGeom>
              <a:avLst/>
              <a:gdLst>
                <a:gd name="T0" fmla="*/ 0 w 30"/>
                <a:gd name="T1" fmla="*/ 0 h 137"/>
                <a:gd name="T2" fmla="*/ 1 w 30"/>
                <a:gd name="T3" fmla="*/ 0 h 137"/>
                <a:gd name="T4" fmla="*/ 1 w 30"/>
                <a:gd name="T5" fmla="*/ 0 h 137"/>
                <a:gd name="T6" fmla="*/ 1 w 30"/>
                <a:gd name="T7" fmla="*/ 0 h 137"/>
                <a:gd name="T8" fmla="*/ 1 w 30"/>
                <a:gd name="T9" fmla="*/ 0 h 137"/>
                <a:gd name="T10" fmla="*/ 1 w 30"/>
                <a:gd name="T11" fmla="*/ 2 h 137"/>
                <a:gd name="T12" fmla="*/ 1 w 30"/>
                <a:gd name="T13" fmla="*/ 2 h 137"/>
                <a:gd name="T14" fmla="*/ 1 w 30"/>
                <a:gd name="T15" fmla="*/ 2 h 137"/>
                <a:gd name="T16" fmla="*/ 1 w 30"/>
                <a:gd name="T17" fmla="*/ 2 h 137"/>
                <a:gd name="T18" fmla="*/ 0 w 30"/>
                <a:gd name="T19" fmla="*/ 2 h 137"/>
                <a:gd name="T20" fmla="*/ 0 w 30"/>
                <a:gd name="T21" fmla="*/ 0 h 137"/>
                <a:gd name="T22" fmla="*/ 0 w 30"/>
                <a:gd name="T23" fmla="*/ 0 h 1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137"/>
                <a:gd name="T38" fmla="*/ 30 w 30"/>
                <a:gd name="T39" fmla="*/ 137 h 1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137">
                  <a:moveTo>
                    <a:pt x="0" y="0"/>
                  </a:moveTo>
                  <a:lnTo>
                    <a:pt x="7" y="0"/>
                  </a:lnTo>
                  <a:lnTo>
                    <a:pt x="15" y="1"/>
                  </a:lnTo>
                  <a:lnTo>
                    <a:pt x="22" y="1"/>
                  </a:lnTo>
                  <a:lnTo>
                    <a:pt x="30" y="3"/>
                  </a:lnTo>
                  <a:lnTo>
                    <a:pt x="30" y="137"/>
                  </a:lnTo>
                  <a:lnTo>
                    <a:pt x="22" y="135"/>
                  </a:lnTo>
                  <a:lnTo>
                    <a:pt x="15" y="134"/>
                  </a:lnTo>
                  <a:lnTo>
                    <a:pt x="7" y="134"/>
                  </a:lnTo>
                  <a:lnTo>
                    <a:pt x="0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5" name="Freeform 182"/>
            <p:cNvSpPr>
              <a:spLocks/>
            </p:cNvSpPr>
            <p:nvPr/>
          </p:nvSpPr>
          <p:spPr bwMode="auto">
            <a:xfrm>
              <a:off x="1441" y="1413"/>
              <a:ext cx="81" cy="77"/>
            </a:xfrm>
            <a:custGeom>
              <a:avLst/>
              <a:gdLst>
                <a:gd name="T0" fmla="*/ 0 w 163"/>
                <a:gd name="T1" fmla="*/ 2 h 156"/>
                <a:gd name="T2" fmla="*/ 0 w 163"/>
                <a:gd name="T3" fmla="*/ 2 h 156"/>
                <a:gd name="T4" fmla="*/ 0 w 163"/>
                <a:gd name="T5" fmla="*/ 2 h 156"/>
                <a:gd name="T6" fmla="*/ 0 w 163"/>
                <a:gd name="T7" fmla="*/ 2 h 156"/>
                <a:gd name="T8" fmla="*/ 1 w 163"/>
                <a:gd name="T9" fmla="*/ 2 h 156"/>
                <a:gd name="T10" fmla="*/ 1 w 163"/>
                <a:gd name="T11" fmla="*/ 2 h 156"/>
                <a:gd name="T12" fmla="*/ 1 w 163"/>
                <a:gd name="T13" fmla="*/ 2 h 156"/>
                <a:gd name="T14" fmla="*/ 2 w 163"/>
                <a:gd name="T15" fmla="*/ 2 h 156"/>
                <a:gd name="T16" fmla="*/ 2 w 163"/>
                <a:gd name="T17" fmla="*/ 2 h 156"/>
                <a:gd name="T18" fmla="*/ 2 w 163"/>
                <a:gd name="T19" fmla="*/ 0 h 156"/>
                <a:gd name="T20" fmla="*/ 2 w 163"/>
                <a:gd name="T21" fmla="*/ 0 h 156"/>
                <a:gd name="T22" fmla="*/ 1 w 163"/>
                <a:gd name="T23" fmla="*/ 0 h 156"/>
                <a:gd name="T24" fmla="*/ 1 w 163"/>
                <a:gd name="T25" fmla="*/ 0 h 156"/>
                <a:gd name="T26" fmla="*/ 1 w 163"/>
                <a:gd name="T27" fmla="*/ 0 h 156"/>
                <a:gd name="T28" fmla="*/ 0 w 163"/>
                <a:gd name="T29" fmla="*/ 0 h 156"/>
                <a:gd name="T30" fmla="*/ 0 w 163"/>
                <a:gd name="T31" fmla="*/ 0 h 156"/>
                <a:gd name="T32" fmla="*/ 0 w 163"/>
                <a:gd name="T33" fmla="*/ 0 h 156"/>
                <a:gd name="T34" fmla="*/ 0 w 163"/>
                <a:gd name="T35" fmla="*/ 0 h 156"/>
                <a:gd name="T36" fmla="*/ 0 w 163"/>
                <a:gd name="T37" fmla="*/ 2 h 156"/>
                <a:gd name="T38" fmla="*/ 0 w 163"/>
                <a:gd name="T39" fmla="*/ 2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3"/>
                <a:gd name="T61" fmla="*/ 0 h 156"/>
                <a:gd name="T62" fmla="*/ 163 w 163"/>
                <a:gd name="T63" fmla="*/ 156 h 1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3" h="156">
                  <a:moveTo>
                    <a:pt x="0" y="136"/>
                  </a:moveTo>
                  <a:lnTo>
                    <a:pt x="20" y="135"/>
                  </a:lnTo>
                  <a:lnTo>
                    <a:pt x="41" y="134"/>
                  </a:lnTo>
                  <a:lnTo>
                    <a:pt x="60" y="134"/>
                  </a:lnTo>
                  <a:lnTo>
                    <a:pt x="81" y="136"/>
                  </a:lnTo>
                  <a:lnTo>
                    <a:pt x="101" y="138"/>
                  </a:lnTo>
                  <a:lnTo>
                    <a:pt x="121" y="144"/>
                  </a:lnTo>
                  <a:lnTo>
                    <a:pt x="142" y="149"/>
                  </a:lnTo>
                  <a:lnTo>
                    <a:pt x="163" y="156"/>
                  </a:lnTo>
                  <a:lnTo>
                    <a:pt x="163" y="13"/>
                  </a:lnTo>
                  <a:lnTo>
                    <a:pt x="143" y="8"/>
                  </a:lnTo>
                  <a:lnTo>
                    <a:pt x="122" y="5"/>
                  </a:lnTo>
                  <a:lnTo>
                    <a:pt x="102" y="3"/>
                  </a:lnTo>
                  <a:lnTo>
                    <a:pt x="82" y="1"/>
                  </a:lnTo>
                  <a:lnTo>
                    <a:pt x="61" y="0"/>
                  </a:lnTo>
                  <a:lnTo>
                    <a:pt x="41" y="1"/>
                  </a:lnTo>
                  <a:lnTo>
                    <a:pt x="20" y="1"/>
                  </a:lnTo>
                  <a:lnTo>
                    <a:pt x="0" y="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6" name="Freeform 183"/>
            <p:cNvSpPr>
              <a:spLocks/>
            </p:cNvSpPr>
            <p:nvPr/>
          </p:nvSpPr>
          <p:spPr bwMode="auto">
            <a:xfrm>
              <a:off x="1445" y="1413"/>
              <a:ext cx="73" cy="76"/>
            </a:xfrm>
            <a:custGeom>
              <a:avLst/>
              <a:gdLst>
                <a:gd name="T0" fmla="*/ 0 w 147"/>
                <a:gd name="T1" fmla="*/ 2 h 152"/>
                <a:gd name="T2" fmla="*/ 0 w 147"/>
                <a:gd name="T3" fmla="*/ 2 h 152"/>
                <a:gd name="T4" fmla="*/ 0 w 147"/>
                <a:gd name="T5" fmla="*/ 2 h 152"/>
                <a:gd name="T6" fmla="*/ 0 w 147"/>
                <a:gd name="T7" fmla="*/ 2 h 152"/>
                <a:gd name="T8" fmla="*/ 1 w 147"/>
                <a:gd name="T9" fmla="*/ 2 h 152"/>
                <a:gd name="T10" fmla="*/ 1 w 147"/>
                <a:gd name="T11" fmla="*/ 2 h 152"/>
                <a:gd name="T12" fmla="*/ 1 w 147"/>
                <a:gd name="T13" fmla="*/ 2 h 152"/>
                <a:gd name="T14" fmla="*/ 2 w 147"/>
                <a:gd name="T15" fmla="*/ 2 h 152"/>
                <a:gd name="T16" fmla="*/ 2 w 147"/>
                <a:gd name="T17" fmla="*/ 2 h 152"/>
                <a:gd name="T18" fmla="*/ 2 w 147"/>
                <a:gd name="T19" fmla="*/ 1 h 152"/>
                <a:gd name="T20" fmla="*/ 2 w 147"/>
                <a:gd name="T21" fmla="*/ 1 h 152"/>
                <a:gd name="T22" fmla="*/ 1 w 147"/>
                <a:gd name="T23" fmla="*/ 1 h 152"/>
                <a:gd name="T24" fmla="*/ 1 w 147"/>
                <a:gd name="T25" fmla="*/ 1 h 152"/>
                <a:gd name="T26" fmla="*/ 1 w 147"/>
                <a:gd name="T27" fmla="*/ 1 h 152"/>
                <a:gd name="T28" fmla="*/ 0 w 147"/>
                <a:gd name="T29" fmla="*/ 0 h 152"/>
                <a:gd name="T30" fmla="*/ 0 w 147"/>
                <a:gd name="T31" fmla="*/ 0 h 152"/>
                <a:gd name="T32" fmla="*/ 0 w 147"/>
                <a:gd name="T33" fmla="*/ 1 h 152"/>
                <a:gd name="T34" fmla="*/ 0 w 147"/>
                <a:gd name="T35" fmla="*/ 1 h 152"/>
                <a:gd name="T36" fmla="*/ 0 w 147"/>
                <a:gd name="T37" fmla="*/ 2 h 152"/>
                <a:gd name="T38" fmla="*/ 0 w 147"/>
                <a:gd name="T39" fmla="*/ 2 h 15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7"/>
                <a:gd name="T61" fmla="*/ 0 h 152"/>
                <a:gd name="T62" fmla="*/ 147 w 147"/>
                <a:gd name="T63" fmla="*/ 152 h 15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7" h="152">
                  <a:moveTo>
                    <a:pt x="0" y="135"/>
                  </a:moveTo>
                  <a:lnTo>
                    <a:pt x="19" y="134"/>
                  </a:lnTo>
                  <a:lnTo>
                    <a:pt x="37" y="134"/>
                  </a:lnTo>
                  <a:lnTo>
                    <a:pt x="55" y="134"/>
                  </a:lnTo>
                  <a:lnTo>
                    <a:pt x="73" y="136"/>
                  </a:lnTo>
                  <a:lnTo>
                    <a:pt x="91" y="138"/>
                  </a:lnTo>
                  <a:lnTo>
                    <a:pt x="109" y="142"/>
                  </a:lnTo>
                  <a:lnTo>
                    <a:pt x="128" y="146"/>
                  </a:lnTo>
                  <a:lnTo>
                    <a:pt x="147" y="152"/>
                  </a:lnTo>
                  <a:lnTo>
                    <a:pt x="147" y="11"/>
                  </a:lnTo>
                  <a:lnTo>
                    <a:pt x="129" y="7"/>
                  </a:lnTo>
                  <a:lnTo>
                    <a:pt x="110" y="5"/>
                  </a:lnTo>
                  <a:lnTo>
                    <a:pt x="93" y="3"/>
                  </a:lnTo>
                  <a:lnTo>
                    <a:pt x="74" y="1"/>
                  </a:lnTo>
                  <a:lnTo>
                    <a:pt x="55" y="0"/>
                  </a:lnTo>
                  <a:lnTo>
                    <a:pt x="37" y="0"/>
                  </a:lnTo>
                  <a:lnTo>
                    <a:pt x="19" y="1"/>
                  </a:lnTo>
                  <a:lnTo>
                    <a:pt x="0" y="3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7" name="Freeform 184"/>
            <p:cNvSpPr>
              <a:spLocks/>
            </p:cNvSpPr>
            <p:nvPr/>
          </p:nvSpPr>
          <p:spPr bwMode="auto">
            <a:xfrm>
              <a:off x="1449" y="1413"/>
              <a:ext cx="65" cy="74"/>
            </a:xfrm>
            <a:custGeom>
              <a:avLst/>
              <a:gdLst>
                <a:gd name="T0" fmla="*/ 0 w 131"/>
                <a:gd name="T1" fmla="*/ 2 h 149"/>
                <a:gd name="T2" fmla="*/ 0 w 131"/>
                <a:gd name="T3" fmla="*/ 2 h 149"/>
                <a:gd name="T4" fmla="*/ 0 w 131"/>
                <a:gd name="T5" fmla="*/ 2 h 149"/>
                <a:gd name="T6" fmla="*/ 0 w 131"/>
                <a:gd name="T7" fmla="*/ 2 h 149"/>
                <a:gd name="T8" fmla="*/ 1 w 131"/>
                <a:gd name="T9" fmla="*/ 2 h 149"/>
                <a:gd name="T10" fmla="*/ 1 w 131"/>
                <a:gd name="T11" fmla="*/ 2 h 149"/>
                <a:gd name="T12" fmla="*/ 1 w 131"/>
                <a:gd name="T13" fmla="*/ 2 h 149"/>
                <a:gd name="T14" fmla="*/ 1 w 131"/>
                <a:gd name="T15" fmla="*/ 2 h 149"/>
                <a:gd name="T16" fmla="*/ 2 w 131"/>
                <a:gd name="T17" fmla="*/ 2 h 149"/>
                <a:gd name="T18" fmla="*/ 2 w 131"/>
                <a:gd name="T19" fmla="*/ 0 h 149"/>
                <a:gd name="T20" fmla="*/ 1 w 131"/>
                <a:gd name="T21" fmla="*/ 0 h 149"/>
                <a:gd name="T22" fmla="*/ 1 w 131"/>
                <a:gd name="T23" fmla="*/ 0 h 149"/>
                <a:gd name="T24" fmla="*/ 1 w 131"/>
                <a:gd name="T25" fmla="*/ 0 h 149"/>
                <a:gd name="T26" fmla="*/ 1 w 131"/>
                <a:gd name="T27" fmla="*/ 0 h 149"/>
                <a:gd name="T28" fmla="*/ 0 w 131"/>
                <a:gd name="T29" fmla="*/ 0 h 149"/>
                <a:gd name="T30" fmla="*/ 0 w 131"/>
                <a:gd name="T31" fmla="*/ 0 h 149"/>
                <a:gd name="T32" fmla="*/ 0 w 131"/>
                <a:gd name="T33" fmla="*/ 0 h 149"/>
                <a:gd name="T34" fmla="*/ 0 w 131"/>
                <a:gd name="T35" fmla="*/ 0 h 149"/>
                <a:gd name="T36" fmla="*/ 0 w 131"/>
                <a:gd name="T37" fmla="*/ 2 h 149"/>
                <a:gd name="T38" fmla="*/ 0 w 131"/>
                <a:gd name="T39" fmla="*/ 2 h 14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1"/>
                <a:gd name="T61" fmla="*/ 0 h 149"/>
                <a:gd name="T62" fmla="*/ 131 w 131"/>
                <a:gd name="T63" fmla="*/ 149 h 14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1" h="149">
                  <a:moveTo>
                    <a:pt x="0" y="134"/>
                  </a:moveTo>
                  <a:lnTo>
                    <a:pt x="18" y="133"/>
                  </a:lnTo>
                  <a:lnTo>
                    <a:pt x="33" y="133"/>
                  </a:lnTo>
                  <a:lnTo>
                    <a:pt x="49" y="133"/>
                  </a:lnTo>
                  <a:lnTo>
                    <a:pt x="66" y="134"/>
                  </a:lnTo>
                  <a:lnTo>
                    <a:pt x="81" y="136"/>
                  </a:lnTo>
                  <a:lnTo>
                    <a:pt x="97" y="141"/>
                  </a:lnTo>
                  <a:lnTo>
                    <a:pt x="113" y="144"/>
                  </a:lnTo>
                  <a:lnTo>
                    <a:pt x="131" y="149"/>
                  </a:lnTo>
                  <a:lnTo>
                    <a:pt x="131" y="8"/>
                  </a:lnTo>
                  <a:lnTo>
                    <a:pt x="113" y="6"/>
                  </a:lnTo>
                  <a:lnTo>
                    <a:pt x="98" y="4"/>
                  </a:lnTo>
                  <a:lnTo>
                    <a:pt x="82" y="2"/>
                  </a:lnTo>
                  <a:lnTo>
                    <a:pt x="66" y="0"/>
                  </a:lnTo>
                  <a:lnTo>
                    <a:pt x="49" y="0"/>
                  </a:lnTo>
                  <a:lnTo>
                    <a:pt x="33" y="0"/>
                  </a:lnTo>
                  <a:lnTo>
                    <a:pt x="18" y="0"/>
                  </a:lnTo>
                  <a:lnTo>
                    <a:pt x="0" y="2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8" name="Freeform 185"/>
            <p:cNvSpPr>
              <a:spLocks/>
            </p:cNvSpPr>
            <p:nvPr/>
          </p:nvSpPr>
          <p:spPr bwMode="auto">
            <a:xfrm>
              <a:off x="1453" y="1413"/>
              <a:ext cx="57" cy="73"/>
            </a:xfrm>
            <a:custGeom>
              <a:avLst/>
              <a:gdLst>
                <a:gd name="T0" fmla="*/ 0 w 113"/>
                <a:gd name="T1" fmla="*/ 2 h 148"/>
                <a:gd name="T2" fmla="*/ 1 w 113"/>
                <a:gd name="T3" fmla="*/ 2 h 148"/>
                <a:gd name="T4" fmla="*/ 1 w 113"/>
                <a:gd name="T5" fmla="*/ 2 h 148"/>
                <a:gd name="T6" fmla="*/ 1 w 113"/>
                <a:gd name="T7" fmla="*/ 2 h 148"/>
                <a:gd name="T8" fmla="*/ 1 w 113"/>
                <a:gd name="T9" fmla="*/ 2 h 148"/>
                <a:gd name="T10" fmla="*/ 2 w 113"/>
                <a:gd name="T11" fmla="*/ 2 h 148"/>
                <a:gd name="T12" fmla="*/ 2 w 113"/>
                <a:gd name="T13" fmla="*/ 2 h 148"/>
                <a:gd name="T14" fmla="*/ 2 w 113"/>
                <a:gd name="T15" fmla="*/ 2 h 148"/>
                <a:gd name="T16" fmla="*/ 2 w 113"/>
                <a:gd name="T17" fmla="*/ 2 h 148"/>
                <a:gd name="T18" fmla="*/ 2 w 113"/>
                <a:gd name="T19" fmla="*/ 0 h 148"/>
                <a:gd name="T20" fmla="*/ 2 w 113"/>
                <a:gd name="T21" fmla="*/ 0 h 148"/>
                <a:gd name="T22" fmla="*/ 2 w 113"/>
                <a:gd name="T23" fmla="*/ 0 h 148"/>
                <a:gd name="T24" fmla="*/ 2 w 113"/>
                <a:gd name="T25" fmla="*/ 0 h 148"/>
                <a:gd name="T26" fmla="*/ 1 w 113"/>
                <a:gd name="T27" fmla="*/ 0 h 148"/>
                <a:gd name="T28" fmla="*/ 1 w 113"/>
                <a:gd name="T29" fmla="*/ 0 h 148"/>
                <a:gd name="T30" fmla="*/ 1 w 113"/>
                <a:gd name="T31" fmla="*/ 0 h 148"/>
                <a:gd name="T32" fmla="*/ 1 w 113"/>
                <a:gd name="T33" fmla="*/ 0 h 148"/>
                <a:gd name="T34" fmla="*/ 0 w 113"/>
                <a:gd name="T35" fmla="*/ 0 h 148"/>
                <a:gd name="T36" fmla="*/ 0 w 113"/>
                <a:gd name="T37" fmla="*/ 2 h 148"/>
                <a:gd name="T38" fmla="*/ 0 w 113"/>
                <a:gd name="T39" fmla="*/ 2 h 1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3"/>
                <a:gd name="T61" fmla="*/ 0 h 148"/>
                <a:gd name="T62" fmla="*/ 113 w 113"/>
                <a:gd name="T63" fmla="*/ 148 h 1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3" h="148">
                  <a:moveTo>
                    <a:pt x="0" y="134"/>
                  </a:moveTo>
                  <a:lnTo>
                    <a:pt x="14" y="134"/>
                  </a:lnTo>
                  <a:lnTo>
                    <a:pt x="27" y="134"/>
                  </a:lnTo>
                  <a:lnTo>
                    <a:pt x="41" y="135"/>
                  </a:lnTo>
                  <a:lnTo>
                    <a:pt x="56" y="136"/>
                  </a:lnTo>
                  <a:lnTo>
                    <a:pt x="70" y="137"/>
                  </a:lnTo>
                  <a:lnTo>
                    <a:pt x="84" y="140"/>
                  </a:lnTo>
                  <a:lnTo>
                    <a:pt x="98" y="144"/>
                  </a:lnTo>
                  <a:lnTo>
                    <a:pt x="113" y="148"/>
                  </a:lnTo>
                  <a:lnTo>
                    <a:pt x="113" y="7"/>
                  </a:lnTo>
                  <a:lnTo>
                    <a:pt x="98" y="5"/>
                  </a:lnTo>
                  <a:lnTo>
                    <a:pt x="84" y="4"/>
                  </a:lnTo>
                  <a:lnTo>
                    <a:pt x="70" y="3"/>
                  </a:lnTo>
                  <a:lnTo>
                    <a:pt x="56" y="1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0" y="1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9" name="Freeform 186"/>
            <p:cNvSpPr>
              <a:spLocks/>
            </p:cNvSpPr>
            <p:nvPr/>
          </p:nvSpPr>
          <p:spPr bwMode="auto">
            <a:xfrm>
              <a:off x="1457" y="1413"/>
              <a:ext cx="48" cy="72"/>
            </a:xfrm>
            <a:custGeom>
              <a:avLst/>
              <a:gdLst>
                <a:gd name="T0" fmla="*/ 0 w 95"/>
                <a:gd name="T1" fmla="*/ 2 h 144"/>
                <a:gd name="T2" fmla="*/ 1 w 95"/>
                <a:gd name="T3" fmla="*/ 2 h 144"/>
                <a:gd name="T4" fmla="*/ 1 w 95"/>
                <a:gd name="T5" fmla="*/ 2 h 144"/>
                <a:gd name="T6" fmla="*/ 1 w 95"/>
                <a:gd name="T7" fmla="*/ 2 h 144"/>
                <a:gd name="T8" fmla="*/ 1 w 95"/>
                <a:gd name="T9" fmla="*/ 2 h 144"/>
                <a:gd name="T10" fmla="*/ 1 w 95"/>
                <a:gd name="T11" fmla="*/ 2 h 144"/>
                <a:gd name="T12" fmla="*/ 2 w 95"/>
                <a:gd name="T13" fmla="*/ 2 h 144"/>
                <a:gd name="T14" fmla="*/ 2 w 95"/>
                <a:gd name="T15" fmla="*/ 2 h 144"/>
                <a:gd name="T16" fmla="*/ 2 w 95"/>
                <a:gd name="T17" fmla="*/ 2 h 144"/>
                <a:gd name="T18" fmla="*/ 2 w 95"/>
                <a:gd name="T19" fmla="*/ 1 h 144"/>
                <a:gd name="T20" fmla="*/ 2 w 95"/>
                <a:gd name="T21" fmla="*/ 1 h 144"/>
                <a:gd name="T22" fmla="*/ 2 w 95"/>
                <a:gd name="T23" fmla="*/ 1 h 144"/>
                <a:gd name="T24" fmla="*/ 1 w 95"/>
                <a:gd name="T25" fmla="*/ 1 h 144"/>
                <a:gd name="T26" fmla="*/ 1 w 95"/>
                <a:gd name="T27" fmla="*/ 0 h 144"/>
                <a:gd name="T28" fmla="*/ 1 w 95"/>
                <a:gd name="T29" fmla="*/ 0 h 144"/>
                <a:gd name="T30" fmla="*/ 1 w 95"/>
                <a:gd name="T31" fmla="*/ 0 h 144"/>
                <a:gd name="T32" fmla="*/ 1 w 95"/>
                <a:gd name="T33" fmla="*/ 0 h 144"/>
                <a:gd name="T34" fmla="*/ 0 w 95"/>
                <a:gd name="T35" fmla="*/ 0 h 144"/>
                <a:gd name="T36" fmla="*/ 0 w 95"/>
                <a:gd name="T37" fmla="*/ 2 h 144"/>
                <a:gd name="T38" fmla="*/ 0 w 95"/>
                <a:gd name="T39" fmla="*/ 2 h 1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5"/>
                <a:gd name="T61" fmla="*/ 0 h 144"/>
                <a:gd name="T62" fmla="*/ 95 w 95"/>
                <a:gd name="T63" fmla="*/ 144 h 1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5" h="144">
                  <a:moveTo>
                    <a:pt x="0" y="133"/>
                  </a:moveTo>
                  <a:lnTo>
                    <a:pt x="11" y="133"/>
                  </a:lnTo>
                  <a:lnTo>
                    <a:pt x="23" y="133"/>
                  </a:lnTo>
                  <a:lnTo>
                    <a:pt x="35" y="134"/>
                  </a:lnTo>
                  <a:lnTo>
                    <a:pt x="48" y="134"/>
                  </a:lnTo>
                  <a:lnTo>
                    <a:pt x="60" y="136"/>
                  </a:lnTo>
                  <a:lnTo>
                    <a:pt x="72" y="137"/>
                  </a:lnTo>
                  <a:lnTo>
                    <a:pt x="84" y="142"/>
                  </a:lnTo>
                  <a:lnTo>
                    <a:pt x="95" y="144"/>
                  </a:lnTo>
                  <a:lnTo>
                    <a:pt x="95" y="5"/>
                  </a:lnTo>
                  <a:lnTo>
                    <a:pt x="84" y="4"/>
                  </a:lnTo>
                  <a:lnTo>
                    <a:pt x="72" y="3"/>
                  </a:lnTo>
                  <a:lnTo>
                    <a:pt x="60" y="2"/>
                  </a:lnTo>
                  <a:lnTo>
                    <a:pt x="48" y="0"/>
                  </a:lnTo>
                  <a:lnTo>
                    <a:pt x="35" y="0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0" name="Freeform 187"/>
            <p:cNvSpPr>
              <a:spLocks/>
            </p:cNvSpPr>
            <p:nvPr/>
          </p:nvSpPr>
          <p:spPr bwMode="auto">
            <a:xfrm>
              <a:off x="1461" y="1413"/>
              <a:ext cx="40" cy="71"/>
            </a:xfrm>
            <a:custGeom>
              <a:avLst/>
              <a:gdLst>
                <a:gd name="T0" fmla="*/ 0 w 79"/>
                <a:gd name="T1" fmla="*/ 2 h 142"/>
                <a:gd name="T2" fmla="*/ 1 w 79"/>
                <a:gd name="T3" fmla="*/ 2 h 142"/>
                <a:gd name="T4" fmla="*/ 1 w 79"/>
                <a:gd name="T5" fmla="*/ 2 h 142"/>
                <a:gd name="T6" fmla="*/ 1 w 79"/>
                <a:gd name="T7" fmla="*/ 2 h 142"/>
                <a:gd name="T8" fmla="*/ 1 w 79"/>
                <a:gd name="T9" fmla="*/ 2 h 142"/>
                <a:gd name="T10" fmla="*/ 1 w 79"/>
                <a:gd name="T11" fmla="*/ 2 h 142"/>
                <a:gd name="T12" fmla="*/ 1 w 79"/>
                <a:gd name="T13" fmla="*/ 2 h 142"/>
                <a:gd name="T14" fmla="*/ 2 w 79"/>
                <a:gd name="T15" fmla="*/ 2 h 142"/>
                <a:gd name="T16" fmla="*/ 2 w 79"/>
                <a:gd name="T17" fmla="*/ 2 h 142"/>
                <a:gd name="T18" fmla="*/ 2 w 79"/>
                <a:gd name="T19" fmla="*/ 1 h 142"/>
                <a:gd name="T20" fmla="*/ 2 w 79"/>
                <a:gd name="T21" fmla="*/ 1 h 142"/>
                <a:gd name="T22" fmla="*/ 1 w 79"/>
                <a:gd name="T23" fmla="*/ 1 h 142"/>
                <a:gd name="T24" fmla="*/ 1 w 79"/>
                <a:gd name="T25" fmla="*/ 0 h 142"/>
                <a:gd name="T26" fmla="*/ 1 w 79"/>
                <a:gd name="T27" fmla="*/ 0 h 142"/>
                <a:gd name="T28" fmla="*/ 1 w 79"/>
                <a:gd name="T29" fmla="*/ 0 h 142"/>
                <a:gd name="T30" fmla="*/ 1 w 79"/>
                <a:gd name="T31" fmla="*/ 0 h 142"/>
                <a:gd name="T32" fmla="*/ 1 w 79"/>
                <a:gd name="T33" fmla="*/ 0 h 142"/>
                <a:gd name="T34" fmla="*/ 0 w 79"/>
                <a:gd name="T35" fmla="*/ 0 h 142"/>
                <a:gd name="T36" fmla="*/ 0 w 79"/>
                <a:gd name="T37" fmla="*/ 2 h 142"/>
                <a:gd name="T38" fmla="*/ 0 w 79"/>
                <a:gd name="T39" fmla="*/ 2 h 1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142"/>
                <a:gd name="T62" fmla="*/ 79 w 79"/>
                <a:gd name="T63" fmla="*/ 142 h 1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142">
                  <a:moveTo>
                    <a:pt x="0" y="133"/>
                  </a:moveTo>
                  <a:lnTo>
                    <a:pt x="10" y="133"/>
                  </a:lnTo>
                  <a:lnTo>
                    <a:pt x="19" y="133"/>
                  </a:lnTo>
                  <a:lnTo>
                    <a:pt x="30" y="134"/>
                  </a:lnTo>
                  <a:lnTo>
                    <a:pt x="40" y="135"/>
                  </a:lnTo>
                  <a:lnTo>
                    <a:pt x="49" y="136"/>
                  </a:lnTo>
                  <a:lnTo>
                    <a:pt x="60" y="137"/>
                  </a:lnTo>
                  <a:lnTo>
                    <a:pt x="69" y="139"/>
                  </a:lnTo>
                  <a:lnTo>
                    <a:pt x="79" y="142"/>
                  </a:lnTo>
                  <a:lnTo>
                    <a:pt x="79" y="4"/>
                  </a:lnTo>
                  <a:lnTo>
                    <a:pt x="69" y="3"/>
                  </a:lnTo>
                  <a:lnTo>
                    <a:pt x="60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1" name="Freeform 188"/>
            <p:cNvSpPr>
              <a:spLocks/>
            </p:cNvSpPr>
            <p:nvPr/>
          </p:nvSpPr>
          <p:spPr bwMode="auto">
            <a:xfrm>
              <a:off x="1465" y="1413"/>
              <a:ext cx="32" cy="70"/>
            </a:xfrm>
            <a:custGeom>
              <a:avLst/>
              <a:gdLst>
                <a:gd name="T0" fmla="*/ 0 w 63"/>
                <a:gd name="T1" fmla="*/ 2 h 142"/>
                <a:gd name="T2" fmla="*/ 1 w 63"/>
                <a:gd name="T3" fmla="*/ 2 h 142"/>
                <a:gd name="T4" fmla="*/ 1 w 63"/>
                <a:gd name="T5" fmla="*/ 2 h 142"/>
                <a:gd name="T6" fmla="*/ 1 w 63"/>
                <a:gd name="T7" fmla="*/ 2 h 142"/>
                <a:gd name="T8" fmla="*/ 1 w 63"/>
                <a:gd name="T9" fmla="*/ 2 h 142"/>
                <a:gd name="T10" fmla="*/ 1 w 63"/>
                <a:gd name="T11" fmla="*/ 2 h 142"/>
                <a:gd name="T12" fmla="*/ 1 w 63"/>
                <a:gd name="T13" fmla="*/ 2 h 142"/>
                <a:gd name="T14" fmla="*/ 1 w 63"/>
                <a:gd name="T15" fmla="*/ 2 h 142"/>
                <a:gd name="T16" fmla="*/ 1 w 63"/>
                <a:gd name="T17" fmla="*/ 2 h 142"/>
                <a:gd name="T18" fmla="*/ 1 w 63"/>
                <a:gd name="T19" fmla="*/ 0 h 142"/>
                <a:gd name="T20" fmla="*/ 1 w 63"/>
                <a:gd name="T21" fmla="*/ 0 h 142"/>
                <a:gd name="T22" fmla="*/ 1 w 63"/>
                <a:gd name="T23" fmla="*/ 0 h 142"/>
                <a:gd name="T24" fmla="*/ 1 w 63"/>
                <a:gd name="T25" fmla="*/ 0 h 142"/>
                <a:gd name="T26" fmla="*/ 1 w 63"/>
                <a:gd name="T27" fmla="*/ 0 h 142"/>
                <a:gd name="T28" fmla="*/ 1 w 63"/>
                <a:gd name="T29" fmla="*/ 0 h 142"/>
                <a:gd name="T30" fmla="*/ 1 w 63"/>
                <a:gd name="T31" fmla="*/ 0 h 142"/>
                <a:gd name="T32" fmla="*/ 1 w 63"/>
                <a:gd name="T33" fmla="*/ 0 h 142"/>
                <a:gd name="T34" fmla="*/ 0 w 63"/>
                <a:gd name="T35" fmla="*/ 0 h 142"/>
                <a:gd name="T36" fmla="*/ 0 w 63"/>
                <a:gd name="T37" fmla="*/ 2 h 142"/>
                <a:gd name="T38" fmla="*/ 0 w 63"/>
                <a:gd name="T39" fmla="*/ 2 h 1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142"/>
                <a:gd name="T62" fmla="*/ 63 w 63"/>
                <a:gd name="T63" fmla="*/ 142 h 1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142">
                  <a:moveTo>
                    <a:pt x="0" y="134"/>
                  </a:moveTo>
                  <a:lnTo>
                    <a:pt x="8" y="134"/>
                  </a:lnTo>
                  <a:lnTo>
                    <a:pt x="16" y="134"/>
                  </a:lnTo>
                  <a:lnTo>
                    <a:pt x="23" y="135"/>
                  </a:lnTo>
                  <a:lnTo>
                    <a:pt x="32" y="135"/>
                  </a:lnTo>
                  <a:lnTo>
                    <a:pt x="40" y="136"/>
                  </a:lnTo>
                  <a:lnTo>
                    <a:pt x="48" y="137"/>
                  </a:lnTo>
                  <a:lnTo>
                    <a:pt x="55" y="140"/>
                  </a:lnTo>
                  <a:lnTo>
                    <a:pt x="63" y="142"/>
                  </a:lnTo>
                  <a:lnTo>
                    <a:pt x="63" y="4"/>
                  </a:lnTo>
                  <a:lnTo>
                    <a:pt x="55" y="3"/>
                  </a:lnTo>
                  <a:lnTo>
                    <a:pt x="48" y="3"/>
                  </a:lnTo>
                  <a:lnTo>
                    <a:pt x="40" y="1"/>
                  </a:lnTo>
                  <a:lnTo>
                    <a:pt x="32" y="1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2" name="Freeform 189"/>
            <p:cNvSpPr>
              <a:spLocks/>
            </p:cNvSpPr>
            <p:nvPr/>
          </p:nvSpPr>
          <p:spPr bwMode="auto">
            <a:xfrm>
              <a:off x="1469" y="1413"/>
              <a:ext cx="24" cy="69"/>
            </a:xfrm>
            <a:custGeom>
              <a:avLst/>
              <a:gdLst>
                <a:gd name="T0" fmla="*/ 0 w 47"/>
                <a:gd name="T1" fmla="*/ 2 h 140"/>
                <a:gd name="T2" fmla="*/ 1 w 47"/>
                <a:gd name="T3" fmla="*/ 2 h 140"/>
                <a:gd name="T4" fmla="*/ 1 w 47"/>
                <a:gd name="T5" fmla="*/ 2 h 140"/>
                <a:gd name="T6" fmla="*/ 1 w 47"/>
                <a:gd name="T7" fmla="*/ 2 h 140"/>
                <a:gd name="T8" fmla="*/ 1 w 47"/>
                <a:gd name="T9" fmla="*/ 2 h 140"/>
                <a:gd name="T10" fmla="*/ 1 w 47"/>
                <a:gd name="T11" fmla="*/ 2 h 140"/>
                <a:gd name="T12" fmla="*/ 1 w 47"/>
                <a:gd name="T13" fmla="*/ 2 h 140"/>
                <a:gd name="T14" fmla="*/ 1 w 47"/>
                <a:gd name="T15" fmla="*/ 2 h 140"/>
                <a:gd name="T16" fmla="*/ 1 w 47"/>
                <a:gd name="T17" fmla="*/ 2 h 140"/>
                <a:gd name="T18" fmla="*/ 1 w 47"/>
                <a:gd name="T19" fmla="*/ 0 h 140"/>
                <a:gd name="T20" fmla="*/ 1 w 47"/>
                <a:gd name="T21" fmla="*/ 0 h 140"/>
                <a:gd name="T22" fmla="*/ 1 w 47"/>
                <a:gd name="T23" fmla="*/ 0 h 140"/>
                <a:gd name="T24" fmla="*/ 1 w 47"/>
                <a:gd name="T25" fmla="*/ 0 h 140"/>
                <a:gd name="T26" fmla="*/ 1 w 47"/>
                <a:gd name="T27" fmla="*/ 0 h 140"/>
                <a:gd name="T28" fmla="*/ 1 w 47"/>
                <a:gd name="T29" fmla="*/ 0 h 140"/>
                <a:gd name="T30" fmla="*/ 1 w 47"/>
                <a:gd name="T31" fmla="*/ 0 h 140"/>
                <a:gd name="T32" fmla="*/ 1 w 47"/>
                <a:gd name="T33" fmla="*/ 0 h 140"/>
                <a:gd name="T34" fmla="*/ 0 w 47"/>
                <a:gd name="T35" fmla="*/ 0 h 140"/>
                <a:gd name="T36" fmla="*/ 0 w 47"/>
                <a:gd name="T37" fmla="*/ 2 h 140"/>
                <a:gd name="T38" fmla="*/ 0 w 47"/>
                <a:gd name="T39" fmla="*/ 2 h 1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7"/>
                <a:gd name="T61" fmla="*/ 0 h 140"/>
                <a:gd name="T62" fmla="*/ 47 w 47"/>
                <a:gd name="T63" fmla="*/ 140 h 1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7" h="140">
                  <a:moveTo>
                    <a:pt x="0" y="134"/>
                  </a:moveTo>
                  <a:lnTo>
                    <a:pt x="6" y="134"/>
                  </a:lnTo>
                  <a:lnTo>
                    <a:pt x="11" y="135"/>
                  </a:lnTo>
                  <a:lnTo>
                    <a:pt x="17" y="135"/>
                  </a:lnTo>
                  <a:lnTo>
                    <a:pt x="24" y="136"/>
                  </a:lnTo>
                  <a:lnTo>
                    <a:pt x="30" y="136"/>
                  </a:lnTo>
                  <a:lnTo>
                    <a:pt x="36" y="137"/>
                  </a:lnTo>
                  <a:lnTo>
                    <a:pt x="41" y="138"/>
                  </a:lnTo>
                  <a:lnTo>
                    <a:pt x="47" y="140"/>
                  </a:lnTo>
                  <a:lnTo>
                    <a:pt x="47" y="3"/>
                  </a:lnTo>
                  <a:lnTo>
                    <a:pt x="41" y="3"/>
                  </a:lnTo>
                  <a:lnTo>
                    <a:pt x="36" y="1"/>
                  </a:lnTo>
                  <a:lnTo>
                    <a:pt x="30" y="1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3" name="Freeform 190"/>
            <p:cNvSpPr>
              <a:spLocks/>
            </p:cNvSpPr>
            <p:nvPr/>
          </p:nvSpPr>
          <p:spPr bwMode="auto">
            <a:xfrm>
              <a:off x="1474" y="1413"/>
              <a:ext cx="16" cy="68"/>
            </a:xfrm>
            <a:custGeom>
              <a:avLst/>
              <a:gdLst>
                <a:gd name="T0" fmla="*/ 0 w 32"/>
                <a:gd name="T1" fmla="*/ 2 h 136"/>
                <a:gd name="T2" fmla="*/ 1 w 32"/>
                <a:gd name="T3" fmla="*/ 2 h 136"/>
                <a:gd name="T4" fmla="*/ 1 w 32"/>
                <a:gd name="T5" fmla="*/ 2 h 136"/>
                <a:gd name="T6" fmla="*/ 1 w 32"/>
                <a:gd name="T7" fmla="*/ 2 h 136"/>
                <a:gd name="T8" fmla="*/ 1 w 32"/>
                <a:gd name="T9" fmla="*/ 2 h 136"/>
                <a:gd name="T10" fmla="*/ 1 w 32"/>
                <a:gd name="T11" fmla="*/ 1 h 136"/>
                <a:gd name="T12" fmla="*/ 1 w 32"/>
                <a:gd name="T13" fmla="*/ 0 h 136"/>
                <a:gd name="T14" fmla="*/ 1 w 32"/>
                <a:gd name="T15" fmla="*/ 0 h 136"/>
                <a:gd name="T16" fmla="*/ 1 w 32"/>
                <a:gd name="T17" fmla="*/ 0 h 136"/>
                <a:gd name="T18" fmla="*/ 0 w 32"/>
                <a:gd name="T19" fmla="*/ 0 h 136"/>
                <a:gd name="T20" fmla="*/ 0 w 32"/>
                <a:gd name="T21" fmla="*/ 2 h 136"/>
                <a:gd name="T22" fmla="*/ 0 w 32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136"/>
                <a:gd name="T38" fmla="*/ 32 w 32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136">
                  <a:moveTo>
                    <a:pt x="0" y="134"/>
                  </a:moveTo>
                  <a:lnTo>
                    <a:pt x="8" y="134"/>
                  </a:lnTo>
                  <a:lnTo>
                    <a:pt x="16" y="135"/>
                  </a:lnTo>
                  <a:lnTo>
                    <a:pt x="24" y="135"/>
                  </a:lnTo>
                  <a:lnTo>
                    <a:pt x="32" y="13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4" name="Freeform 191"/>
            <p:cNvSpPr>
              <a:spLocks/>
            </p:cNvSpPr>
            <p:nvPr/>
          </p:nvSpPr>
          <p:spPr bwMode="auto">
            <a:xfrm>
              <a:off x="1099" y="1858"/>
              <a:ext cx="79" cy="38"/>
            </a:xfrm>
            <a:custGeom>
              <a:avLst/>
              <a:gdLst>
                <a:gd name="T0" fmla="*/ 2 w 159"/>
                <a:gd name="T1" fmla="*/ 1 h 76"/>
                <a:gd name="T2" fmla="*/ 2 w 159"/>
                <a:gd name="T3" fmla="*/ 1 h 76"/>
                <a:gd name="T4" fmla="*/ 1 w 159"/>
                <a:gd name="T5" fmla="*/ 1 h 76"/>
                <a:gd name="T6" fmla="*/ 1 w 159"/>
                <a:gd name="T7" fmla="*/ 1 h 76"/>
                <a:gd name="T8" fmla="*/ 1 w 159"/>
                <a:gd name="T9" fmla="*/ 1 h 76"/>
                <a:gd name="T10" fmla="*/ 0 w 159"/>
                <a:gd name="T11" fmla="*/ 1 h 76"/>
                <a:gd name="T12" fmla="*/ 0 w 159"/>
                <a:gd name="T13" fmla="*/ 1 h 76"/>
                <a:gd name="T14" fmla="*/ 0 w 159"/>
                <a:gd name="T15" fmla="*/ 0 h 76"/>
                <a:gd name="T16" fmla="*/ 0 w 159"/>
                <a:gd name="T17" fmla="*/ 0 h 76"/>
                <a:gd name="T18" fmla="*/ 0 w 159"/>
                <a:gd name="T19" fmla="*/ 1 h 76"/>
                <a:gd name="T20" fmla="*/ 0 w 159"/>
                <a:gd name="T21" fmla="*/ 1 h 76"/>
                <a:gd name="T22" fmla="*/ 0 w 159"/>
                <a:gd name="T23" fmla="*/ 1 h 76"/>
                <a:gd name="T24" fmla="*/ 1 w 159"/>
                <a:gd name="T25" fmla="*/ 1 h 76"/>
                <a:gd name="T26" fmla="*/ 1 w 159"/>
                <a:gd name="T27" fmla="*/ 1 h 76"/>
                <a:gd name="T28" fmla="*/ 1 w 159"/>
                <a:gd name="T29" fmla="*/ 1 h 76"/>
                <a:gd name="T30" fmla="*/ 1 w 159"/>
                <a:gd name="T31" fmla="*/ 1 h 76"/>
                <a:gd name="T32" fmla="*/ 2 w 159"/>
                <a:gd name="T33" fmla="*/ 1 h 76"/>
                <a:gd name="T34" fmla="*/ 2 w 159"/>
                <a:gd name="T35" fmla="*/ 1 h 76"/>
                <a:gd name="T36" fmla="*/ 2 w 159"/>
                <a:gd name="T37" fmla="*/ 1 h 76"/>
                <a:gd name="T38" fmla="*/ 2 w 159"/>
                <a:gd name="T39" fmla="*/ 1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9"/>
                <a:gd name="T61" fmla="*/ 0 h 76"/>
                <a:gd name="T62" fmla="*/ 159 w 159"/>
                <a:gd name="T63" fmla="*/ 76 h 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9" h="76">
                  <a:moveTo>
                    <a:pt x="159" y="15"/>
                  </a:moveTo>
                  <a:lnTo>
                    <a:pt x="138" y="12"/>
                  </a:lnTo>
                  <a:lnTo>
                    <a:pt x="119" y="9"/>
                  </a:lnTo>
                  <a:lnTo>
                    <a:pt x="97" y="6"/>
                  </a:lnTo>
                  <a:lnTo>
                    <a:pt x="77" y="4"/>
                  </a:lnTo>
                  <a:lnTo>
                    <a:pt x="57" y="2"/>
                  </a:lnTo>
                  <a:lnTo>
                    <a:pt x="38" y="1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23" y="48"/>
                  </a:lnTo>
                  <a:lnTo>
                    <a:pt x="44" y="51"/>
                  </a:lnTo>
                  <a:lnTo>
                    <a:pt x="65" y="54"/>
                  </a:lnTo>
                  <a:lnTo>
                    <a:pt x="84" y="58"/>
                  </a:lnTo>
                  <a:lnTo>
                    <a:pt x="104" y="62"/>
                  </a:lnTo>
                  <a:lnTo>
                    <a:pt x="123" y="67"/>
                  </a:lnTo>
                  <a:lnTo>
                    <a:pt x="142" y="72"/>
                  </a:lnTo>
                  <a:lnTo>
                    <a:pt x="159" y="76"/>
                  </a:lnTo>
                  <a:lnTo>
                    <a:pt x="159" y="15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5" name="Freeform 192"/>
            <p:cNvSpPr>
              <a:spLocks/>
            </p:cNvSpPr>
            <p:nvPr/>
          </p:nvSpPr>
          <p:spPr bwMode="auto">
            <a:xfrm>
              <a:off x="1103" y="1858"/>
              <a:ext cx="71" cy="36"/>
            </a:xfrm>
            <a:custGeom>
              <a:avLst/>
              <a:gdLst>
                <a:gd name="T0" fmla="*/ 2 w 142"/>
                <a:gd name="T1" fmla="*/ 0 h 74"/>
                <a:gd name="T2" fmla="*/ 1 w 142"/>
                <a:gd name="T3" fmla="*/ 0 h 74"/>
                <a:gd name="T4" fmla="*/ 1 w 142"/>
                <a:gd name="T5" fmla="*/ 0 h 74"/>
                <a:gd name="T6" fmla="*/ 1 w 142"/>
                <a:gd name="T7" fmla="*/ 0 h 74"/>
                <a:gd name="T8" fmla="*/ 1 w 142"/>
                <a:gd name="T9" fmla="*/ 0 h 74"/>
                <a:gd name="T10" fmla="*/ 1 w 142"/>
                <a:gd name="T11" fmla="*/ 0 h 74"/>
                <a:gd name="T12" fmla="*/ 1 w 142"/>
                <a:gd name="T13" fmla="*/ 0 h 74"/>
                <a:gd name="T14" fmla="*/ 1 w 142"/>
                <a:gd name="T15" fmla="*/ 0 h 74"/>
                <a:gd name="T16" fmla="*/ 0 w 142"/>
                <a:gd name="T17" fmla="*/ 0 h 74"/>
                <a:gd name="T18" fmla="*/ 0 w 142"/>
                <a:gd name="T19" fmla="*/ 0 h 74"/>
                <a:gd name="T20" fmla="*/ 1 w 142"/>
                <a:gd name="T21" fmla="*/ 0 h 74"/>
                <a:gd name="T22" fmla="*/ 1 w 142"/>
                <a:gd name="T23" fmla="*/ 0 h 74"/>
                <a:gd name="T24" fmla="*/ 1 w 142"/>
                <a:gd name="T25" fmla="*/ 0 h 74"/>
                <a:gd name="T26" fmla="*/ 1 w 142"/>
                <a:gd name="T27" fmla="*/ 0 h 74"/>
                <a:gd name="T28" fmla="*/ 1 w 142"/>
                <a:gd name="T29" fmla="*/ 0 h 74"/>
                <a:gd name="T30" fmla="*/ 1 w 142"/>
                <a:gd name="T31" fmla="*/ 1 h 74"/>
                <a:gd name="T32" fmla="*/ 1 w 142"/>
                <a:gd name="T33" fmla="*/ 1 h 74"/>
                <a:gd name="T34" fmla="*/ 2 w 142"/>
                <a:gd name="T35" fmla="*/ 1 h 74"/>
                <a:gd name="T36" fmla="*/ 2 w 142"/>
                <a:gd name="T37" fmla="*/ 0 h 74"/>
                <a:gd name="T38" fmla="*/ 2 w 142"/>
                <a:gd name="T39" fmla="*/ 0 h 7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2"/>
                <a:gd name="T61" fmla="*/ 0 h 74"/>
                <a:gd name="T62" fmla="*/ 142 w 142"/>
                <a:gd name="T63" fmla="*/ 74 h 7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2" h="74">
                  <a:moveTo>
                    <a:pt x="142" y="14"/>
                  </a:moveTo>
                  <a:lnTo>
                    <a:pt x="124" y="11"/>
                  </a:lnTo>
                  <a:lnTo>
                    <a:pt x="106" y="8"/>
                  </a:lnTo>
                  <a:lnTo>
                    <a:pt x="87" y="6"/>
                  </a:lnTo>
                  <a:lnTo>
                    <a:pt x="69" y="4"/>
                  </a:lnTo>
                  <a:lnTo>
                    <a:pt x="51" y="2"/>
                  </a:lnTo>
                  <a:lnTo>
                    <a:pt x="34" y="1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19" y="48"/>
                  </a:lnTo>
                  <a:lnTo>
                    <a:pt x="37" y="52"/>
                  </a:lnTo>
                  <a:lnTo>
                    <a:pt x="57" y="55"/>
                  </a:lnTo>
                  <a:lnTo>
                    <a:pt x="75" y="58"/>
                  </a:lnTo>
                  <a:lnTo>
                    <a:pt x="91" y="61"/>
                  </a:lnTo>
                  <a:lnTo>
                    <a:pt x="110" y="66"/>
                  </a:lnTo>
                  <a:lnTo>
                    <a:pt x="126" y="70"/>
                  </a:lnTo>
                  <a:lnTo>
                    <a:pt x="142" y="74"/>
                  </a:lnTo>
                  <a:lnTo>
                    <a:pt x="142" y="14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6" name="Freeform 193"/>
            <p:cNvSpPr>
              <a:spLocks/>
            </p:cNvSpPr>
            <p:nvPr/>
          </p:nvSpPr>
          <p:spPr bwMode="auto">
            <a:xfrm>
              <a:off x="1107" y="1858"/>
              <a:ext cx="63" cy="36"/>
            </a:xfrm>
            <a:custGeom>
              <a:avLst/>
              <a:gdLst>
                <a:gd name="T0" fmla="*/ 2 w 126"/>
                <a:gd name="T1" fmla="*/ 0 h 73"/>
                <a:gd name="T2" fmla="*/ 2 w 126"/>
                <a:gd name="T3" fmla="*/ 0 h 73"/>
                <a:gd name="T4" fmla="*/ 2 w 126"/>
                <a:gd name="T5" fmla="*/ 0 h 73"/>
                <a:gd name="T6" fmla="*/ 2 w 126"/>
                <a:gd name="T7" fmla="*/ 0 h 73"/>
                <a:gd name="T8" fmla="*/ 1 w 126"/>
                <a:gd name="T9" fmla="*/ 0 h 73"/>
                <a:gd name="T10" fmla="*/ 1 w 126"/>
                <a:gd name="T11" fmla="*/ 0 h 73"/>
                <a:gd name="T12" fmla="*/ 1 w 126"/>
                <a:gd name="T13" fmla="*/ 0 h 73"/>
                <a:gd name="T14" fmla="*/ 1 w 126"/>
                <a:gd name="T15" fmla="*/ 0 h 73"/>
                <a:gd name="T16" fmla="*/ 0 w 126"/>
                <a:gd name="T17" fmla="*/ 0 h 73"/>
                <a:gd name="T18" fmla="*/ 0 w 126"/>
                <a:gd name="T19" fmla="*/ 0 h 73"/>
                <a:gd name="T20" fmla="*/ 1 w 126"/>
                <a:gd name="T21" fmla="*/ 0 h 73"/>
                <a:gd name="T22" fmla="*/ 1 w 126"/>
                <a:gd name="T23" fmla="*/ 0 h 73"/>
                <a:gd name="T24" fmla="*/ 1 w 126"/>
                <a:gd name="T25" fmla="*/ 0 h 73"/>
                <a:gd name="T26" fmla="*/ 2 w 126"/>
                <a:gd name="T27" fmla="*/ 0 h 73"/>
                <a:gd name="T28" fmla="*/ 2 w 126"/>
                <a:gd name="T29" fmla="*/ 0 h 73"/>
                <a:gd name="T30" fmla="*/ 2 w 126"/>
                <a:gd name="T31" fmla="*/ 1 h 73"/>
                <a:gd name="T32" fmla="*/ 2 w 126"/>
                <a:gd name="T33" fmla="*/ 1 h 73"/>
                <a:gd name="T34" fmla="*/ 2 w 126"/>
                <a:gd name="T35" fmla="*/ 1 h 73"/>
                <a:gd name="T36" fmla="*/ 2 w 126"/>
                <a:gd name="T37" fmla="*/ 0 h 73"/>
                <a:gd name="T38" fmla="*/ 2 w 126"/>
                <a:gd name="T39" fmla="*/ 0 h 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6"/>
                <a:gd name="T61" fmla="*/ 0 h 73"/>
                <a:gd name="T62" fmla="*/ 126 w 126"/>
                <a:gd name="T63" fmla="*/ 73 h 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6" h="73">
                  <a:moveTo>
                    <a:pt x="126" y="13"/>
                  </a:moveTo>
                  <a:lnTo>
                    <a:pt x="110" y="11"/>
                  </a:lnTo>
                  <a:lnTo>
                    <a:pt x="93" y="8"/>
                  </a:lnTo>
                  <a:lnTo>
                    <a:pt x="78" y="6"/>
                  </a:lnTo>
                  <a:lnTo>
                    <a:pt x="61" y="5"/>
                  </a:lnTo>
                  <a:lnTo>
                    <a:pt x="47" y="2"/>
                  </a:lnTo>
                  <a:lnTo>
                    <a:pt x="29" y="1"/>
                  </a:lnTo>
                  <a:lnTo>
                    <a:pt x="15" y="1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7" y="50"/>
                  </a:lnTo>
                  <a:lnTo>
                    <a:pt x="33" y="52"/>
                  </a:lnTo>
                  <a:lnTo>
                    <a:pt x="50" y="54"/>
                  </a:lnTo>
                  <a:lnTo>
                    <a:pt x="65" y="58"/>
                  </a:lnTo>
                  <a:lnTo>
                    <a:pt x="81" y="61"/>
                  </a:lnTo>
                  <a:lnTo>
                    <a:pt x="97" y="66"/>
                  </a:lnTo>
                  <a:lnTo>
                    <a:pt x="111" y="69"/>
                  </a:lnTo>
                  <a:lnTo>
                    <a:pt x="126" y="73"/>
                  </a:lnTo>
                  <a:lnTo>
                    <a:pt x="126" y="13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7" name="Freeform 194"/>
            <p:cNvSpPr>
              <a:spLocks/>
            </p:cNvSpPr>
            <p:nvPr/>
          </p:nvSpPr>
          <p:spPr bwMode="auto">
            <a:xfrm>
              <a:off x="1111" y="1858"/>
              <a:ext cx="55" cy="35"/>
            </a:xfrm>
            <a:custGeom>
              <a:avLst/>
              <a:gdLst>
                <a:gd name="T0" fmla="*/ 2 w 109"/>
                <a:gd name="T1" fmla="*/ 1 h 70"/>
                <a:gd name="T2" fmla="*/ 2 w 109"/>
                <a:gd name="T3" fmla="*/ 1 h 70"/>
                <a:gd name="T4" fmla="*/ 2 w 109"/>
                <a:gd name="T5" fmla="*/ 1 h 70"/>
                <a:gd name="T6" fmla="*/ 2 w 109"/>
                <a:gd name="T7" fmla="*/ 1 h 70"/>
                <a:gd name="T8" fmla="*/ 1 w 109"/>
                <a:gd name="T9" fmla="*/ 1 h 70"/>
                <a:gd name="T10" fmla="*/ 1 w 109"/>
                <a:gd name="T11" fmla="*/ 1 h 70"/>
                <a:gd name="T12" fmla="*/ 1 w 109"/>
                <a:gd name="T13" fmla="*/ 1 h 70"/>
                <a:gd name="T14" fmla="*/ 1 w 109"/>
                <a:gd name="T15" fmla="*/ 1 h 70"/>
                <a:gd name="T16" fmla="*/ 0 w 109"/>
                <a:gd name="T17" fmla="*/ 0 h 70"/>
                <a:gd name="T18" fmla="*/ 0 w 109"/>
                <a:gd name="T19" fmla="*/ 1 h 70"/>
                <a:gd name="T20" fmla="*/ 1 w 109"/>
                <a:gd name="T21" fmla="*/ 1 h 70"/>
                <a:gd name="T22" fmla="*/ 1 w 109"/>
                <a:gd name="T23" fmla="*/ 1 h 70"/>
                <a:gd name="T24" fmla="*/ 1 w 109"/>
                <a:gd name="T25" fmla="*/ 1 h 70"/>
                <a:gd name="T26" fmla="*/ 1 w 109"/>
                <a:gd name="T27" fmla="*/ 1 h 70"/>
                <a:gd name="T28" fmla="*/ 2 w 109"/>
                <a:gd name="T29" fmla="*/ 1 h 70"/>
                <a:gd name="T30" fmla="*/ 2 w 109"/>
                <a:gd name="T31" fmla="*/ 1 h 70"/>
                <a:gd name="T32" fmla="*/ 2 w 109"/>
                <a:gd name="T33" fmla="*/ 1 h 70"/>
                <a:gd name="T34" fmla="*/ 2 w 109"/>
                <a:gd name="T35" fmla="*/ 1 h 70"/>
                <a:gd name="T36" fmla="*/ 2 w 109"/>
                <a:gd name="T37" fmla="*/ 1 h 70"/>
                <a:gd name="T38" fmla="*/ 2 w 109"/>
                <a:gd name="T39" fmla="*/ 1 h 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9"/>
                <a:gd name="T61" fmla="*/ 0 h 70"/>
                <a:gd name="T62" fmla="*/ 109 w 109"/>
                <a:gd name="T63" fmla="*/ 70 h 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9" h="70">
                  <a:moveTo>
                    <a:pt x="109" y="12"/>
                  </a:moveTo>
                  <a:lnTo>
                    <a:pt x="95" y="9"/>
                  </a:lnTo>
                  <a:lnTo>
                    <a:pt x="80" y="7"/>
                  </a:lnTo>
                  <a:lnTo>
                    <a:pt x="66" y="6"/>
                  </a:lnTo>
                  <a:lnTo>
                    <a:pt x="52" y="4"/>
                  </a:lnTo>
                  <a:lnTo>
                    <a:pt x="40" y="2"/>
                  </a:lnTo>
                  <a:lnTo>
                    <a:pt x="25" y="1"/>
                  </a:lnTo>
                  <a:lnTo>
                    <a:pt x="12" y="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3" y="51"/>
                  </a:lnTo>
                  <a:lnTo>
                    <a:pt x="27" y="53"/>
                  </a:lnTo>
                  <a:lnTo>
                    <a:pt x="42" y="55"/>
                  </a:lnTo>
                  <a:lnTo>
                    <a:pt x="56" y="58"/>
                  </a:lnTo>
                  <a:lnTo>
                    <a:pt x="70" y="61"/>
                  </a:lnTo>
                  <a:lnTo>
                    <a:pt x="82" y="63"/>
                  </a:lnTo>
                  <a:lnTo>
                    <a:pt x="96" y="67"/>
                  </a:lnTo>
                  <a:lnTo>
                    <a:pt x="109" y="70"/>
                  </a:lnTo>
                  <a:lnTo>
                    <a:pt x="109" y="12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8" name="Freeform 195"/>
            <p:cNvSpPr>
              <a:spLocks/>
            </p:cNvSpPr>
            <p:nvPr/>
          </p:nvSpPr>
          <p:spPr bwMode="auto">
            <a:xfrm>
              <a:off x="1115" y="1858"/>
              <a:ext cx="47" cy="34"/>
            </a:xfrm>
            <a:custGeom>
              <a:avLst/>
              <a:gdLst>
                <a:gd name="T0" fmla="*/ 2 w 93"/>
                <a:gd name="T1" fmla="*/ 1 h 67"/>
                <a:gd name="T2" fmla="*/ 2 w 93"/>
                <a:gd name="T3" fmla="*/ 1 h 67"/>
                <a:gd name="T4" fmla="*/ 2 w 93"/>
                <a:gd name="T5" fmla="*/ 1 h 67"/>
                <a:gd name="T6" fmla="*/ 1 w 93"/>
                <a:gd name="T7" fmla="*/ 1 h 67"/>
                <a:gd name="T8" fmla="*/ 1 w 93"/>
                <a:gd name="T9" fmla="*/ 1 h 67"/>
                <a:gd name="T10" fmla="*/ 1 w 93"/>
                <a:gd name="T11" fmla="*/ 1 h 67"/>
                <a:gd name="T12" fmla="*/ 1 w 93"/>
                <a:gd name="T13" fmla="*/ 1 h 67"/>
                <a:gd name="T14" fmla="*/ 1 w 93"/>
                <a:gd name="T15" fmla="*/ 0 h 67"/>
                <a:gd name="T16" fmla="*/ 0 w 93"/>
                <a:gd name="T17" fmla="*/ 0 h 67"/>
                <a:gd name="T18" fmla="*/ 0 w 93"/>
                <a:gd name="T19" fmla="*/ 1 h 67"/>
                <a:gd name="T20" fmla="*/ 1 w 93"/>
                <a:gd name="T21" fmla="*/ 1 h 67"/>
                <a:gd name="T22" fmla="*/ 1 w 93"/>
                <a:gd name="T23" fmla="*/ 1 h 67"/>
                <a:gd name="T24" fmla="*/ 1 w 93"/>
                <a:gd name="T25" fmla="*/ 1 h 67"/>
                <a:gd name="T26" fmla="*/ 1 w 93"/>
                <a:gd name="T27" fmla="*/ 1 h 67"/>
                <a:gd name="T28" fmla="*/ 1 w 93"/>
                <a:gd name="T29" fmla="*/ 1 h 67"/>
                <a:gd name="T30" fmla="*/ 2 w 93"/>
                <a:gd name="T31" fmla="*/ 1 h 67"/>
                <a:gd name="T32" fmla="*/ 2 w 93"/>
                <a:gd name="T33" fmla="*/ 2 h 67"/>
                <a:gd name="T34" fmla="*/ 2 w 93"/>
                <a:gd name="T35" fmla="*/ 2 h 67"/>
                <a:gd name="T36" fmla="*/ 2 w 93"/>
                <a:gd name="T37" fmla="*/ 1 h 67"/>
                <a:gd name="T38" fmla="*/ 2 w 93"/>
                <a:gd name="T39" fmla="*/ 1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3"/>
                <a:gd name="T61" fmla="*/ 0 h 67"/>
                <a:gd name="T62" fmla="*/ 93 w 93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3" h="67">
                  <a:moveTo>
                    <a:pt x="93" y="10"/>
                  </a:moveTo>
                  <a:lnTo>
                    <a:pt x="81" y="8"/>
                  </a:lnTo>
                  <a:lnTo>
                    <a:pt x="68" y="6"/>
                  </a:lnTo>
                  <a:lnTo>
                    <a:pt x="56" y="5"/>
                  </a:lnTo>
                  <a:lnTo>
                    <a:pt x="44" y="4"/>
                  </a:lnTo>
                  <a:lnTo>
                    <a:pt x="33" y="3"/>
                  </a:lnTo>
                  <a:lnTo>
                    <a:pt x="21" y="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" y="51"/>
                  </a:lnTo>
                  <a:lnTo>
                    <a:pt x="23" y="52"/>
                  </a:lnTo>
                  <a:lnTo>
                    <a:pt x="36" y="54"/>
                  </a:lnTo>
                  <a:lnTo>
                    <a:pt x="48" y="57"/>
                  </a:lnTo>
                  <a:lnTo>
                    <a:pt x="59" y="59"/>
                  </a:lnTo>
                  <a:lnTo>
                    <a:pt x="70" y="61"/>
                  </a:lnTo>
                  <a:lnTo>
                    <a:pt x="83" y="65"/>
                  </a:lnTo>
                  <a:lnTo>
                    <a:pt x="93" y="67"/>
                  </a:lnTo>
                  <a:lnTo>
                    <a:pt x="93" y="10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9" name="Freeform 196"/>
            <p:cNvSpPr>
              <a:spLocks/>
            </p:cNvSpPr>
            <p:nvPr/>
          </p:nvSpPr>
          <p:spPr bwMode="auto">
            <a:xfrm>
              <a:off x="1119" y="1858"/>
              <a:ext cx="39" cy="32"/>
            </a:xfrm>
            <a:custGeom>
              <a:avLst/>
              <a:gdLst>
                <a:gd name="T0" fmla="*/ 2 w 77"/>
                <a:gd name="T1" fmla="*/ 0 h 65"/>
                <a:gd name="T2" fmla="*/ 2 w 77"/>
                <a:gd name="T3" fmla="*/ 0 h 65"/>
                <a:gd name="T4" fmla="*/ 1 w 77"/>
                <a:gd name="T5" fmla="*/ 0 h 65"/>
                <a:gd name="T6" fmla="*/ 1 w 77"/>
                <a:gd name="T7" fmla="*/ 0 h 65"/>
                <a:gd name="T8" fmla="*/ 1 w 77"/>
                <a:gd name="T9" fmla="*/ 0 h 65"/>
                <a:gd name="T10" fmla="*/ 1 w 77"/>
                <a:gd name="T11" fmla="*/ 0 h 65"/>
                <a:gd name="T12" fmla="*/ 1 w 77"/>
                <a:gd name="T13" fmla="*/ 0 h 65"/>
                <a:gd name="T14" fmla="*/ 1 w 77"/>
                <a:gd name="T15" fmla="*/ 0 h 65"/>
                <a:gd name="T16" fmla="*/ 0 w 77"/>
                <a:gd name="T17" fmla="*/ 0 h 65"/>
                <a:gd name="T18" fmla="*/ 0 w 77"/>
                <a:gd name="T19" fmla="*/ 0 h 65"/>
                <a:gd name="T20" fmla="*/ 1 w 77"/>
                <a:gd name="T21" fmla="*/ 0 h 65"/>
                <a:gd name="T22" fmla="*/ 1 w 77"/>
                <a:gd name="T23" fmla="*/ 0 h 65"/>
                <a:gd name="T24" fmla="*/ 1 w 77"/>
                <a:gd name="T25" fmla="*/ 0 h 65"/>
                <a:gd name="T26" fmla="*/ 1 w 77"/>
                <a:gd name="T27" fmla="*/ 0 h 65"/>
                <a:gd name="T28" fmla="*/ 1 w 77"/>
                <a:gd name="T29" fmla="*/ 0 h 65"/>
                <a:gd name="T30" fmla="*/ 1 w 77"/>
                <a:gd name="T31" fmla="*/ 0 h 65"/>
                <a:gd name="T32" fmla="*/ 2 w 77"/>
                <a:gd name="T33" fmla="*/ 0 h 65"/>
                <a:gd name="T34" fmla="*/ 2 w 77"/>
                <a:gd name="T35" fmla="*/ 1 h 65"/>
                <a:gd name="T36" fmla="*/ 2 w 77"/>
                <a:gd name="T37" fmla="*/ 0 h 65"/>
                <a:gd name="T38" fmla="*/ 2 w 77"/>
                <a:gd name="T39" fmla="*/ 0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65"/>
                <a:gd name="T62" fmla="*/ 77 w 77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65">
                  <a:moveTo>
                    <a:pt x="77" y="8"/>
                  </a:moveTo>
                  <a:lnTo>
                    <a:pt x="65" y="7"/>
                  </a:lnTo>
                  <a:lnTo>
                    <a:pt x="56" y="6"/>
                  </a:lnTo>
                  <a:lnTo>
                    <a:pt x="47" y="5"/>
                  </a:lnTo>
                  <a:lnTo>
                    <a:pt x="36" y="4"/>
                  </a:lnTo>
                  <a:lnTo>
                    <a:pt x="27" y="3"/>
                  </a:lnTo>
                  <a:lnTo>
                    <a:pt x="18" y="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9" y="51"/>
                  </a:lnTo>
                  <a:lnTo>
                    <a:pt x="19" y="53"/>
                  </a:lnTo>
                  <a:lnTo>
                    <a:pt x="30" y="54"/>
                  </a:lnTo>
                  <a:lnTo>
                    <a:pt x="39" y="57"/>
                  </a:lnTo>
                  <a:lnTo>
                    <a:pt x="48" y="58"/>
                  </a:lnTo>
                  <a:lnTo>
                    <a:pt x="57" y="60"/>
                  </a:lnTo>
                  <a:lnTo>
                    <a:pt x="66" y="61"/>
                  </a:lnTo>
                  <a:lnTo>
                    <a:pt x="77" y="65"/>
                  </a:lnTo>
                  <a:lnTo>
                    <a:pt x="77" y="8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0" name="Freeform 197"/>
            <p:cNvSpPr>
              <a:spLocks/>
            </p:cNvSpPr>
            <p:nvPr/>
          </p:nvSpPr>
          <p:spPr bwMode="auto">
            <a:xfrm>
              <a:off x="1122" y="1858"/>
              <a:ext cx="31" cy="31"/>
            </a:xfrm>
            <a:custGeom>
              <a:avLst/>
              <a:gdLst>
                <a:gd name="T0" fmla="*/ 0 w 63"/>
                <a:gd name="T1" fmla="*/ 1 h 62"/>
                <a:gd name="T2" fmla="*/ 0 w 63"/>
                <a:gd name="T3" fmla="*/ 1 h 62"/>
                <a:gd name="T4" fmla="*/ 0 w 63"/>
                <a:gd name="T5" fmla="*/ 1 h 62"/>
                <a:gd name="T6" fmla="*/ 0 w 63"/>
                <a:gd name="T7" fmla="*/ 1 h 62"/>
                <a:gd name="T8" fmla="*/ 0 w 63"/>
                <a:gd name="T9" fmla="*/ 1 h 62"/>
                <a:gd name="T10" fmla="*/ 0 w 63"/>
                <a:gd name="T11" fmla="*/ 1 h 62"/>
                <a:gd name="T12" fmla="*/ 0 w 63"/>
                <a:gd name="T13" fmla="*/ 1 h 62"/>
                <a:gd name="T14" fmla="*/ 0 w 63"/>
                <a:gd name="T15" fmla="*/ 1 h 62"/>
                <a:gd name="T16" fmla="*/ 0 w 63"/>
                <a:gd name="T17" fmla="*/ 0 h 62"/>
                <a:gd name="T18" fmla="*/ 0 w 63"/>
                <a:gd name="T19" fmla="*/ 1 h 62"/>
                <a:gd name="T20" fmla="*/ 0 w 63"/>
                <a:gd name="T21" fmla="*/ 1 h 62"/>
                <a:gd name="T22" fmla="*/ 0 w 63"/>
                <a:gd name="T23" fmla="*/ 1 h 62"/>
                <a:gd name="T24" fmla="*/ 0 w 63"/>
                <a:gd name="T25" fmla="*/ 1 h 62"/>
                <a:gd name="T26" fmla="*/ 0 w 63"/>
                <a:gd name="T27" fmla="*/ 1 h 62"/>
                <a:gd name="T28" fmla="*/ 0 w 63"/>
                <a:gd name="T29" fmla="*/ 1 h 62"/>
                <a:gd name="T30" fmla="*/ 0 w 63"/>
                <a:gd name="T31" fmla="*/ 1 h 62"/>
                <a:gd name="T32" fmla="*/ 0 w 63"/>
                <a:gd name="T33" fmla="*/ 1 h 62"/>
                <a:gd name="T34" fmla="*/ 0 w 63"/>
                <a:gd name="T35" fmla="*/ 1 h 62"/>
                <a:gd name="T36" fmla="*/ 0 w 63"/>
                <a:gd name="T37" fmla="*/ 1 h 62"/>
                <a:gd name="T38" fmla="*/ 0 w 63"/>
                <a:gd name="T39" fmla="*/ 1 h 6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62"/>
                <a:gd name="T62" fmla="*/ 63 w 63"/>
                <a:gd name="T63" fmla="*/ 62 h 6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62">
                  <a:moveTo>
                    <a:pt x="63" y="7"/>
                  </a:moveTo>
                  <a:lnTo>
                    <a:pt x="55" y="6"/>
                  </a:lnTo>
                  <a:lnTo>
                    <a:pt x="48" y="5"/>
                  </a:lnTo>
                  <a:lnTo>
                    <a:pt x="40" y="4"/>
                  </a:lnTo>
                  <a:lnTo>
                    <a:pt x="31" y="4"/>
                  </a:lnTo>
                  <a:lnTo>
                    <a:pt x="23" y="3"/>
                  </a:lnTo>
                  <a:lnTo>
                    <a:pt x="17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51"/>
                  </a:lnTo>
                  <a:lnTo>
                    <a:pt x="8" y="52"/>
                  </a:lnTo>
                  <a:lnTo>
                    <a:pt x="17" y="53"/>
                  </a:lnTo>
                  <a:lnTo>
                    <a:pt x="25" y="54"/>
                  </a:lnTo>
                  <a:lnTo>
                    <a:pt x="33" y="57"/>
                  </a:lnTo>
                  <a:lnTo>
                    <a:pt x="41" y="58"/>
                  </a:lnTo>
                  <a:lnTo>
                    <a:pt x="48" y="59"/>
                  </a:lnTo>
                  <a:lnTo>
                    <a:pt x="56" y="61"/>
                  </a:lnTo>
                  <a:lnTo>
                    <a:pt x="63" y="62"/>
                  </a:lnTo>
                  <a:lnTo>
                    <a:pt x="63" y="7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1" name="Freeform 198"/>
            <p:cNvSpPr>
              <a:spLocks/>
            </p:cNvSpPr>
            <p:nvPr/>
          </p:nvSpPr>
          <p:spPr bwMode="auto">
            <a:xfrm>
              <a:off x="1126" y="1859"/>
              <a:ext cx="23" cy="29"/>
            </a:xfrm>
            <a:custGeom>
              <a:avLst/>
              <a:gdLst>
                <a:gd name="T0" fmla="*/ 0 w 47"/>
                <a:gd name="T1" fmla="*/ 0 h 59"/>
                <a:gd name="T2" fmla="*/ 0 w 47"/>
                <a:gd name="T3" fmla="*/ 0 h 59"/>
                <a:gd name="T4" fmla="*/ 0 w 47"/>
                <a:gd name="T5" fmla="*/ 0 h 59"/>
                <a:gd name="T6" fmla="*/ 0 w 47"/>
                <a:gd name="T7" fmla="*/ 0 h 59"/>
                <a:gd name="T8" fmla="*/ 0 w 47"/>
                <a:gd name="T9" fmla="*/ 0 h 59"/>
                <a:gd name="T10" fmla="*/ 0 w 47"/>
                <a:gd name="T11" fmla="*/ 0 h 59"/>
                <a:gd name="T12" fmla="*/ 0 w 47"/>
                <a:gd name="T13" fmla="*/ 0 h 59"/>
                <a:gd name="T14" fmla="*/ 0 w 47"/>
                <a:gd name="T15" fmla="*/ 0 h 59"/>
                <a:gd name="T16" fmla="*/ 0 w 47"/>
                <a:gd name="T17" fmla="*/ 0 h 59"/>
                <a:gd name="T18" fmla="*/ 0 w 47"/>
                <a:gd name="T19" fmla="*/ 0 h 59"/>
                <a:gd name="T20" fmla="*/ 0 w 47"/>
                <a:gd name="T21" fmla="*/ 0 h 59"/>
                <a:gd name="T22" fmla="*/ 0 w 47"/>
                <a:gd name="T23" fmla="*/ 0 h 59"/>
                <a:gd name="T24" fmla="*/ 0 w 47"/>
                <a:gd name="T25" fmla="*/ 0 h 59"/>
                <a:gd name="T26" fmla="*/ 0 w 47"/>
                <a:gd name="T27" fmla="*/ 0 h 59"/>
                <a:gd name="T28" fmla="*/ 0 w 47"/>
                <a:gd name="T29" fmla="*/ 0 h 59"/>
                <a:gd name="T30" fmla="*/ 0 w 47"/>
                <a:gd name="T31" fmla="*/ 0 h 59"/>
                <a:gd name="T32" fmla="*/ 0 w 47"/>
                <a:gd name="T33" fmla="*/ 0 h 59"/>
                <a:gd name="T34" fmla="*/ 0 w 47"/>
                <a:gd name="T35" fmla="*/ 0 h 59"/>
                <a:gd name="T36" fmla="*/ 0 w 47"/>
                <a:gd name="T37" fmla="*/ 0 h 59"/>
                <a:gd name="T38" fmla="*/ 0 w 47"/>
                <a:gd name="T39" fmla="*/ 0 h 5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7"/>
                <a:gd name="T61" fmla="*/ 0 h 59"/>
                <a:gd name="T62" fmla="*/ 47 w 47"/>
                <a:gd name="T63" fmla="*/ 59 h 5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7" h="59">
                  <a:moveTo>
                    <a:pt x="47" y="5"/>
                  </a:moveTo>
                  <a:lnTo>
                    <a:pt x="41" y="4"/>
                  </a:lnTo>
                  <a:lnTo>
                    <a:pt x="35" y="4"/>
                  </a:lnTo>
                  <a:lnTo>
                    <a:pt x="29" y="3"/>
                  </a:lnTo>
                  <a:lnTo>
                    <a:pt x="25" y="3"/>
                  </a:lnTo>
                  <a:lnTo>
                    <a:pt x="19" y="2"/>
                  </a:lnTo>
                  <a:lnTo>
                    <a:pt x="13" y="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7" y="52"/>
                  </a:lnTo>
                  <a:lnTo>
                    <a:pt x="13" y="53"/>
                  </a:lnTo>
                  <a:lnTo>
                    <a:pt x="19" y="55"/>
                  </a:lnTo>
                  <a:lnTo>
                    <a:pt x="25" y="55"/>
                  </a:lnTo>
                  <a:lnTo>
                    <a:pt x="30" y="56"/>
                  </a:lnTo>
                  <a:lnTo>
                    <a:pt x="36" y="57"/>
                  </a:lnTo>
                  <a:lnTo>
                    <a:pt x="41" y="58"/>
                  </a:lnTo>
                  <a:lnTo>
                    <a:pt x="47" y="59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2" name="Freeform 199"/>
            <p:cNvSpPr>
              <a:spLocks/>
            </p:cNvSpPr>
            <p:nvPr/>
          </p:nvSpPr>
          <p:spPr bwMode="auto">
            <a:xfrm>
              <a:off x="1131" y="1859"/>
              <a:ext cx="14" cy="29"/>
            </a:xfrm>
            <a:custGeom>
              <a:avLst/>
              <a:gdLst>
                <a:gd name="T0" fmla="*/ 1 w 28"/>
                <a:gd name="T1" fmla="*/ 1 h 56"/>
                <a:gd name="T2" fmla="*/ 1 w 28"/>
                <a:gd name="T3" fmla="*/ 1 h 56"/>
                <a:gd name="T4" fmla="*/ 1 w 28"/>
                <a:gd name="T5" fmla="*/ 1 h 56"/>
                <a:gd name="T6" fmla="*/ 1 w 28"/>
                <a:gd name="T7" fmla="*/ 0 h 56"/>
                <a:gd name="T8" fmla="*/ 0 w 28"/>
                <a:gd name="T9" fmla="*/ 0 h 56"/>
                <a:gd name="T10" fmla="*/ 0 w 28"/>
                <a:gd name="T11" fmla="*/ 1 h 56"/>
                <a:gd name="T12" fmla="*/ 1 w 28"/>
                <a:gd name="T13" fmla="*/ 1 h 56"/>
                <a:gd name="T14" fmla="*/ 1 w 28"/>
                <a:gd name="T15" fmla="*/ 1 h 56"/>
                <a:gd name="T16" fmla="*/ 1 w 28"/>
                <a:gd name="T17" fmla="*/ 1 h 56"/>
                <a:gd name="T18" fmla="*/ 1 w 28"/>
                <a:gd name="T19" fmla="*/ 1 h 56"/>
                <a:gd name="T20" fmla="*/ 1 w 28"/>
                <a:gd name="T21" fmla="*/ 1 h 56"/>
                <a:gd name="T22" fmla="*/ 1 w 28"/>
                <a:gd name="T23" fmla="*/ 1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56"/>
                <a:gd name="T38" fmla="*/ 28 w 2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56">
                  <a:moveTo>
                    <a:pt x="28" y="2"/>
                  </a:moveTo>
                  <a:lnTo>
                    <a:pt x="22" y="1"/>
                  </a:lnTo>
                  <a:lnTo>
                    <a:pt x="15" y="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7" y="51"/>
                  </a:lnTo>
                  <a:lnTo>
                    <a:pt x="15" y="53"/>
                  </a:lnTo>
                  <a:lnTo>
                    <a:pt x="22" y="55"/>
                  </a:lnTo>
                  <a:lnTo>
                    <a:pt x="28" y="56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3" name="Freeform 200"/>
            <p:cNvSpPr>
              <a:spLocks/>
            </p:cNvSpPr>
            <p:nvPr/>
          </p:nvSpPr>
          <p:spPr bwMode="auto">
            <a:xfrm>
              <a:off x="809" y="1485"/>
              <a:ext cx="629" cy="136"/>
            </a:xfrm>
            <a:custGeom>
              <a:avLst/>
              <a:gdLst>
                <a:gd name="T0" fmla="*/ 3 w 1259"/>
                <a:gd name="T1" fmla="*/ 2 h 272"/>
                <a:gd name="T2" fmla="*/ 4 w 1259"/>
                <a:gd name="T3" fmla="*/ 1 h 272"/>
                <a:gd name="T4" fmla="*/ 6 w 1259"/>
                <a:gd name="T5" fmla="*/ 1 h 272"/>
                <a:gd name="T6" fmla="*/ 7 w 1259"/>
                <a:gd name="T7" fmla="*/ 1 h 272"/>
                <a:gd name="T8" fmla="*/ 8 w 1259"/>
                <a:gd name="T9" fmla="*/ 1 h 272"/>
                <a:gd name="T10" fmla="*/ 8 w 1259"/>
                <a:gd name="T11" fmla="*/ 1 h 272"/>
                <a:gd name="T12" fmla="*/ 9 w 1259"/>
                <a:gd name="T13" fmla="*/ 1 h 272"/>
                <a:gd name="T14" fmla="*/ 10 w 1259"/>
                <a:gd name="T15" fmla="*/ 0 h 272"/>
                <a:gd name="T16" fmla="*/ 10 w 1259"/>
                <a:gd name="T17" fmla="*/ 1 h 272"/>
                <a:gd name="T18" fmla="*/ 11 w 1259"/>
                <a:gd name="T19" fmla="*/ 1 h 272"/>
                <a:gd name="T20" fmla="*/ 12 w 1259"/>
                <a:gd name="T21" fmla="*/ 1 h 272"/>
                <a:gd name="T22" fmla="*/ 13 w 1259"/>
                <a:gd name="T23" fmla="*/ 1 h 272"/>
                <a:gd name="T24" fmla="*/ 14 w 1259"/>
                <a:gd name="T25" fmla="*/ 1 h 272"/>
                <a:gd name="T26" fmla="*/ 14 w 1259"/>
                <a:gd name="T27" fmla="*/ 1 h 272"/>
                <a:gd name="T28" fmla="*/ 15 w 1259"/>
                <a:gd name="T29" fmla="*/ 1 h 272"/>
                <a:gd name="T30" fmla="*/ 15 w 1259"/>
                <a:gd name="T31" fmla="*/ 1 h 272"/>
                <a:gd name="T32" fmla="*/ 16 w 1259"/>
                <a:gd name="T33" fmla="*/ 1 h 272"/>
                <a:gd name="T34" fmla="*/ 17 w 1259"/>
                <a:gd name="T35" fmla="*/ 1 h 272"/>
                <a:gd name="T36" fmla="*/ 17 w 1259"/>
                <a:gd name="T37" fmla="*/ 1 h 272"/>
                <a:gd name="T38" fmla="*/ 18 w 1259"/>
                <a:gd name="T39" fmla="*/ 1 h 272"/>
                <a:gd name="T40" fmla="*/ 19 w 1259"/>
                <a:gd name="T41" fmla="*/ 1 h 272"/>
                <a:gd name="T42" fmla="*/ 19 w 1259"/>
                <a:gd name="T43" fmla="*/ 1 h 272"/>
                <a:gd name="T44" fmla="*/ 18 w 1259"/>
                <a:gd name="T45" fmla="*/ 1 h 272"/>
                <a:gd name="T46" fmla="*/ 18 w 1259"/>
                <a:gd name="T47" fmla="*/ 2 h 272"/>
                <a:gd name="T48" fmla="*/ 18 w 1259"/>
                <a:gd name="T49" fmla="*/ 3 h 272"/>
                <a:gd name="T50" fmla="*/ 19 w 1259"/>
                <a:gd name="T51" fmla="*/ 4 h 272"/>
                <a:gd name="T52" fmla="*/ 19 w 1259"/>
                <a:gd name="T53" fmla="*/ 4 h 272"/>
                <a:gd name="T54" fmla="*/ 19 w 1259"/>
                <a:gd name="T55" fmla="*/ 4 h 272"/>
                <a:gd name="T56" fmla="*/ 17 w 1259"/>
                <a:gd name="T57" fmla="*/ 4 h 272"/>
                <a:gd name="T58" fmla="*/ 16 w 1259"/>
                <a:gd name="T59" fmla="*/ 4 h 272"/>
                <a:gd name="T60" fmla="*/ 16 w 1259"/>
                <a:gd name="T61" fmla="*/ 4 h 272"/>
                <a:gd name="T62" fmla="*/ 15 w 1259"/>
                <a:gd name="T63" fmla="*/ 4 h 272"/>
                <a:gd name="T64" fmla="*/ 14 w 1259"/>
                <a:gd name="T65" fmla="*/ 4 h 272"/>
                <a:gd name="T66" fmla="*/ 14 w 1259"/>
                <a:gd name="T67" fmla="*/ 3 h 272"/>
                <a:gd name="T68" fmla="*/ 13 w 1259"/>
                <a:gd name="T69" fmla="*/ 3 h 272"/>
                <a:gd name="T70" fmla="*/ 12 w 1259"/>
                <a:gd name="T71" fmla="*/ 2 h 272"/>
                <a:gd name="T72" fmla="*/ 11 w 1259"/>
                <a:gd name="T73" fmla="*/ 1 h 272"/>
                <a:gd name="T74" fmla="*/ 10 w 1259"/>
                <a:gd name="T75" fmla="*/ 1 h 272"/>
                <a:gd name="T76" fmla="*/ 9 w 1259"/>
                <a:gd name="T77" fmla="*/ 1 h 272"/>
                <a:gd name="T78" fmla="*/ 8 w 1259"/>
                <a:gd name="T79" fmla="*/ 1 h 272"/>
                <a:gd name="T80" fmla="*/ 8 w 1259"/>
                <a:gd name="T81" fmla="*/ 1 h 272"/>
                <a:gd name="T82" fmla="*/ 7 w 1259"/>
                <a:gd name="T83" fmla="*/ 2 h 272"/>
                <a:gd name="T84" fmla="*/ 5 w 1259"/>
                <a:gd name="T85" fmla="*/ 3 h 272"/>
                <a:gd name="T86" fmla="*/ 4 w 1259"/>
                <a:gd name="T87" fmla="*/ 3 h 272"/>
                <a:gd name="T88" fmla="*/ 4 w 1259"/>
                <a:gd name="T89" fmla="*/ 4 h 272"/>
                <a:gd name="T90" fmla="*/ 3 w 1259"/>
                <a:gd name="T91" fmla="*/ 4 h 272"/>
                <a:gd name="T92" fmla="*/ 2 w 1259"/>
                <a:gd name="T93" fmla="*/ 4 h 272"/>
                <a:gd name="T94" fmla="*/ 2 w 1259"/>
                <a:gd name="T95" fmla="*/ 4 h 272"/>
                <a:gd name="T96" fmla="*/ 1 w 1259"/>
                <a:gd name="T97" fmla="*/ 3 h 272"/>
                <a:gd name="T98" fmla="*/ 0 w 1259"/>
                <a:gd name="T99" fmla="*/ 3 h 272"/>
                <a:gd name="T100" fmla="*/ 0 w 1259"/>
                <a:gd name="T101" fmla="*/ 3 h 272"/>
                <a:gd name="T102" fmla="*/ 0 w 1259"/>
                <a:gd name="T103" fmla="*/ 3 h 272"/>
                <a:gd name="T104" fmla="*/ 0 w 1259"/>
                <a:gd name="T105" fmla="*/ 3 h 272"/>
                <a:gd name="T106" fmla="*/ 1 w 1259"/>
                <a:gd name="T107" fmla="*/ 2 h 272"/>
                <a:gd name="T108" fmla="*/ 1 w 1259"/>
                <a:gd name="T109" fmla="*/ 1 h 272"/>
                <a:gd name="T110" fmla="*/ 1 w 1259"/>
                <a:gd name="T111" fmla="*/ 1 h 272"/>
                <a:gd name="T112" fmla="*/ 1 w 1259"/>
                <a:gd name="T113" fmla="*/ 1 h 272"/>
                <a:gd name="T114" fmla="*/ 2 w 1259"/>
                <a:gd name="T115" fmla="*/ 1 h 272"/>
                <a:gd name="T116" fmla="*/ 2 w 1259"/>
                <a:gd name="T117" fmla="*/ 2 h 2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59"/>
                <a:gd name="T178" fmla="*/ 0 h 272"/>
                <a:gd name="T179" fmla="*/ 1259 w 1259"/>
                <a:gd name="T180" fmla="*/ 272 h 27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59" h="272">
                  <a:moveTo>
                    <a:pt x="179" y="149"/>
                  </a:moveTo>
                  <a:lnTo>
                    <a:pt x="203" y="149"/>
                  </a:lnTo>
                  <a:lnTo>
                    <a:pt x="228" y="145"/>
                  </a:lnTo>
                  <a:lnTo>
                    <a:pt x="254" y="141"/>
                  </a:lnTo>
                  <a:lnTo>
                    <a:pt x="283" y="132"/>
                  </a:lnTo>
                  <a:lnTo>
                    <a:pt x="312" y="123"/>
                  </a:lnTo>
                  <a:lnTo>
                    <a:pt x="341" y="111"/>
                  </a:lnTo>
                  <a:lnTo>
                    <a:pt x="371" y="100"/>
                  </a:lnTo>
                  <a:lnTo>
                    <a:pt x="399" y="87"/>
                  </a:lnTo>
                  <a:lnTo>
                    <a:pt x="427" y="75"/>
                  </a:lnTo>
                  <a:lnTo>
                    <a:pt x="452" y="61"/>
                  </a:lnTo>
                  <a:lnTo>
                    <a:pt x="478" y="50"/>
                  </a:lnTo>
                  <a:lnTo>
                    <a:pt x="499" y="38"/>
                  </a:lnTo>
                  <a:lnTo>
                    <a:pt x="517" y="30"/>
                  </a:lnTo>
                  <a:lnTo>
                    <a:pt x="533" y="22"/>
                  </a:lnTo>
                  <a:lnTo>
                    <a:pt x="543" y="15"/>
                  </a:lnTo>
                  <a:lnTo>
                    <a:pt x="550" y="13"/>
                  </a:lnTo>
                  <a:lnTo>
                    <a:pt x="561" y="9"/>
                  </a:lnTo>
                  <a:lnTo>
                    <a:pt x="573" y="7"/>
                  </a:lnTo>
                  <a:lnTo>
                    <a:pt x="588" y="5"/>
                  </a:lnTo>
                  <a:lnTo>
                    <a:pt x="603" y="3"/>
                  </a:lnTo>
                  <a:lnTo>
                    <a:pt x="618" y="1"/>
                  </a:lnTo>
                  <a:lnTo>
                    <a:pt x="633" y="0"/>
                  </a:lnTo>
                  <a:lnTo>
                    <a:pt x="647" y="0"/>
                  </a:lnTo>
                  <a:lnTo>
                    <a:pt x="659" y="1"/>
                  </a:lnTo>
                  <a:lnTo>
                    <a:pt x="670" y="1"/>
                  </a:lnTo>
                  <a:lnTo>
                    <a:pt x="685" y="3"/>
                  </a:lnTo>
                  <a:lnTo>
                    <a:pt x="704" y="3"/>
                  </a:lnTo>
                  <a:lnTo>
                    <a:pt x="723" y="4"/>
                  </a:lnTo>
                  <a:lnTo>
                    <a:pt x="747" y="6"/>
                  </a:lnTo>
                  <a:lnTo>
                    <a:pt x="772" y="11"/>
                  </a:lnTo>
                  <a:lnTo>
                    <a:pt x="798" y="19"/>
                  </a:lnTo>
                  <a:lnTo>
                    <a:pt x="827" y="30"/>
                  </a:lnTo>
                  <a:lnTo>
                    <a:pt x="841" y="37"/>
                  </a:lnTo>
                  <a:lnTo>
                    <a:pt x="856" y="45"/>
                  </a:lnTo>
                  <a:lnTo>
                    <a:pt x="869" y="53"/>
                  </a:lnTo>
                  <a:lnTo>
                    <a:pt x="883" y="61"/>
                  </a:lnTo>
                  <a:lnTo>
                    <a:pt x="896" y="70"/>
                  </a:lnTo>
                  <a:lnTo>
                    <a:pt x="910" y="79"/>
                  </a:lnTo>
                  <a:lnTo>
                    <a:pt x="922" y="87"/>
                  </a:lnTo>
                  <a:lnTo>
                    <a:pt x="935" y="95"/>
                  </a:lnTo>
                  <a:lnTo>
                    <a:pt x="947" y="102"/>
                  </a:lnTo>
                  <a:lnTo>
                    <a:pt x="958" y="108"/>
                  </a:lnTo>
                  <a:lnTo>
                    <a:pt x="971" y="114"/>
                  </a:lnTo>
                  <a:lnTo>
                    <a:pt x="982" y="120"/>
                  </a:lnTo>
                  <a:lnTo>
                    <a:pt x="994" y="123"/>
                  </a:lnTo>
                  <a:lnTo>
                    <a:pt x="1005" y="126"/>
                  </a:lnTo>
                  <a:lnTo>
                    <a:pt x="1016" y="127"/>
                  </a:lnTo>
                  <a:lnTo>
                    <a:pt x="1028" y="127"/>
                  </a:lnTo>
                  <a:lnTo>
                    <a:pt x="1040" y="125"/>
                  </a:lnTo>
                  <a:lnTo>
                    <a:pt x="1054" y="122"/>
                  </a:lnTo>
                  <a:lnTo>
                    <a:pt x="1069" y="119"/>
                  </a:lnTo>
                  <a:lnTo>
                    <a:pt x="1085" y="114"/>
                  </a:lnTo>
                  <a:lnTo>
                    <a:pt x="1101" y="110"/>
                  </a:lnTo>
                  <a:lnTo>
                    <a:pt x="1117" y="106"/>
                  </a:lnTo>
                  <a:lnTo>
                    <a:pt x="1133" y="102"/>
                  </a:lnTo>
                  <a:lnTo>
                    <a:pt x="1149" y="97"/>
                  </a:lnTo>
                  <a:lnTo>
                    <a:pt x="1164" y="91"/>
                  </a:lnTo>
                  <a:lnTo>
                    <a:pt x="1180" y="87"/>
                  </a:lnTo>
                  <a:lnTo>
                    <a:pt x="1193" y="83"/>
                  </a:lnTo>
                  <a:lnTo>
                    <a:pt x="1205" y="80"/>
                  </a:lnTo>
                  <a:lnTo>
                    <a:pt x="1214" y="77"/>
                  </a:lnTo>
                  <a:lnTo>
                    <a:pt x="1221" y="75"/>
                  </a:lnTo>
                  <a:lnTo>
                    <a:pt x="1225" y="73"/>
                  </a:lnTo>
                  <a:lnTo>
                    <a:pt x="1227" y="73"/>
                  </a:lnTo>
                  <a:lnTo>
                    <a:pt x="1225" y="74"/>
                  </a:lnTo>
                  <a:lnTo>
                    <a:pt x="1221" y="76"/>
                  </a:lnTo>
                  <a:lnTo>
                    <a:pt x="1215" y="81"/>
                  </a:lnTo>
                  <a:lnTo>
                    <a:pt x="1208" y="88"/>
                  </a:lnTo>
                  <a:lnTo>
                    <a:pt x="1201" y="100"/>
                  </a:lnTo>
                  <a:lnTo>
                    <a:pt x="1195" y="117"/>
                  </a:lnTo>
                  <a:lnTo>
                    <a:pt x="1193" y="136"/>
                  </a:lnTo>
                  <a:lnTo>
                    <a:pt x="1193" y="163"/>
                  </a:lnTo>
                  <a:lnTo>
                    <a:pt x="1198" y="190"/>
                  </a:lnTo>
                  <a:lnTo>
                    <a:pt x="1205" y="213"/>
                  </a:lnTo>
                  <a:lnTo>
                    <a:pt x="1215" y="232"/>
                  </a:lnTo>
                  <a:lnTo>
                    <a:pt x="1228" y="247"/>
                  </a:lnTo>
                  <a:lnTo>
                    <a:pt x="1239" y="257"/>
                  </a:lnTo>
                  <a:lnTo>
                    <a:pt x="1250" y="266"/>
                  </a:lnTo>
                  <a:lnTo>
                    <a:pt x="1256" y="271"/>
                  </a:lnTo>
                  <a:lnTo>
                    <a:pt x="1259" y="272"/>
                  </a:lnTo>
                  <a:lnTo>
                    <a:pt x="1254" y="272"/>
                  </a:lnTo>
                  <a:lnTo>
                    <a:pt x="1241" y="271"/>
                  </a:lnTo>
                  <a:lnTo>
                    <a:pt x="1221" y="270"/>
                  </a:lnTo>
                  <a:lnTo>
                    <a:pt x="1197" y="269"/>
                  </a:lnTo>
                  <a:lnTo>
                    <a:pt x="1167" y="267"/>
                  </a:lnTo>
                  <a:lnTo>
                    <a:pt x="1138" y="266"/>
                  </a:lnTo>
                  <a:lnTo>
                    <a:pt x="1108" y="266"/>
                  </a:lnTo>
                  <a:lnTo>
                    <a:pt x="1079" y="266"/>
                  </a:lnTo>
                  <a:lnTo>
                    <a:pt x="1064" y="266"/>
                  </a:lnTo>
                  <a:lnTo>
                    <a:pt x="1050" y="267"/>
                  </a:lnTo>
                  <a:lnTo>
                    <a:pt x="1036" y="267"/>
                  </a:lnTo>
                  <a:lnTo>
                    <a:pt x="1024" y="269"/>
                  </a:lnTo>
                  <a:lnTo>
                    <a:pt x="1009" y="269"/>
                  </a:lnTo>
                  <a:lnTo>
                    <a:pt x="995" y="269"/>
                  </a:lnTo>
                  <a:lnTo>
                    <a:pt x="981" y="267"/>
                  </a:lnTo>
                  <a:lnTo>
                    <a:pt x="968" y="266"/>
                  </a:lnTo>
                  <a:lnTo>
                    <a:pt x="954" y="265"/>
                  </a:lnTo>
                  <a:lnTo>
                    <a:pt x="941" y="263"/>
                  </a:lnTo>
                  <a:lnTo>
                    <a:pt x="928" y="258"/>
                  </a:lnTo>
                  <a:lnTo>
                    <a:pt x="917" y="255"/>
                  </a:lnTo>
                  <a:lnTo>
                    <a:pt x="903" y="249"/>
                  </a:lnTo>
                  <a:lnTo>
                    <a:pt x="891" y="243"/>
                  </a:lnTo>
                  <a:lnTo>
                    <a:pt x="880" y="236"/>
                  </a:lnTo>
                  <a:lnTo>
                    <a:pt x="869" y="227"/>
                  </a:lnTo>
                  <a:lnTo>
                    <a:pt x="846" y="205"/>
                  </a:lnTo>
                  <a:lnTo>
                    <a:pt x="823" y="179"/>
                  </a:lnTo>
                  <a:lnTo>
                    <a:pt x="800" y="150"/>
                  </a:lnTo>
                  <a:lnTo>
                    <a:pt x="776" y="121"/>
                  </a:lnTo>
                  <a:lnTo>
                    <a:pt x="754" y="94"/>
                  </a:lnTo>
                  <a:lnTo>
                    <a:pt x="731" y="69"/>
                  </a:lnTo>
                  <a:lnTo>
                    <a:pt x="712" y="52"/>
                  </a:lnTo>
                  <a:lnTo>
                    <a:pt x="693" y="43"/>
                  </a:lnTo>
                  <a:lnTo>
                    <a:pt x="674" y="41"/>
                  </a:lnTo>
                  <a:lnTo>
                    <a:pt x="655" y="39"/>
                  </a:lnTo>
                  <a:lnTo>
                    <a:pt x="634" y="41"/>
                  </a:lnTo>
                  <a:lnTo>
                    <a:pt x="615" y="42"/>
                  </a:lnTo>
                  <a:lnTo>
                    <a:pt x="595" y="46"/>
                  </a:lnTo>
                  <a:lnTo>
                    <a:pt x="576" y="52"/>
                  </a:lnTo>
                  <a:lnTo>
                    <a:pt x="560" y="58"/>
                  </a:lnTo>
                  <a:lnTo>
                    <a:pt x="545" y="66"/>
                  </a:lnTo>
                  <a:lnTo>
                    <a:pt x="531" y="79"/>
                  </a:lnTo>
                  <a:lnTo>
                    <a:pt x="514" y="96"/>
                  </a:lnTo>
                  <a:lnTo>
                    <a:pt x="495" y="117"/>
                  </a:lnTo>
                  <a:lnTo>
                    <a:pt x="474" y="138"/>
                  </a:lnTo>
                  <a:lnTo>
                    <a:pt x="451" y="161"/>
                  </a:lnTo>
                  <a:lnTo>
                    <a:pt x="426" y="186"/>
                  </a:lnTo>
                  <a:lnTo>
                    <a:pt x="397" y="206"/>
                  </a:lnTo>
                  <a:lnTo>
                    <a:pt x="367" y="225"/>
                  </a:lnTo>
                  <a:lnTo>
                    <a:pt x="350" y="232"/>
                  </a:lnTo>
                  <a:lnTo>
                    <a:pt x="334" y="240"/>
                  </a:lnTo>
                  <a:lnTo>
                    <a:pt x="318" y="245"/>
                  </a:lnTo>
                  <a:lnTo>
                    <a:pt x="300" y="251"/>
                  </a:lnTo>
                  <a:lnTo>
                    <a:pt x="284" y="256"/>
                  </a:lnTo>
                  <a:lnTo>
                    <a:pt x="268" y="260"/>
                  </a:lnTo>
                  <a:lnTo>
                    <a:pt x="252" y="264"/>
                  </a:lnTo>
                  <a:lnTo>
                    <a:pt x="237" y="266"/>
                  </a:lnTo>
                  <a:lnTo>
                    <a:pt x="222" y="269"/>
                  </a:lnTo>
                  <a:lnTo>
                    <a:pt x="207" y="271"/>
                  </a:lnTo>
                  <a:lnTo>
                    <a:pt x="192" y="271"/>
                  </a:lnTo>
                  <a:lnTo>
                    <a:pt x="179" y="272"/>
                  </a:lnTo>
                  <a:lnTo>
                    <a:pt x="168" y="271"/>
                  </a:lnTo>
                  <a:lnTo>
                    <a:pt x="156" y="271"/>
                  </a:lnTo>
                  <a:lnTo>
                    <a:pt x="145" y="270"/>
                  </a:lnTo>
                  <a:lnTo>
                    <a:pt x="136" y="267"/>
                  </a:lnTo>
                  <a:lnTo>
                    <a:pt x="116" y="262"/>
                  </a:lnTo>
                  <a:lnTo>
                    <a:pt x="95" y="254"/>
                  </a:lnTo>
                  <a:lnTo>
                    <a:pt x="71" y="244"/>
                  </a:lnTo>
                  <a:lnTo>
                    <a:pt x="50" y="236"/>
                  </a:lnTo>
                  <a:lnTo>
                    <a:pt x="30" y="227"/>
                  </a:lnTo>
                  <a:lnTo>
                    <a:pt x="14" y="220"/>
                  </a:lnTo>
                  <a:lnTo>
                    <a:pt x="3" y="216"/>
                  </a:lnTo>
                  <a:lnTo>
                    <a:pt x="0" y="213"/>
                  </a:lnTo>
                  <a:lnTo>
                    <a:pt x="2" y="213"/>
                  </a:lnTo>
                  <a:lnTo>
                    <a:pt x="10" y="214"/>
                  </a:lnTo>
                  <a:lnTo>
                    <a:pt x="21" y="216"/>
                  </a:lnTo>
                  <a:lnTo>
                    <a:pt x="33" y="216"/>
                  </a:lnTo>
                  <a:lnTo>
                    <a:pt x="49" y="214"/>
                  </a:lnTo>
                  <a:lnTo>
                    <a:pt x="63" y="210"/>
                  </a:lnTo>
                  <a:lnTo>
                    <a:pt x="78" y="204"/>
                  </a:lnTo>
                  <a:lnTo>
                    <a:pt x="90" y="195"/>
                  </a:lnTo>
                  <a:lnTo>
                    <a:pt x="99" y="180"/>
                  </a:lnTo>
                  <a:lnTo>
                    <a:pt x="101" y="163"/>
                  </a:lnTo>
                  <a:lnTo>
                    <a:pt x="100" y="145"/>
                  </a:lnTo>
                  <a:lnTo>
                    <a:pt x="95" y="126"/>
                  </a:lnTo>
                  <a:lnTo>
                    <a:pt x="88" y="108"/>
                  </a:lnTo>
                  <a:lnTo>
                    <a:pt x="83" y="95"/>
                  </a:lnTo>
                  <a:lnTo>
                    <a:pt x="78" y="84"/>
                  </a:lnTo>
                  <a:lnTo>
                    <a:pt x="77" y="81"/>
                  </a:lnTo>
                  <a:lnTo>
                    <a:pt x="79" y="83"/>
                  </a:lnTo>
                  <a:lnTo>
                    <a:pt x="86" y="90"/>
                  </a:lnTo>
                  <a:lnTo>
                    <a:pt x="99" y="102"/>
                  </a:lnTo>
                  <a:lnTo>
                    <a:pt x="113" y="113"/>
                  </a:lnTo>
                  <a:lnTo>
                    <a:pt x="128" y="126"/>
                  </a:lnTo>
                  <a:lnTo>
                    <a:pt x="145" y="136"/>
                  </a:lnTo>
                  <a:lnTo>
                    <a:pt x="163" y="145"/>
                  </a:lnTo>
                  <a:lnTo>
                    <a:pt x="179" y="149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4" name="Freeform 201"/>
            <p:cNvSpPr>
              <a:spLocks/>
            </p:cNvSpPr>
            <p:nvPr/>
          </p:nvSpPr>
          <p:spPr bwMode="auto">
            <a:xfrm>
              <a:off x="922" y="1389"/>
              <a:ext cx="375" cy="176"/>
            </a:xfrm>
            <a:custGeom>
              <a:avLst/>
              <a:gdLst>
                <a:gd name="T0" fmla="*/ 6 w 749"/>
                <a:gd name="T1" fmla="*/ 3 h 351"/>
                <a:gd name="T2" fmla="*/ 5 w 749"/>
                <a:gd name="T3" fmla="*/ 2 h 351"/>
                <a:gd name="T4" fmla="*/ 5 w 749"/>
                <a:gd name="T5" fmla="*/ 1 h 351"/>
                <a:gd name="T6" fmla="*/ 4 w 749"/>
                <a:gd name="T7" fmla="*/ 1 h 351"/>
                <a:gd name="T8" fmla="*/ 3 w 749"/>
                <a:gd name="T9" fmla="*/ 1 h 351"/>
                <a:gd name="T10" fmla="*/ 2 w 749"/>
                <a:gd name="T11" fmla="*/ 1 h 351"/>
                <a:gd name="T12" fmla="*/ 1 w 749"/>
                <a:gd name="T13" fmla="*/ 1 h 351"/>
                <a:gd name="T14" fmla="*/ 1 w 749"/>
                <a:gd name="T15" fmla="*/ 1 h 351"/>
                <a:gd name="T16" fmla="*/ 1 w 749"/>
                <a:gd name="T17" fmla="*/ 1 h 351"/>
                <a:gd name="T18" fmla="*/ 1 w 749"/>
                <a:gd name="T19" fmla="*/ 2 h 351"/>
                <a:gd name="T20" fmla="*/ 1 w 749"/>
                <a:gd name="T21" fmla="*/ 2 h 351"/>
                <a:gd name="T22" fmla="*/ 1 w 749"/>
                <a:gd name="T23" fmla="*/ 3 h 351"/>
                <a:gd name="T24" fmla="*/ 1 w 749"/>
                <a:gd name="T25" fmla="*/ 4 h 351"/>
                <a:gd name="T26" fmla="*/ 1 w 749"/>
                <a:gd name="T27" fmla="*/ 6 h 351"/>
                <a:gd name="T28" fmla="*/ 1 w 749"/>
                <a:gd name="T29" fmla="*/ 6 h 351"/>
                <a:gd name="T30" fmla="*/ 1 w 749"/>
                <a:gd name="T31" fmla="*/ 6 h 351"/>
                <a:gd name="T32" fmla="*/ 2 w 749"/>
                <a:gd name="T33" fmla="*/ 6 h 351"/>
                <a:gd name="T34" fmla="*/ 3 w 749"/>
                <a:gd name="T35" fmla="*/ 6 h 351"/>
                <a:gd name="T36" fmla="*/ 4 w 749"/>
                <a:gd name="T37" fmla="*/ 6 h 351"/>
                <a:gd name="T38" fmla="*/ 5 w 749"/>
                <a:gd name="T39" fmla="*/ 5 h 351"/>
                <a:gd name="T40" fmla="*/ 5 w 749"/>
                <a:gd name="T41" fmla="*/ 5 h 351"/>
                <a:gd name="T42" fmla="*/ 6 w 749"/>
                <a:gd name="T43" fmla="*/ 5 h 351"/>
                <a:gd name="T44" fmla="*/ 6 w 749"/>
                <a:gd name="T45" fmla="*/ 5 h 351"/>
                <a:gd name="T46" fmla="*/ 6 w 749"/>
                <a:gd name="T47" fmla="*/ 5 h 351"/>
                <a:gd name="T48" fmla="*/ 7 w 749"/>
                <a:gd name="T49" fmla="*/ 5 h 351"/>
                <a:gd name="T50" fmla="*/ 7 w 749"/>
                <a:gd name="T51" fmla="*/ 5 h 351"/>
                <a:gd name="T52" fmla="*/ 8 w 749"/>
                <a:gd name="T53" fmla="*/ 5 h 351"/>
                <a:gd name="T54" fmla="*/ 8 w 749"/>
                <a:gd name="T55" fmla="*/ 5 h 351"/>
                <a:gd name="T56" fmla="*/ 9 w 749"/>
                <a:gd name="T57" fmla="*/ 5 h 351"/>
                <a:gd name="T58" fmla="*/ 10 w 749"/>
                <a:gd name="T59" fmla="*/ 6 h 351"/>
                <a:gd name="T60" fmla="*/ 10 w 749"/>
                <a:gd name="T61" fmla="*/ 6 h 351"/>
                <a:gd name="T62" fmla="*/ 11 w 749"/>
                <a:gd name="T63" fmla="*/ 6 h 351"/>
                <a:gd name="T64" fmla="*/ 12 w 749"/>
                <a:gd name="T65" fmla="*/ 6 h 351"/>
                <a:gd name="T66" fmla="*/ 12 w 749"/>
                <a:gd name="T67" fmla="*/ 6 h 351"/>
                <a:gd name="T68" fmla="*/ 12 w 749"/>
                <a:gd name="T69" fmla="*/ 5 h 351"/>
                <a:gd name="T70" fmla="*/ 12 w 749"/>
                <a:gd name="T71" fmla="*/ 4 h 351"/>
                <a:gd name="T72" fmla="*/ 12 w 749"/>
                <a:gd name="T73" fmla="*/ 3 h 351"/>
                <a:gd name="T74" fmla="*/ 12 w 749"/>
                <a:gd name="T75" fmla="*/ 2 h 351"/>
                <a:gd name="T76" fmla="*/ 12 w 749"/>
                <a:gd name="T77" fmla="*/ 1 h 351"/>
                <a:gd name="T78" fmla="*/ 12 w 749"/>
                <a:gd name="T79" fmla="*/ 1 h 351"/>
                <a:gd name="T80" fmla="*/ 12 w 749"/>
                <a:gd name="T81" fmla="*/ 1 h 351"/>
                <a:gd name="T82" fmla="*/ 11 w 749"/>
                <a:gd name="T83" fmla="*/ 0 h 351"/>
                <a:gd name="T84" fmla="*/ 11 w 749"/>
                <a:gd name="T85" fmla="*/ 1 h 351"/>
                <a:gd name="T86" fmla="*/ 10 w 749"/>
                <a:gd name="T87" fmla="*/ 1 h 351"/>
                <a:gd name="T88" fmla="*/ 10 w 749"/>
                <a:gd name="T89" fmla="*/ 1 h 351"/>
                <a:gd name="T90" fmla="*/ 9 w 749"/>
                <a:gd name="T91" fmla="*/ 1 h 351"/>
                <a:gd name="T92" fmla="*/ 8 w 749"/>
                <a:gd name="T93" fmla="*/ 1 h 351"/>
                <a:gd name="T94" fmla="*/ 8 w 749"/>
                <a:gd name="T95" fmla="*/ 2 h 351"/>
                <a:gd name="T96" fmla="*/ 8 w 749"/>
                <a:gd name="T97" fmla="*/ 2 h 351"/>
                <a:gd name="T98" fmla="*/ 8 w 749"/>
                <a:gd name="T99" fmla="*/ 3 h 351"/>
                <a:gd name="T100" fmla="*/ 7 w 749"/>
                <a:gd name="T101" fmla="*/ 2 h 351"/>
                <a:gd name="T102" fmla="*/ 7 w 749"/>
                <a:gd name="T103" fmla="*/ 2 h 351"/>
                <a:gd name="T104" fmla="*/ 6 w 749"/>
                <a:gd name="T105" fmla="*/ 2 h 351"/>
                <a:gd name="T106" fmla="*/ 6 w 749"/>
                <a:gd name="T107" fmla="*/ 2 h 351"/>
                <a:gd name="T108" fmla="*/ 6 w 749"/>
                <a:gd name="T109" fmla="*/ 3 h 35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49"/>
                <a:gd name="T166" fmla="*/ 0 h 351"/>
                <a:gd name="T167" fmla="*/ 749 w 749"/>
                <a:gd name="T168" fmla="*/ 351 h 35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49" h="351">
                  <a:moveTo>
                    <a:pt x="330" y="135"/>
                  </a:moveTo>
                  <a:lnTo>
                    <a:pt x="328" y="130"/>
                  </a:lnTo>
                  <a:lnTo>
                    <a:pt x="320" y="117"/>
                  </a:lnTo>
                  <a:lnTo>
                    <a:pt x="307" y="98"/>
                  </a:lnTo>
                  <a:lnTo>
                    <a:pt x="290" y="76"/>
                  </a:lnTo>
                  <a:lnTo>
                    <a:pt x="268" y="54"/>
                  </a:lnTo>
                  <a:lnTo>
                    <a:pt x="240" y="33"/>
                  </a:lnTo>
                  <a:lnTo>
                    <a:pt x="210" y="17"/>
                  </a:lnTo>
                  <a:lnTo>
                    <a:pt x="175" y="9"/>
                  </a:lnTo>
                  <a:lnTo>
                    <a:pt x="141" y="6"/>
                  </a:lnTo>
                  <a:lnTo>
                    <a:pt x="111" y="5"/>
                  </a:lnTo>
                  <a:lnTo>
                    <a:pt x="88" y="6"/>
                  </a:lnTo>
                  <a:lnTo>
                    <a:pt x="66" y="7"/>
                  </a:lnTo>
                  <a:lnTo>
                    <a:pt x="49" y="12"/>
                  </a:lnTo>
                  <a:lnTo>
                    <a:pt x="35" y="16"/>
                  </a:lnTo>
                  <a:lnTo>
                    <a:pt x="20" y="23"/>
                  </a:lnTo>
                  <a:lnTo>
                    <a:pt x="9" y="31"/>
                  </a:lnTo>
                  <a:lnTo>
                    <a:pt x="1" y="40"/>
                  </a:lnTo>
                  <a:lnTo>
                    <a:pt x="0" y="54"/>
                  </a:lnTo>
                  <a:lnTo>
                    <a:pt x="2" y="70"/>
                  </a:lnTo>
                  <a:lnTo>
                    <a:pt x="8" y="87"/>
                  </a:lnTo>
                  <a:lnTo>
                    <a:pt x="15" y="109"/>
                  </a:lnTo>
                  <a:lnTo>
                    <a:pt x="23" y="131"/>
                  </a:lnTo>
                  <a:lnTo>
                    <a:pt x="28" y="155"/>
                  </a:lnTo>
                  <a:lnTo>
                    <a:pt x="32" y="182"/>
                  </a:lnTo>
                  <a:lnTo>
                    <a:pt x="31" y="237"/>
                  </a:lnTo>
                  <a:lnTo>
                    <a:pt x="25" y="286"/>
                  </a:lnTo>
                  <a:lnTo>
                    <a:pt x="19" y="321"/>
                  </a:lnTo>
                  <a:lnTo>
                    <a:pt x="16" y="335"/>
                  </a:lnTo>
                  <a:lnTo>
                    <a:pt x="18" y="336"/>
                  </a:lnTo>
                  <a:lnTo>
                    <a:pt x="25" y="340"/>
                  </a:lnTo>
                  <a:lnTo>
                    <a:pt x="40" y="344"/>
                  </a:lnTo>
                  <a:lnTo>
                    <a:pt x="57" y="348"/>
                  </a:lnTo>
                  <a:lnTo>
                    <a:pt x="81" y="351"/>
                  </a:lnTo>
                  <a:lnTo>
                    <a:pt x="111" y="351"/>
                  </a:lnTo>
                  <a:lnTo>
                    <a:pt x="147" y="348"/>
                  </a:lnTo>
                  <a:lnTo>
                    <a:pt x="186" y="340"/>
                  </a:lnTo>
                  <a:lnTo>
                    <a:pt x="225" y="327"/>
                  </a:lnTo>
                  <a:lnTo>
                    <a:pt x="255" y="313"/>
                  </a:lnTo>
                  <a:lnTo>
                    <a:pt x="276" y="297"/>
                  </a:lnTo>
                  <a:lnTo>
                    <a:pt x="292" y="282"/>
                  </a:lnTo>
                  <a:lnTo>
                    <a:pt x="306" y="271"/>
                  </a:lnTo>
                  <a:lnTo>
                    <a:pt x="316" y="264"/>
                  </a:lnTo>
                  <a:lnTo>
                    <a:pt x="326" y="261"/>
                  </a:lnTo>
                  <a:lnTo>
                    <a:pt x="337" y="266"/>
                  </a:lnTo>
                  <a:lnTo>
                    <a:pt x="351" y="273"/>
                  </a:lnTo>
                  <a:lnTo>
                    <a:pt x="366" y="277"/>
                  </a:lnTo>
                  <a:lnTo>
                    <a:pt x="381" y="280"/>
                  </a:lnTo>
                  <a:lnTo>
                    <a:pt x="397" y="280"/>
                  </a:lnTo>
                  <a:lnTo>
                    <a:pt x="414" y="279"/>
                  </a:lnTo>
                  <a:lnTo>
                    <a:pt x="431" y="275"/>
                  </a:lnTo>
                  <a:lnTo>
                    <a:pt x="448" y="272"/>
                  </a:lnTo>
                  <a:lnTo>
                    <a:pt x="466" y="267"/>
                  </a:lnTo>
                  <a:lnTo>
                    <a:pt x="482" y="265"/>
                  </a:lnTo>
                  <a:lnTo>
                    <a:pt x="496" y="268"/>
                  </a:lnTo>
                  <a:lnTo>
                    <a:pt x="511" y="275"/>
                  </a:lnTo>
                  <a:lnTo>
                    <a:pt x="526" y="287"/>
                  </a:lnTo>
                  <a:lnTo>
                    <a:pt x="541" y="298"/>
                  </a:lnTo>
                  <a:lnTo>
                    <a:pt x="558" y="311"/>
                  </a:lnTo>
                  <a:lnTo>
                    <a:pt x="579" y="321"/>
                  </a:lnTo>
                  <a:lnTo>
                    <a:pt x="602" y="330"/>
                  </a:lnTo>
                  <a:lnTo>
                    <a:pt x="628" y="337"/>
                  </a:lnTo>
                  <a:lnTo>
                    <a:pt x="654" y="340"/>
                  </a:lnTo>
                  <a:lnTo>
                    <a:pt x="678" y="340"/>
                  </a:lnTo>
                  <a:lnTo>
                    <a:pt x="701" y="337"/>
                  </a:lnTo>
                  <a:lnTo>
                    <a:pt x="719" y="334"/>
                  </a:lnTo>
                  <a:lnTo>
                    <a:pt x="734" y="330"/>
                  </a:lnTo>
                  <a:lnTo>
                    <a:pt x="746" y="328"/>
                  </a:lnTo>
                  <a:lnTo>
                    <a:pt x="749" y="327"/>
                  </a:lnTo>
                  <a:lnTo>
                    <a:pt x="746" y="313"/>
                  </a:lnTo>
                  <a:lnTo>
                    <a:pt x="740" y="276"/>
                  </a:lnTo>
                  <a:lnTo>
                    <a:pt x="736" y="228"/>
                  </a:lnTo>
                  <a:lnTo>
                    <a:pt x="738" y="176"/>
                  </a:lnTo>
                  <a:lnTo>
                    <a:pt x="742" y="136"/>
                  </a:lnTo>
                  <a:lnTo>
                    <a:pt x="745" y="108"/>
                  </a:lnTo>
                  <a:lnTo>
                    <a:pt x="745" y="82"/>
                  </a:lnTo>
                  <a:lnTo>
                    <a:pt x="744" y="41"/>
                  </a:lnTo>
                  <a:lnTo>
                    <a:pt x="742" y="30"/>
                  </a:lnTo>
                  <a:lnTo>
                    <a:pt x="738" y="20"/>
                  </a:lnTo>
                  <a:lnTo>
                    <a:pt x="731" y="13"/>
                  </a:lnTo>
                  <a:lnTo>
                    <a:pt x="722" y="7"/>
                  </a:lnTo>
                  <a:lnTo>
                    <a:pt x="713" y="3"/>
                  </a:lnTo>
                  <a:lnTo>
                    <a:pt x="701" y="1"/>
                  </a:lnTo>
                  <a:lnTo>
                    <a:pt x="687" y="0"/>
                  </a:lnTo>
                  <a:lnTo>
                    <a:pt x="672" y="1"/>
                  </a:lnTo>
                  <a:lnTo>
                    <a:pt x="657" y="2"/>
                  </a:lnTo>
                  <a:lnTo>
                    <a:pt x="642" y="6"/>
                  </a:lnTo>
                  <a:lnTo>
                    <a:pt x="624" y="9"/>
                  </a:lnTo>
                  <a:lnTo>
                    <a:pt x="608" y="14"/>
                  </a:lnTo>
                  <a:lnTo>
                    <a:pt x="590" y="20"/>
                  </a:lnTo>
                  <a:lnTo>
                    <a:pt x="574" y="28"/>
                  </a:lnTo>
                  <a:lnTo>
                    <a:pt x="557" y="35"/>
                  </a:lnTo>
                  <a:lnTo>
                    <a:pt x="541" y="41"/>
                  </a:lnTo>
                  <a:lnTo>
                    <a:pt x="512" y="58"/>
                  </a:lnTo>
                  <a:lnTo>
                    <a:pt x="491" y="75"/>
                  </a:lnTo>
                  <a:lnTo>
                    <a:pt x="476" y="90"/>
                  </a:lnTo>
                  <a:lnTo>
                    <a:pt x="466" y="105"/>
                  </a:lnTo>
                  <a:lnTo>
                    <a:pt x="459" y="119"/>
                  </a:lnTo>
                  <a:lnTo>
                    <a:pt x="456" y="128"/>
                  </a:lnTo>
                  <a:lnTo>
                    <a:pt x="453" y="135"/>
                  </a:lnTo>
                  <a:lnTo>
                    <a:pt x="453" y="137"/>
                  </a:lnTo>
                  <a:lnTo>
                    <a:pt x="448" y="127"/>
                  </a:lnTo>
                  <a:lnTo>
                    <a:pt x="436" y="117"/>
                  </a:lnTo>
                  <a:lnTo>
                    <a:pt x="421" y="109"/>
                  </a:lnTo>
                  <a:lnTo>
                    <a:pt x="403" y="105"/>
                  </a:lnTo>
                  <a:lnTo>
                    <a:pt x="384" y="105"/>
                  </a:lnTo>
                  <a:lnTo>
                    <a:pt x="365" y="108"/>
                  </a:lnTo>
                  <a:lnTo>
                    <a:pt x="346" y="119"/>
                  </a:lnTo>
                  <a:lnTo>
                    <a:pt x="330" y="135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5" name="Freeform 202"/>
            <p:cNvSpPr>
              <a:spLocks/>
            </p:cNvSpPr>
            <p:nvPr/>
          </p:nvSpPr>
          <p:spPr bwMode="auto">
            <a:xfrm>
              <a:off x="1192" y="1389"/>
              <a:ext cx="72" cy="170"/>
            </a:xfrm>
            <a:custGeom>
              <a:avLst/>
              <a:gdLst>
                <a:gd name="T0" fmla="*/ 0 w 144"/>
                <a:gd name="T1" fmla="*/ 5 h 340"/>
                <a:gd name="T2" fmla="*/ 1 w 144"/>
                <a:gd name="T3" fmla="*/ 5 h 340"/>
                <a:gd name="T4" fmla="*/ 1 w 144"/>
                <a:gd name="T5" fmla="*/ 5 h 340"/>
                <a:gd name="T6" fmla="*/ 1 w 144"/>
                <a:gd name="T7" fmla="*/ 5 h 340"/>
                <a:gd name="T8" fmla="*/ 1 w 144"/>
                <a:gd name="T9" fmla="*/ 5 h 340"/>
                <a:gd name="T10" fmla="*/ 1 w 144"/>
                <a:gd name="T11" fmla="*/ 5 h 340"/>
                <a:gd name="T12" fmla="*/ 1 w 144"/>
                <a:gd name="T13" fmla="*/ 5 h 340"/>
                <a:gd name="T14" fmla="*/ 1 w 144"/>
                <a:gd name="T15" fmla="*/ 5 h 340"/>
                <a:gd name="T16" fmla="*/ 1 w 144"/>
                <a:gd name="T17" fmla="*/ 5 h 340"/>
                <a:gd name="T18" fmla="*/ 1 w 144"/>
                <a:gd name="T19" fmla="*/ 5 h 340"/>
                <a:gd name="T20" fmla="*/ 1 w 144"/>
                <a:gd name="T21" fmla="*/ 5 h 340"/>
                <a:gd name="T22" fmla="*/ 1 w 144"/>
                <a:gd name="T23" fmla="*/ 5 h 340"/>
                <a:gd name="T24" fmla="*/ 1 w 144"/>
                <a:gd name="T25" fmla="*/ 5 h 340"/>
                <a:gd name="T26" fmla="*/ 1 w 144"/>
                <a:gd name="T27" fmla="*/ 5 h 340"/>
                <a:gd name="T28" fmla="*/ 1 w 144"/>
                <a:gd name="T29" fmla="*/ 5 h 340"/>
                <a:gd name="T30" fmla="*/ 2 w 144"/>
                <a:gd name="T31" fmla="*/ 5 h 340"/>
                <a:gd name="T32" fmla="*/ 2 w 144"/>
                <a:gd name="T33" fmla="*/ 5 h 340"/>
                <a:gd name="T34" fmla="*/ 2 w 144"/>
                <a:gd name="T35" fmla="*/ 5 h 340"/>
                <a:gd name="T36" fmla="*/ 2 w 144"/>
                <a:gd name="T37" fmla="*/ 5 h 340"/>
                <a:gd name="T38" fmla="*/ 2 w 144"/>
                <a:gd name="T39" fmla="*/ 5 h 340"/>
                <a:gd name="T40" fmla="*/ 2 w 144"/>
                <a:gd name="T41" fmla="*/ 5 h 340"/>
                <a:gd name="T42" fmla="*/ 2 w 144"/>
                <a:gd name="T43" fmla="*/ 1 h 340"/>
                <a:gd name="T44" fmla="*/ 2 w 144"/>
                <a:gd name="T45" fmla="*/ 1 h 340"/>
                <a:gd name="T46" fmla="*/ 2 w 144"/>
                <a:gd name="T47" fmla="*/ 1 h 340"/>
                <a:gd name="T48" fmla="*/ 2 w 144"/>
                <a:gd name="T49" fmla="*/ 1 h 340"/>
                <a:gd name="T50" fmla="*/ 2 w 144"/>
                <a:gd name="T51" fmla="*/ 0 h 340"/>
                <a:gd name="T52" fmla="*/ 1 w 144"/>
                <a:gd name="T53" fmla="*/ 1 h 340"/>
                <a:gd name="T54" fmla="*/ 1 w 144"/>
                <a:gd name="T55" fmla="*/ 1 h 340"/>
                <a:gd name="T56" fmla="*/ 1 w 144"/>
                <a:gd name="T57" fmla="*/ 1 h 340"/>
                <a:gd name="T58" fmla="*/ 1 w 144"/>
                <a:gd name="T59" fmla="*/ 1 h 340"/>
                <a:gd name="T60" fmla="*/ 1 w 144"/>
                <a:gd name="T61" fmla="*/ 1 h 340"/>
                <a:gd name="T62" fmla="*/ 1 w 144"/>
                <a:gd name="T63" fmla="*/ 1 h 340"/>
                <a:gd name="T64" fmla="*/ 1 w 144"/>
                <a:gd name="T65" fmla="*/ 1 h 340"/>
                <a:gd name="T66" fmla="*/ 0 w 144"/>
                <a:gd name="T67" fmla="*/ 1 h 340"/>
                <a:gd name="T68" fmla="*/ 0 w 144"/>
                <a:gd name="T69" fmla="*/ 1 h 340"/>
                <a:gd name="T70" fmla="*/ 0 w 144"/>
                <a:gd name="T71" fmla="*/ 5 h 340"/>
                <a:gd name="T72" fmla="*/ 0 w 144"/>
                <a:gd name="T73" fmla="*/ 5 h 3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4"/>
                <a:gd name="T112" fmla="*/ 0 h 340"/>
                <a:gd name="T113" fmla="*/ 144 w 144"/>
                <a:gd name="T114" fmla="*/ 340 h 34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4" h="340">
                  <a:moveTo>
                    <a:pt x="0" y="297"/>
                  </a:moveTo>
                  <a:lnTo>
                    <a:pt x="6" y="302"/>
                  </a:lnTo>
                  <a:lnTo>
                    <a:pt x="13" y="306"/>
                  </a:lnTo>
                  <a:lnTo>
                    <a:pt x="20" y="312"/>
                  </a:lnTo>
                  <a:lnTo>
                    <a:pt x="26" y="315"/>
                  </a:lnTo>
                  <a:lnTo>
                    <a:pt x="36" y="320"/>
                  </a:lnTo>
                  <a:lnTo>
                    <a:pt x="44" y="324"/>
                  </a:lnTo>
                  <a:lnTo>
                    <a:pt x="52" y="327"/>
                  </a:lnTo>
                  <a:lnTo>
                    <a:pt x="61" y="330"/>
                  </a:lnTo>
                  <a:lnTo>
                    <a:pt x="70" y="334"/>
                  </a:lnTo>
                  <a:lnTo>
                    <a:pt x="81" y="336"/>
                  </a:lnTo>
                  <a:lnTo>
                    <a:pt x="92" y="338"/>
                  </a:lnTo>
                  <a:lnTo>
                    <a:pt x="101" y="338"/>
                  </a:lnTo>
                  <a:lnTo>
                    <a:pt x="112" y="340"/>
                  </a:lnTo>
                  <a:lnTo>
                    <a:pt x="122" y="340"/>
                  </a:lnTo>
                  <a:lnTo>
                    <a:pt x="131" y="340"/>
                  </a:lnTo>
                  <a:lnTo>
                    <a:pt x="142" y="338"/>
                  </a:lnTo>
                  <a:lnTo>
                    <a:pt x="143" y="334"/>
                  </a:lnTo>
                  <a:lnTo>
                    <a:pt x="143" y="328"/>
                  </a:lnTo>
                  <a:lnTo>
                    <a:pt x="144" y="325"/>
                  </a:lnTo>
                  <a:lnTo>
                    <a:pt x="144" y="320"/>
                  </a:lnTo>
                  <a:lnTo>
                    <a:pt x="144" y="24"/>
                  </a:lnTo>
                  <a:lnTo>
                    <a:pt x="144" y="17"/>
                  </a:lnTo>
                  <a:lnTo>
                    <a:pt x="143" y="12"/>
                  </a:lnTo>
                  <a:lnTo>
                    <a:pt x="142" y="6"/>
                  </a:lnTo>
                  <a:lnTo>
                    <a:pt x="139" y="0"/>
                  </a:lnTo>
                  <a:lnTo>
                    <a:pt x="123" y="1"/>
                  </a:lnTo>
                  <a:lnTo>
                    <a:pt x="107" y="5"/>
                  </a:lnTo>
                  <a:lnTo>
                    <a:pt x="90" y="8"/>
                  </a:lnTo>
                  <a:lnTo>
                    <a:pt x="71" y="13"/>
                  </a:lnTo>
                  <a:lnTo>
                    <a:pt x="53" y="18"/>
                  </a:lnTo>
                  <a:lnTo>
                    <a:pt x="36" y="26"/>
                  </a:lnTo>
                  <a:lnTo>
                    <a:pt x="17" y="33"/>
                  </a:lnTo>
                  <a:lnTo>
                    <a:pt x="0" y="41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6" name="Freeform 203"/>
            <p:cNvSpPr>
              <a:spLocks/>
            </p:cNvSpPr>
            <p:nvPr/>
          </p:nvSpPr>
          <p:spPr bwMode="auto">
            <a:xfrm>
              <a:off x="1196" y="1390"/>
              <a:ext cx="64" cy="169"/>
            </a:xfrm>
            <a:custGeom>
              <a:avLst/>
              <a:gdLst>
                <a:gd name="T0" fmla="*/ 0 w 127"/>
                <a:gd name="T1" fmla="*/ 4 h 339"/>
                <a:gd name="T2" fmla="*/ 1 w 127"/>
                <a:gd name="T3" fmla="*/ 4 h 339"/>
                <a:gd name="T4" fmla="*/ 1 w 127"/>
                <a:gd name="T5" fmla="*/ 4 h 339"/>
                <a:gd name="T6" fmla="*/ 1 w 127"/>
                <a:gd name="T7" fmla="*/ 4 h 339"/>
                <a:gd name="T8" fmla="*/ 1 w 127"/>
                <a:gd name="T9" fmla="*/ 4 h 339"/>
                <a:gd name="T10" fmla="*/ 1 w 127"/>
                <a:gd name="T11" fmla="*/ 5 h 339"/>
                <a:gd name="T12" fmla="*/ 1 w 127"/>
                <a:gd name="T13" fmla="*/ 5 h 339"/>
                <a:gd name="T14" fmla="*/ 1 w 127"/>
                <a:gd name="T15" fmla="*/ 5 h 339"/>
                <a:gd name="T16" fmla="*/ 1 w 127"/>
                <a:gd name="T17" fmla="*/ 5 h 339"/>
                <a:gd name="T18" fmla="*/ 1 w 127"/>
                <a:gd name="T19" fmla="*/ 5 h 339"/>
                <a:gd name="T20" fmla="*/ 2 w 127"/>
                <a:gd name="T21" fmla="*/ 5 h 339"/>
                <a:gd name="T22" fmla="*/ 2 w 127"/>
                <a:gd name="T23" fmla="*/ 5 h 339"/>
                <a:gd name="T24" fmla="*/ 2 w 127"/>
                <a:gd name="T25" fmla="*/ 5 h 339"/>
                <a:gd name="T26" fmla="*/ 2 w 127"/>
                <a:gd name="T27" fmla="*/ 5 h 339"/>
                <a:gd name="T28" fmla="*/ 2 w 127"/>
                <a:gd name="T29" fmla="*/ 5 h 339"/>
                <a:gd name="T30" fmla="*/ 2 w 127"/>
                <a:gd name="T31" fmla="*/ 5 h 339"/>
                <a:gd name="T32" fmla="*/ 2 w 127"/>
                <a:gd name="T33" fmla="*/ 5 h 339"/>
                <a:gd name="T34" fmla="*/ 2 w 127"/>
                <a:gd name="T35" fmla="*/ 5 h 339"/>
                <a:gd name="T36" fmla="*/ 2 w 127"/>
                <a:gd name="T37" fmla="*/ 5 h 339"/>
                <a:gd name="T38" fmla="*/ 2 w 127"/>
                <a:gd name="T39" fmla="*/ 5 h 339"/>
                <a:gd name="T40" fmla="*/ 2 w 127"/>
                <a:gd name="T41" fmla="*/ 4 h 339"/>
                <a:gd name="T42" fmla="*/ 2 w 127"/>
                <a:gd name="T43" fmla="*/ 0 h 339"/>
                <a:gd name="T44" fmla="*/ 2 w 127"/>
                <a:gd name="T45" fmla="*/ 0 h 339"/>
                <a:gd name="T46" fmla="*/ 2 w 127"/>
                <a:gd name="T47" fmla="*/ 0 h 339"/>
                <a:gd name="T48" fmla="*/ 2 w 127"/>
                <a:gd name="T49" fmla="*/ 0 h 339"/>
                <a:gd name="T50" fmla="*/ 2 w 127"/>
                <a:gd name="T51" fmla="*/ 0 h 339"/>
                <a:gd name="T52" fmla="*/ 2 w 127"/>
                <a:gd name="T53" fmla="*/ 0 h 339"/>
                <a:gd name="T54" fmla="*/ 2 w 127"/>
                <a:gd name="T55" fmla="*/ 0 h 339"/>
                <a:gd name="T56" fmla="*/ 2 w 127"/>
                <a:gd name="T57" fmla="*/ 0 h 339"/>
                <a:gd name="T58" fmla="*/ 1 w 127"/>
                <a:gd name="T59" fmla="*/ 0 h 339"/>
                <a:gd name="T60" fmla="*/ 1 w 127"/>
                <a:gd name="T61" fmla="*/ 0 h 339"/>
                <a:gd name="T62" fmla="*/ 1 w 127"/>
                <a:gd name="T63" fmla="*/ 0 h 339"/>
                <a:gd name="T64" fmla="*/ 1 w 127"/>
                <a:gd name="T65" fmla="*/ 0 h 339"/>
                <a:gd name="T66" fmla="*/ 0 w 127"/>
                <a:gd name="T67" fmla="*/ 0 h 339"/>
                <a:gd name="T68" fmla="*/ 0 w 127"/>
                <a:gd name="T69" fmla="*/ 4 h 339"/>
                <a:gd name="T70" fmla="*/ 0 w 127"/>
                <a:gd name="T71" fmla="*/ 4 h 33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7"/>
                <a:gd name="T109" fmla="*/ 0 h 339"/>
                <a:gd name="T110" fmla="*/ 127 w 127"/>
                <a:gd name="T111" fmla="*/ 339 h 33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7" h="339">
                  <a:moveTo>
                    <a:pt x="0" y="302"/>
                  </a:moveTo>
                  <a:lnTo>
                    <a:pt x="6" y="305"/>
                  </a:lnTo>
                  <a:lnTo>
                    <a:pt x="10" y="311"/>
                  </a:lnTo>
                  <a:lnTo>
                    <a:pt x="17" y="314"/>
                  </a:lnTo>
                  <a:lnTo>
                    <a:pt x="23" y="318"/>
                  </a:lnTo>
                  <a:lnTo>
                    <a:pt x="31" y="320"/>
                  </a:lnTo>
                  <a:lnTo>
                    <a:pt x="38" y="324"/>
                  </a:lnTo>
                  <a:lnTo>
                    <a:pt x="45" y="327"/>
                  </a:lnTo>
                  <a:lnTo>
                    <a:pt x="53" y="329"/>
                  </a:lnTo>
                  <a:lnTo>
                    <a:pt x="62" y="333"/>
                  </a:lnTo>
                  <a:lnTo>
                    <a:pt x="70" y="335"/>
                  </a:lnTo>
                  <a:lnTo>
                    <a:pt x="81" y="336"/>
                  </a:lnTo>
                  <a:lnTo>
                    <a:pt x="90" y="337"/>
                  </a:lnTo>
                  <a:lnTo>
                    <a:pt x="98" y="337"/>
                  </a:lnTo>
                  <a:lnTo>
                    <a:pt x="107" y="339"/>
                  </a:lnTo>
                  <a:lnTo>
                    <a:pt x="115" y="339"/>
                  </a:lnTo>
                  <a:lnTo>
                    <a:pt x="124" y="339"/>
                  </a:lnTo>
                  <a:lnTo>
                    <a:pt x="126" y="334"/>
                  </a:lnTo>
                  <a:lnTo>
                    <a:pt x="126" y="328"/>
                  </a:lnTo>
                  <a:lnTo>
                    <a:pt x="127" y="324"/>
                  </a:lnTo>
                  <a:lnTo>
                    <a:pt x="127" y="319"/>
                  </a:lnTo>
                  <a:lnTo>
                    <a:pt x="127" y="23"/>
                  </a:lnTo>
                  <a:lnTo>
                    <a:pt x="127" y="16"/>
                  </a:lnTo>
                  <a:lnTo>
                    <a:pt x="126" y="11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3" y="4"/>
                  </a:lnTo>
                  <a:lnTo>
                    <a:pt x="77" y="7"/>
                  </a:lnTo>
                  <a:lnTo>
                    <a:pt x="62" y="12"/>
                  </a:lnTo>
                  <a:lnTo>
                    <a:pt x="47" y="16"/>
                  </a:lnTo>
                  <a:lnTo>
                    <a:pt x="31" y="23"/>
                  </a:lnTo>
                  <a:lnTo>
                    <a:pt x="15" y="29"/>
                  </a:lnTo>
                  <a:lnTo>
                    <a:pt x="0" y="36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7" name="Freeform 204"/>
            <p:cNvSpPr>
              <a:spLocks/>
            </p:cNvSpPr>
            <p:nvPr/>
          </p:nvSpPr>
          <p:spPr bwMode="auto">
            <a:xfrm>
              <a:off x="1201" y="1390"/>
              <a:ext cx="55" cy="169"/>
            </a:xfrm>
            <a:custGeom>
              <a:avLst/>
              <a:gdLst>
                <a:gd name="T0" fmla="*/ 0 w 111"/>
                <a:gd name="T1" fmla="*/ 5 h 338"/>
                <a:gd name="T2" fmla="*/ 0 w 111"/>
                <a:gd name="T3" fmla="*/ 5 h 338"/>
                <a:gd name="T4" fmla="*/ 0 w 111"/>
                <a:gd name="T5" fmla="*/ 5 h 338"/>
                <a:gd name="T6" fmla="*/ 0 w 111"/>
                <a:gd name="T7" fmla="*/ 5 h 338"/>
                <a:gd name="T8" fmla="*/ 0 w 111"/>
                <a:gd name="T9" fmla="*/ 5 h 338"/>
                <a:gd name="T10" fmla="*/ 0 w 111"/>
                <a:gd name="T11" fmla="*/ 5 h 338"/>
                <a:gd name="T12" fmla="*/ 0 w 111"/>
                <a:gd name="T13" fmla="*/ 5 h 338"/>
                <a:gd name="T14" fmla="*/ 0 w 111"/>
                <a:gd name="T15" fmla="*/ 5 h 338"/>
                <a:gd name="T16" fmla="*/ 0 w 111"/>
                <a:gd name="T17" fmla="*/ 5 h 338"/>
                <a:gd name="T18" fmla="*/ 0 w 111"/>
                <a:gd name="T19" fmla="*/ 5 h 338"/>
                <a:gd name="T20" fmla="*/ 0 w 111"/>
                <a:gd name="T21" fmla="*/ 5 h 338"/>
                <a:gd name="T22" fmla="*/ 1 w 111"/>
                <a:gd name="T23" fmla="*/ 5 h 338"/>
                <a:gd name="T24" fmla="*/ 1 w 111"/>
                <a:gd name="T25" fmla="*/ 5 h 338"/>
                <a:gd name="T26" fmla="*/ 1 w 111"/>
                <a:gd name="T27" fmla="*/ 5 h 338"/>
                <a:gd name="T28" fmla="*/ 1 w 111"/>
                <a:gd name="T29" fmla="*/ 5 h 338"/>
                <a:gd name="T30" fmla="*/ 1 w 111"/>
                <a:gd name="T31" fmla="*/ 5 h 338"/>
                <a:gd name="T32" fmla="*/ 1 w 111"/>
                <a:gd name="T33" fmla="*/ 5 h 338"/>
                <a:gd name="T34" fmla="*/ 1 w 111"/>
                <a:gd name="T35" fmla="*/ 5 h 338"/>
                <a:gd name="T36" fmla="*/ 1 w 111"/>
                <a:gd name="T37" fmla="*/ 5 h 338"/>
                <a:gd name="T38" fmla="*/ 1 w 111"/>
                <a:gd name="T39" fmla="*/ 5 h 338"/>
                <a:gd name="T40" fmla="*/ 1 w 111"/>
                <a:gd name="T41" fmla="*/ 5 h 338"/>
                <a:gd name="T42" fmla="*/ 1 w 111"/>
                <a:gd name="T43" fmla="*/ 1 h 338"/>
                <a:gd name="T44" fmla="*/ 1 w 111"/>
                <a:gd name="T45" fmla="*/ 1 h 338"/>
                <a:gd name="T46" fmla="*/ 1 w 111"/>
                <a:gd name="T47" fmla="*/ 1 h 338"/>
                <a:gd name="T48" fmla="*/ 1 w 111"/>
                <a:gd name="T49" fmla="*/ 1 h 338"/>
                <a:gd name="T50" fmla="*/ 1 w 111"/>
                <a:gd name="T51" fmla="*/ 0 h 338"/>
                <a:gd name="T52" fmla="*/ 1 w 111"/>
                <a:gd name="T53" fmla="*/ 1 h 338"/>
                <a:gd name="T54" fmla="*/ 1 w 111"/>
                <a:gd name="T55" fmla="*/ 1 h 338"/>
                <a:gd name="T56" fmla="*/ 1 w 111"/>
                <a:gd name="T57" fmla="*/ 1 h 338"/>
                <a:gd name="T58" fmla="*/ 0 w 111"/>
                <a:gd name="T59" fmla="*/ 1 h 338"/>
                <a:gd name="T60" fmla="*/ 0 w 111"/>
                <a:gd name="T61" fmla="*/ 1 h 338"/>
                <a:gd name="T62" fmla="*/ 0 w 111"/>
                <a:gd name="T63" fmla="*/ 1 h 338"/>
                <a:gd name="T64" fmla="*/ 0 w 111"/>
                <a:gd name="T65" fmla="*/ 1 h 338"/>
                <a:gd name="T66" fmla="*/ 0 w 111"/>
                <a:gd name="T67" fmla="*/ 1 h 338"/>
                <a:gd name="T68" fmla="*/ 0 w 111"/>
                <a:gd name="T69" fmla="*/ 5 h 338"/>
                <a:gd name="T70" fmla="*/ 0 w 111"/>
                <a:gd name="T71" fmla="*/ 5 h 3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1"/>
                <a:gd name="T109" fmla="*/ 0 h 338"/>
                <a:gd name="T110" fmla="*/ 111 w 111"/>
                <a:gd name="T111" fmla="*/ 338 h 3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1" h="338">
                  <a:moveTo>
                    <a:pt x="0" y="308"/>
                  </a:moveTo>
                  <a:lnTo>
                    <a:pt x="5" y="311"/>
                  </a:lnTo>
                  <a:lnTo>
                    <a:pt x="9" y="313"/>
                  </a:lnTo>
                  <a:lnTo>
                    <a:pt x="14" y="316"/>
                  </a:lnTo>
                  <a:lnTo>
                    <a:pt x="21" y="319"/>
                  </a:lnTo>
                  <a:lnTo>
                    <a:pt x="27" y="322"/>
                  </a:lnTo>
                  <a:lnTo>
                    <a:pt x="32" y="324"/>
                  </a:lnTo>
                  <a:lnTo>
                    <a:pt x="38" y="326"/>
                  </a:lnTo>
                  <a:lnTo>
                    <a:pt x="45" y="328"/>
                  </a:lnTo>
                  <a:lnTo>
                    <a:pt x="53" y="332"/>
                  </a:lnTo>
                  <a:lnTo>
                    <a:pt x="60" y="333"/>
                  </a:lnTo>
                  <a:lnTo>
                    <a:pt x="68" y="334"/>
                  </a:lnTo>
                  <a:lnTo>
                    <a:pt x="77" y="335"/>
                  </a:lnTo>
                  <a:lnTo>
                    <a:pt x="85" y="336"/>
                  </a:lnTo>
                  <a:lnTo>
                    <a:pt x="92" y="338"/>
                  </a:lnTo>
                  <a:lnTo>
                    <a:pt x="100" y="338"/>
                  </a:lnTo>
                  <a:lnTo>
                    <a:pt x="107" y="338"/>
                  </a:lnTo>
                  <a:lnTo>
                    <a:pt x="108" y="333"/>
                  </a:lnTo>
                  <a:lnTo>
                    <a:pt x="109" y="327"/>
                  </a:lnTo>
                  <a:lnTo>
                    <a:pt x="111" y="323"/>
                  </a:lnTo>
                  <a:lnTo>
                    <a:pt x="111" y="318"/>
                  </a:lnTo>
                  <a:lnTo>
                    <a:pt x="111" y="22"/>
                  </a:lnTo>
                  <a:lnTo>
                    <a:pt x="111" y="15"/>
                  </a:lnTo>
                  <a:lnTo>
                    <a:pt x="109" y="11"/>
                  </a:lnTo>
                  <a:lnTo>
                    <a:pt x="108" y="5"/>
                  </a:lnTo>
                  <a:lnTo>
                    <a:pt x="106" y="0"/>
                  </a:lnTo>
                  <a:lnTo>
                    <a:pt x="93" y="1"/>
                  </a:lnTo>
                  <a:lnTo>
                    <a:pt x="81" y="4"/>
                  </a:lnTo>
                  <a:lnTo>
                    <a:pt x="67" y="7"/>
                  </a:lnTo>
                  <a:lnTo>
                    <a:pt x="53" y="11"/>
                  </a:lnTo>
                  <a:lnTo>
                    <a:pt x="40" y="15"/>
                  </a:lnTo>
                  <a:lnTo>
                    <a:pt x="27" y="21"/>
                  </a:lnTo>
                  <a:lnTo>
                    <a:pt x="13" y="26"/>
                  </a:lnTo>
                  <a:lnTo>
                    <a:pt x="0" y="31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8" name="Freeform 205"/>
            <p:cNvSpPr>
              <a:spLocks/>
            </p:cNvSpPr>
            <p:nvPr/>
          </p:nvSpPr>
          <p:spPr bwMode="auto">
            <a:xfrm>
              <a:off x="1205" y="1391"/>
              <a:ext cx="47" cy="168"/>
            </a:xfrm>
            <a:custGeom>
              <a:avLst/>
              <a:gdLst>
                <a:gd name="T0" fmla="*/ 0 w 95"/>
                <a:gd name="T1" fmla="*/ 4 h 337"/>
                <a:gd name="T2" fmla="*/ 0 w 95"/>
                <a:gd name="T3" fmla="*/ 4 h 337"/>
                <a:gd name="T4" fmla="*/ 0 w 95"/>
                <a:gd name="T5" fmla="*/ 4 h 337"/>
                <a:gd name="T6" fmla="*/ 0 w 95"/>
                <a:gd name="T7" fmla="*/ 4 h 337"/>
                <a:gd name="T8" fmla="*/ 0 w 95"/>
                <a:gd name="T9" fmla="*/ 5 h 337"/>
                <a:gd name="T10" fmla="*/ 0 w 95"/>
                <a:gd name="T11" fmla="*/ 5 h 337"/>
                <a:gd name="T12" fmla="*/ 0 w 95"/>
                <a:gd name="T13" fmla="*/ 5 h 337"/>
                <a:gd name="T14" fmla="*/ 0 w 95"/>
                <a:gd name="T15" fmla="*/ 5 h 337"/>
                <a:gd name="T16" fmla="*/ 0 w 95"/>
                <a:gd name="T17" fmla="*/ 5 h 337"/>
                <a:gd name="T18" fmla="*/ 0 w 95"/>
                <a:gd name="T19" fmla="*/ 5 h 337"/>
                <a:gd name="T20" fmla="*/ 0 w 95"/>
                <a:gd name="T21" fmla="*/ 5 h 337"/>
                <a:gd name="T22" fmla="*/ 0 w 95"/>
                <a:gd name="T23" fmla="*/ 5 h 337"/>
                <a:gd name="T24" fmla="*/ 1 w 95"/>
                <a:gd name="T25" fmla="*/ 5 h 337"/>
                <a:gd name="T26" fmla="*/ 1 w 95"/>
                <a:gd name="T27" fmla="*/ 5 h 337"/>
                <a:gd name="T28" fmla="*/ 1 w 95"/>
                <a:gd name="T29" fmla="*/ 5 h 337"/>
                <a:gd name="T30" fmla="*/ 1 w 95"/>
                <a:gd name="T31" fmla="*/ 5 h 337"/>
                <a:gd name="T32" fmla="*/ 1 w 95"/>
                <a:gd name="T33" fmla="*/ 5 h 337"/>
                <a:gd name="T34" fmla="*/ 1 w 95"/>
                <a:gd name="T35" fmla="*/ 5 h 337"/>
                <a:gd name="T36" fmla="*/ 1 w 95"/>
                <a:gd name="T37" fmla="*/ 5 h 337"/>
                <a:gd name="T38" fmla="*/ 1 w 95"/>
                <a:gd name="T39" fmla="*/ 5 h 337"/>
                <a:gd name="T40" fmla="*/ 1 w 95"/>
                <a:gd name="T41" fmla="*/ 4 h 337"/>
                <a:gd name="T42" fmla="*/ 1 w 95"/>
                <a:gd name="T43" fmla="*/ 0 h 337"/>
                <a:gd name="T44" fmla="*/ 1 w 95"/>
                <a:gd name="T45" fmla="*/ 0 h 337"/>
                <a:gd name="T46" fmla="*/ 1 w 95"/>
                <a:gd name="T47" fmla="*/ 0 h 337"/>
                <a:gd name="T48" fmla="*/ 1 w 95"/>
                <a:gd name="T49" fmla="*/ 0 h 337"/>
                <a:gd name="T50" fmla="*/ 1 w 95"/>
                <a:gd name="T51" fmla="*/ 0 h 337"/>
                <a:gd name="T52" fmla="*/ 1 w 95"/>
                <a:gd name="T53" fmla="*/ 0 h 337"/>
                <a:gd name="T54" fmla="*/ 1 w 95"/>
                <a:gd name="T55" fmla="*/ 0 h 337"/>
                <a:gd name="T56" fmla="*/ 0 w 95"/>
                <a:gd name="T57" fmla="*/ 0 h 337"/>
                <a:gd name="T58" fmla="*/ 0 w 95"/>
                <a:gd name="T59" fmla="*/ 0 h 337"/>
                <a:gd name="T60" fmla="*/ 0 w 95"/>
                <a:gd name="T61" fmla="*/ 0 h 337"/>
                <a:gd name="T62" fmla="*/ 0 w 95"/>
                <a:gd name="T63" fmla="*/ 0 h 337"/>
                <a:gd name="T64" fmla="*/ 0 w 95"/>
                <a:gd name="T65" fmla="*/ 0 h 337"/>
                <a:gd name="T66" fmla="*/ 0 w 95"/>
                <a:gd name="T67" fmla="*/ 0 h 337"/>
                <a:gd name="T68" fmla="*/ 0 w 95"/>
                <a:gd name="T69" fmla="*/ 4 h 337"/>
                <a:gd name="T70" fmla="*/ 0 w 95"/>
                <a:gd name="T71" fmla="*/ 4 h 33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5"/>
                <a:gd name="T109" fmla="*/ 0 h 337"/>
                <a:gd name="T110" fmla="*/ 95 w 95"/>
                <a:gd name="T111" fmla="*/ 337 h 33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5" h="337">
                  <a:moveTo>
                    <a:pt x="0" y="311"/>
                  </a:moveTo>
                  <a:lnTo>
                    <a:pt x="4" y="314"/>
                  </a:lnTo>
                  <a:lnTo>
                    <a:pt x="9" y="316"/>
                  </a:lnTo>
                  <a:lnTo>
                    <a:pt x="14" y="318"/>
                  </a:lnTo>
                  <a:lnTo>
                    <a:pt x="17" y="321"/>
                  </a:lnTo>
                  <a:lnTo>
                    <a:pt x="22" y="322"/>
                  </a:lnTo>
                  <a:lnTo>
                    <a:pt x="27" y="324"/>
                  </a:lnTo>
                  <a:lnTo>
                    <a:pt x="32" y="325"/>
                  </a:lnTo>
                  <a:lnTo>
                    <a:pt x="37" y="327"/>
                  </a:lnTo>
                  <a:lnTo>
                    <a:pt x="44" y="330"/>
                  </a:lnTo>
                  <a:lnTo>
                    <a:pt x="50" y="332"/>
                  </a:lnTo>
                  <a:lnTo>
                    <a:pt x="57" y="333"/>
                  </a:lnTo>
                  <a:lnTo>
                    <a:pt x="65" y="334"/>
                  </a:lnTo>
                  <a:lnTo>
                    <a:pt x="72" y="334"/>
                  </a:lnTo>
                  <a:lnTo>
                    <a:pt x="78" y="335"/>
                  </a:lnTo>
                  <a:lnTo>
                    <a:pt x="84" y="337"/>
                  </a:lnTo>
                  <a:lnTo>
                    <a:pt x="91" y="337"/>
                  </a:lnTo>
                  <a:lnTo>
                    <a:pt x="92" y="332"/>
                  </a:lnTo>
                  <a:lnTo>
                    <a:pt x="93" y="326"/>
                  </a:lnTo>
                  <a:lnTo>
                    <a:pt x="95" y="322"/>
                  </a:lnTo>
                  <a:lnTo>
                    <a:pt x="95" y="317"/>
                  </a:lnTo>
                  <a:lnTo>
                    <a:pt x="95" y="21"/>
                  </a:lnTo>
                  <a:lnTo>
                    <a:pt x="95" y="15"/>
                  </a:lnTo>
                  <a:lnTo>
                    <a:pt x="93" y="10"/>
                  </a:lnTo>
                  <a:lnTo>
                    <a:pt x="91" y="5"/>
                  </a:lnTo>
                  <a:lnTo>
                    <a:pt x="90" y="0"/>
                  </a:lnTo>
                  <a:lnTo>
                    <a:pt x="80" y="2"/>
                  </a:lnTo>
                  <a:lnTo>
                    <a:pt x="69" y="4"/>
                  </a:lnTo>
                  <a:lnTo>
                    <a:pt x="57" y="7"/>
                  </a:lnTo>
                  <a:lnTo>
                    <a:pt x="45" y="10"/>
                  </a:lnTo>
                  <a:lnTo>
                    <a:pt x="35" y="13"/>
                  </a:lnTo>
                  <a:lnTo>
                    <a:pt x="23" y="19"/>
                  </a:lnTo>
                  <a:lnTo>
                    <a:pt x="12" y="22"/>
                  </a:lnTo>
                  <a:lnTo>
                    <a:pt x="0" y="27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9" name="Freeform 206"/>
            <p:cNvSpPr>
              <a:spLocks/>
            </p:cNvSpPr>
            <p:nvPr/>
          </p:nvSpPr>
          <p:spPr bwMode="auto">
            <a:xfrm>
              <a:off x="1209" y="1391"/>
              <a:ext cx="39" cy="167"/>
            </a:xfrm>
            <a:custGeom>
              <a:avLst/>
              <a:gdLst>
                <a:gd name="T0" fmla="*/ 0 w 77"/>
                <a:gd name="T1" fmla="*/ 5 h 333"/>
                <a:gd name="T2" fmla="*/ 1 w 77"/>
                <a:gd name="T3" fmla="*/ 5 h 333"/>
                <a:gd name="T4" fmla="*/ 1 w 77"/>
                <a:gd name="T5" fmla="*/ 5 h 333"/>
                <a:gd name="T6" fmla="*/ 1 w 77"/>
                <a:gd name="T7" fmla="*/ 6 h 333"/>
                <a:gd name="T8" fmla="*/ 1 w 77"/>
                <a:gd name="T9" fmla="*/ 6 h 333"/>
                <a:gd name="T10" fmla="*/ 1 w 77"/>
                <a:gd name="T11" fmla="*/ 6 h 333"/>
                <a:gd name="T12" fmla="*/ 1 w 77"/>
                <a:gd name="T13" fmla="*/ 6 h 333"/>
                <a:gd name="T14" fmla="*/ 1 w 77"/>
                <a:gd name="T15" fmla="*/ 6 h 333"/>
                <a:gd name="T16" fmla="*/ 1 w 77"/>
                <a:gd name="T17" fmla="*/ 6 h 333"/>
                <a:gd name="T18" fmla="*/ 1 w 77"/>
                <a:gd name="T19" fmla="*/ 6 h 333"/>
                <a:gd name="T20" fmla="*/ 1 w 77"/>
                <a:gd name="T21" fmla="*/ 6 h 333"/>
                <a:gd name="T22" fmla="*/ 2 w 77"/>
                <a:gd name="T23" fmla="*/ 6 h 333"/>
                <a:gd name="T24" fmla="*/ 2 w 77"/>
                <a:gd name="T25" fmla="*/ 6 h 333"/>
                <a:gd name="T26" fmla="*/ 2 w 77"/>
                <a:gd name="T27" fmla="*/ 6 h 333"/>
                <a:gd name="T28" fmla="*/ 2 w 77"/>
                <a:gd name="T29" fmla="*/ 6 h 333"/>
                <a:gd name="T30" fmla="*/ 2 w 77"/>
                <a:gd name="T31" fmla="*/ 5 h 333"/>
                <a:gd name="T32" fmla="*/ 2 w 77"/>
                <a:gd name="T33" fmla="*/ 5 h 333"/>
                <a:gd name="T34" fmla="*/ 2 w 77"/>
                <a:gd name="T35" fmla="*/ 1 h 333"/>
                <a:gd name="T36" fmla="*/ 2 w 77"/>
                <a:gd name="T37" fmla="*/ 1 h 333"/>
                <a:gd name="T38" fmla="*/ 2 w 77"/>
                <a:gd name="T39" fmla="*/ 1 h 333"/>
                <a:gd name="T40" fmla="*/ 2 w 77"/>
                <a:gd name="T41" fmla="*/ 1 h 333"/>
                <a:gd name="T42" fmla="*/ 2 w 77"/>
                <a:gd name="T43" fmla="*/ 0 h 333"/>
                <a:gd name="T44" fmla="*/ 1 w 77"/>
                <a:gd name="T45" fmla="*/ 1 h 333"/>
                <a:gd name="T46" fmla="*/ 1 w 77"/>
                <a:gd name="T47" fmla="*/ 1 h 333"/>
                <a:gd name="T48" fmla="*/ 1 w 77"/>
                <a:gd name="T49" fmla="*/ 1 h 333"/>
                <a:gd name="T50" fmla="*/ 1 w 77"/>
                <a:gd name="T51" fmla="*/ 1 h 333"/>
                <a:gd name="T52" fmla="*/ 1 w 77"/>
                <a:gd name="T53" fmla="*/ 1 h 333"/>
                <a:gd name="T54" fmla="*/ 1 w 77"/>
                <a:gd name="T55" fmla="*/ 1 h 333"/>
                <a:gd name="T56" fmla="*/ 1 w 77"/>
                <a:gd name="T57" fmla="*/ 1 h 333"/>
                <a:gd name="T58" fmla="*/ 0 w 77"/>
                <a:gd name="T59" fmla="*/ 1 h 333"/>
                <a:gd name="T60" fmla="*/ 0 w 77"/>
                <a:gd name="T61" fmla="*/ 5 h 333"/>
                <a:gd name="T62" fmla="*/ 0 w 77"/>
                <a:gd name="T63" fmla="*/ 5 h 33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7"/>
                <a:gd name="T97" fmla="*/ 0 h 333"/>
                <a:gd name="T98" fmla="*/ 77 w 77"/>
                <a:gd name="T99" fmla="*/ 333 h 33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7" h="333">
                  <a:moveTo>
                    <a:pt x="0" y="314"/>
                  </a:moveTo>
                  <a:lnTo>
                    <a:pt x="6" y="317"/>
                  </a:lnTo>
                  <a:lnTo>
                    <a:pt x="13" y="320"/>
                  </a:lnTo>
                  <a:lnTo>
                    <a:pt x="20" y="323"/>
                  </a:lnTo>
                  <a:lnTo>
                    <a:pt x="28" y="325"/>
                  </a:lnTo>
                  <a:lnTo>
                    <a:pt x="34" y="328"/>
                  </a:lnTo>
                  <a:lnTo>
                    <a:pt x="38" y="330"/>
                  </a:lnTo>
                  <a:lnTo>
                    <a:pt x="44" y="331"/>
                  </a:lnTo>
                  <a:lnTo>
                    <a:pt x="50" y="331"/>
                  </a:lnTo>
                  <a:lnTo>
                    <a:pt x="56" y="332"/>
                  </a:lnTo>
                  <a:lnTo>
                    <a:pt x="61" y="333"/>
                  </a:lnTo>
                  <a:lnTo>
                    <a:pt x="67" y="333"/>
                  </a:lnTo>
                  <a:lnTo>
                    <a:pt x="73" y="333"/>
                  </a:lnTo>
                  <a:lnTo>
                    <a:pt x="75" y="330"/>
                  </a:lnTo>
                  <a:lnTo>
                    <a:pt x="76" y="324"/>
                  </a:lnTo>
                  <a:lnTo>
                    <a:pt x="77" y="320"/>
                  </a:lnTo>
                  <a:lnTo>
                    <a:pt x="77" y="315"/>
                  </a:lnTo>
                  <a:lnTo>
                    <a:pt x="77" y="19"/>
                  </a:lnTo>
                  <a:lnTo>
                    <a:pt x="77" y="13"/>
                  </a:lnTo>
                  <a:lnTo>
                    <a:pt x="76" y="9"/>
                  </a:lnTo>
                  <a:lnTo>
                    <a:pt x="74" y="4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6" y="3"/>
                  </a:lnTo>
                  <a:lnTo>
                    <a:pt x="45" y="5"/>
                  </a:lnTo>
                  <a:lnTo>
                    <a:pt x="36" y="8"/>
                  </a:lnTo>
                  <a:lnTo>
                    <a:pt x="28" y="11"/>
                  </a:lnTo>
                  <a:lnTo>
                    <a:pt x="19" y="13"/>
                  </a:lnTo>
                  <a:lnTo>
                    <a:pt x="10" y="18"/>
                  </a:lnTo>
                  <a:lnTo>
                    <a:pt x="0" y="21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0" name="Freeform 207"/>
            <p:cNvSpPr>
              <a:spLocks/>
            </p:cNvSpPr>
            <p:nvPr/>
          </p:nvSpPr>
          <p:spPr bwMode="auto">
            <a:xfrm>
              <a:off x="1213" y="1392"/>
              <a:ext cx="31" cy="166"/>
            </a:xfrm>
            <a:custGeom>
              <a:avLst/>
              <a:gdLst>
                <a:gd name="T0" fmla="*/ 0 w 61"/>
                <a:gd name="T1" fmla="*/ 5 h 332"/>
                <a:gd name="T2" fmla="*/ 1 w 61"/>
                <a:gd name="T3" fmla="*/ 5 h 332"/>
                <a:gd name="T4" fmla="*/ 1 w 61"/>
                <a:gd name="T5" fmla="*/ 5 h 332"/>
                <a:gd name="T6" fmla="*/ 1 w 61"/>
                <a:gd name="T7" fmla="*/ 5 h 332"/>
                <a:gd name="T8" fmla="*/ 1 w 61"/>
                <a:gd name="T9" fmla="*/ 5 h 332"/>
                <a:gd name="T10" fmla="*/ 1 w 61"/>
                <a:gd name="T11" fmla="*/ 5 h 332"/>
                <a:gd name="T12" fmla="*/ 1 w 61"/>
                <a:gd name="T13" fmla="*/ 5 h 332"/>
                <a:gd name="T14" fmla="*/ 1 w 61"/>
                <a:gd name="T15" fmla="*/ 5 h 332"/>
                <a:gd name="T16" fmla="*/ 1 w 61"/>
                <a:gd name="T17" fmla="*/ 5 h 332"/>
                <a:gd name="T18" fmla="*/ 1 w 61"/>
                <a:gd name="T19" fmla="*/ 5 h 332"/>
                <a:gd name="T20" fmla="*/ 1 w 61"/>
                <a:gd name="T21" fmla="*/ 5 h 332"/>
                <a:gd name="T22" fmla="*/ 1 w 61"/>
                <a:gd name="T23" fmla="*/ 5 h 332"/>
                <a:gd name="T24" fmla="*/ 1 w 61"/>
                <a:gd name="T25" fmla="*/ 5 h 332"/>
                <a:gd name="T26" fmla="*/ 1 w 61"/>
                <a:gd name="T27" fmla="*/ 5 h 332"/>
                <a:gd name="T28" fmla="*/ 1 w 61"/>
                <a:gd name="T29" fmla="*/ 5 h 332"/>
                <a:gd name="T30" fmla="*/ 1 w 61"/>
                <a:gd name="T31" fmla="*/ 5 h 332"/>
                <a:gd name="T32" fmla="*/ 1 w 61"/>
                <a:gd name="T33" fmla="*/ 5 h 332"/>
                <a:gd name="T34" fmla="*/ 1 w 61"/>
                <a:gd name="T35" fmla="*/ 1 h 332"/>
                <a:gd name="T36" fmla="*/ 1 w 61"/>
                <a:gd name="T37" fmla="*/ 1 h 332"/>
                <a:gd name="T38" fmla="*/ 1 w 61"/>
                <a:gd name="T39" fmla="*/ 1 h 332"/>
                <a:gd name="T40" fmla="*/ 1 w 61"/>
                <a:gd name="T41" fmla="*/ 1 h 332"/>
                <a:gd name="T42" fmla="*/ 1 w 61"/>
                <a:gd name="T43" fmla="*/ 0 h 332"/>
                <a:gd name="T44" fmla="*/ 1 w 61"/>
                <a:gd name="T45" fmla="*/ 1 h 332"/>
                <a:gd name="T46" fmla="*/ 1 w 61"/>
                <a:gd name="T47" fmla="*/ 1 h 332"/>
                <a:gd name="T48" fmla="*/ 1 w 61"/>
                <a:gd name="T49" fmla="*/ 1 h 332"/>
                <a:gd name="T50" fmla="*/ 1 w 61"/>
                <a:gd name="T51" fmla="*/ 1 h 332"/>
                <a:gd name="T52" fmla="*/ 1 w 61"/>
                <a:gd name="T53" fmla="*/ 1 h 332"/>
                <a:gd name="T54" fmla="*/ 1 w 61"/>
                <a:gd name="T55" fmla="*/ 1 h 332"/>
                <a:gd name="T56" fmla="*/ 1 w 61"/>
                <a:gd name="T57" fmla="*/ 1 h 332"/>
                <a:gd name="T58" fmla="*/ 0 w 61"/>
                <a:gd name="T59" fmla="*/ 1 h 332"/>
                <a:gd name="T60" fmla="*/ 0 w 61"/>
                <a:gd name="T61" fmla="*/ 1 h 332"/>
                <a:gd name="T62" fmla="*/ 0 w 61"/>
                <a:gd name="T63" fmla="*/ 5 h 332"/>
                <a:gd name="T64" fmla="*/ 0 w 61"/>
                <a:gd name="T65" fmla="*/ 5 h 332"/>
                <a:gd name="T66" fmla="*/ 0 w 61"/>
                <a:gd name="T67" fmla="*/ 5 h 332"/>
                <a:gd name="T68" fmla="*/ 0 w 61"/>
                <a:gd name="T69" fmla="*/ 5 h 332"/>
                <a:gd name="T70" fmla="*/ 0 w 61"/>
                <a:gd name="T71" fmla="*/ 5 h 332"/>
                <a:gd name="T72" fmla="*/ 0 w 61"/>
                <a:gd name="T73" fmla="*/ 5 h 3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1"/>
                <a:gd name="T112" fmla="*/ 0 h 332"/>
                <a:gd name="T113" fmla="*/ 61 w 61"/>
                <a:gd name="T114" fmla="*/ 332 h 3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1" h="332">
                  <a:moveTo>
                    <a:pt x="0" y="318"/>
                  </a:moveTo>
                  <a:lnTo>
                    <a:pt x="5" y="319"/>
                  </a:lnTo>
                  <a:lnTo>
                    <a:pt x="10" y="321"/>
                  </a:lnTo>
                  <a:lnTo>
                    <a:pt x="15" y="322"/>
                  </a:lnTo>
                  <a:lnTo>
                    <a:pt x="20" y="324"/>
                  </a:lnTo>
                  <a:lnTo>
                    <a:pt x="25" y="327"/>
                  </a:lnTo>
                  <a:lnTo>
                    <a:pt x="29" y="328"/>
                  </a:lnTo>
                  <a:lnTo>
                    <a:pt x="33" y="329"/>
                  </a:lnTo>
                  <a:lnTo>
                    <a:pt x="37" y="330"/>
                  </a:lnTo>
                  <a:lnTo>
                    <a:pt x="42" y="330"/>
                  </a:lnTo>
                  <a:lnTo>
                    <a:pt x="48" y="331"/>
                  </a:lnTo>
                  <a:lnTo>
                    <a:pt x="52" y="332"/>
                  </a:lnTo>
                  <a:lnTo>
                    <a:pt x="57" y="332"/>
                  </a:lnTo>
                  <a:lnTo>
                    <a:pt x="58" y="329"/>
                  </a:lnTo>
                  <a:lnTo>
                    <a:pt x="60" y="323"/>
                  </a:lnTo>
                  <a:lnTo>
                    <a:pt x="61" y="319"/>
                  </a:lnTo>
                  <a:lnTo>
                    <a:pt x="61" y="314"/>
                  </a:lnTo>
                  <a:lnTo>
                    <a:pt x="61" y="18"/>
                  </a:lnTo>
                  <a:lnTo>
                    <a:pt x="61" y="12"/>
                  </a:lnTo>
                  <a:lnTo>
                    <a:pt x="60" y="8"/>
                  </a:lnTo>
                  <a:lnTo>
                    <a:pt x="58" y="4"/>
                  </a:lnTo>
                  <a:lnTo>
                    <a:pt x="57" y="0"/>
                  </a:lnTo>
                  <a:lnTo>
                    <a:pt x="50" y="2"/>
                  </a:lnTo>
                  <a:lnTo>
                    <a:pt x="42" y="3"/>
                  </a:lnTo>
                  <a:lnTo>
                    <a:pt x="35" y="6"/>
                  </a:lnTo>
                  <a:lnTo>
                    <a:pt x="28" y="8"/>
                  </a:lnTo>
                  <a:lnTo>
                    <a:pt x="21" y="10"/>
                  </a:lnTo>
                  <a:lnTo>
                    <a:pt x="14" y="12"/>
                  </a:lnTo>
                  <a:lnTo>
                    <a:pt x="7" y="16"/>
                  </a:lnTo>
                  <a:lnTo>
                    <a:pt x="0" y="18"/>
                  </a:lnTo>
                  <a:lnTo>
                    <a:pt x="0" y="314"/>
                  </a:lnTo>
                  <a:lnTo>
                    <a:pt x="0" y="315"/>
                  </a:lnTo>
                  <a:lnTo>
                    <a:pt x="0" y="316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1" name="Freeform 208"/>
            <p:cNvSpPr>
              <a:spLocks/>
            </p:cNvSpPr>
            <p:nvPr/>
          </p:nvSpPr>
          <p:spPr bwMode="auto">
            <a:xfrm>
              <a:off x="1217" y="1393"/>
              <a:ext cx="23" cy="165"/>
            </a:xfrm>
            <a:custGeom>
              <a:avLst/>
              <a:gdLst>
                <a:gd name="T0" fmla="*/ 0 w 45"/>
                <a:gd name="T1" fmla="*/ 5 h 329"/>
                <a:gd name="T2" fmla="*/ 1 w 45"/>
                <a:gd name="T3" fmla="*/ 5 h 329"/>
                <a:gd name="T4" fmla="*/ 1 w 45"/>
                <a:gd name="T5" fmla="*/ 5 h 329"/>
                <a:gd name="T6" fmla="*/ 1 w 45"/>
                <a:gd name="T7" fmla="*/ 6 h 329"/>
                <a:gd name="T8" fmla="*/ 1 w 45"/>
                <a:gd name="T9" fmla="*/ 6 h 329"/>
                <a:gd name="T10" fmla="*/ 1 w 45"/>
                <a:gd name="T11" fmla="*/ 6 h 329"/>
                <a:gd name="T12" fmla="*/ 1 w 45"/>
                <a:gd name="T13" fmla="*/ 6 h 329"/>
                <a:gd name="T14" fmla="*/ 1 w 45"/>
                <a:gd name="T15" fmla="*/ 6 h 329"/>
                <a:gd name="T16" fmla="*/ 1 w 45"/>
                <a:gd name="T17" fmla="*/ 6 h 329"/>
                <a:gd name="T18" fmla="*/ 1 w 45"/>
                <a:gd name="T19" fmla="*/ 6 h 329"/>
                <a:gd name="T20" fmla="*/ 1 w 45"/>
                <a:gd name="T21" fmla="*/ 5 h 329"/>
                <a:gd name="T22" fmla="*/ 1 w 45"/>
                <a:gd name="T23" fmla="*/ 5 h 329"/>
                <a:gd name="T24" fmla="*/ 1 w 45"/>
                <a:gd name="T25" fmla="*/ 5 h 329"/>
                <a:gd name="T26" fmla="*/ 1 w 45"/>
                <a:gd name="T27" fmla="*/ 1 h 329"/>
                <a:gd name="T28" fmla="*/ 1 w 45"/>
                <a:gd name="T29" fmla="*/ 1 h 329"/>
                <a:gd name="T30" fmla="*/ 1 w 45"/>
                <a:gd name="T31" fmla="*/ 1 h 329"/>
                <a:gd name="T32" fmla="*/ 1 w 45"/>
                <a:gd name="T33" fmla="*/ 1 h 329"/>
                <a:gd name="T34" fmla="*/ 1 w 45"/>
                <a:gd name="T35" fmla="*/ 0 h 329"/>
                <a:gd name="T36" fmla="*/ 1 w 45"/>
                <a:gd name="T37" fmla="*/ 1 h 329"/>
                <a:gd name="T38" fmla="*/ 1 w 45"/>
                <a:gd name="T39" fmla="*/ 1 h 329"/>
                <a:gd name="T40" fmla="*/ 1 w 45"/>
                <a:gd name="T41" fmla="*/ 1 h 329"/>
                <a:gd name="T42" fmla="*/ 1 w 45"/>
                <a:gd name="T43" fmla="*/ 1 h 329"/>
                <a:gd name="T44" fmla="*/ 1 w 45"/>
                <a:gd name="T45" fmla="*/ 1 h 329"/>
                <a:gd name="T46" fmla="*/ 1 w 45"/>
                <a:gd name="T47" fmla="*/ 1 h 329"/>
                <a:gd name="T48" fmla="*/ 1 w 45"/>
                <a:gd name="T49" fmla="*/ 1 h 329"/>
                <a:gd name="T50" fmla="*/ 0 w 45"/>
                <a:gd name="T51" fmla="*/ 1 h 329"/>
                <a:gd name="T52" fmla="*/ 0 w 45"/>
                <a:gd name="T53" fmla="*/ 1 h 329"/>
                <a:gd name="T54" fmla="*/ 0 w 45"/>
                <a:gd name="T55" fmla="*/ 1 h 329"/>
                <a:gd name="T56" fmla="*/ 0 w 45"/>
                <a:gd name="T57" fmla="*/ 1 h 329"/>
                <a:gd name="T58" fmla="*/ 0 w 45"/>
                <a:gd name="T59" fmla="*/ 1 h 329"/>
                <a:gd name="T60" fmla="*/ 0 w 45"/>
                <a:gd name="T61" fmla="*/ 5 h 329"/>
                <a:gd name="T62" fmla="*/ 0 w 45"/>
                <a:gd name="T63" fmla="*/ 5 h 329"/>
                <a:gd name="T64" fmla="*/ 0 w 45"/>
                <a:gd name="T65" fmla="*/ 5 h 329"/>
                <a:gd name="T66" fmla="*/ 0 w 45"/>
                <a:gd name="T67" fmla="*/ 5 h 329"/>
                <a:gd name="T68" fmla="*/ 0 w 45"/>
                <a:gd name="T69" fmla="*/ 5 h 329"/>
                <a:gd name="T70" fmla="*/ 0 w 45"/>
                <a:gd name="T71" fmla="*/ 5 h 3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"/>
                <a:gd name="T109" fmla="*/ 0 h 329"/>
                <a:gd name="T110" fmla="*/ 45 w 45"/>
                <a:gd name="T111" fmla="*/ 329 h 32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" h="329">
                  <a:moveTo>
                    <a:pt x="0" y="319"/>
                  </a:moveTo>
                  <a:lnTo>
                    <a:pt x="3" y="320"/>
                  </a:lnTo>
                  <a:lnTo>
                    <a:pt x="6" y="320"/>
                  </a:lnTo>
                  <a:lnTo>
                    <a:pt x="10" y="321"/>
                  </a:lnTo>
                  <a:lnTo>
                    <a:pt x="12" y="322"/>
                  </a:lnTo>
                  <a:lnTo>
                    <a:pt x="18" y="325"/>
                  </a:lnTo>
                  <a:lnTo>
                    <a:pt x="25" y="327"/>
                  </a:lnTo>
                  <a:lnTo>
                    <a:pt x="32" y="328"/>
                  </a:lnTo>
                  <a:lnTo>
                    <a:pt x="40" y="329"/>
                  </a:lnTo>
                  <a:lnTo>
                    <a:pt x="42" y="326"/>
                  </a:lnTo>
                  <a:lnTo>
                    <a:pt x="44" y="320"/>
                  </a:lnTo>
                  <a:lnTo>
                    <a:pt x="45" y="317"/>
                  </a:lnTo>
                  <a:lnTo>
                    <a:pt x="45" y="312"/>
                  </a:lnTo>
                  <a:lnTo>
                    <a:pt x="45" y="16"/>
                  </a:lnTo>
                  <a:lnTo>
                    <a:pt x="45" y="10"/>
                  </a:lnTo>
                  <a:lnTo>
                    <a:pt x="44" y="7"/>
                  </a:lnTo>
                  <a:lnTo>
                    <a:pt x="42" y="4"/>
                  </a:lnTo>
                  <a:lnTo>
                    <a:pt x="41" y="0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5" y="7"/>
                  </a:lnTo>
                  <a:lnTo>
                    <a:pt x="10" y="8"/>
                  </a:lnTo>
                  <a:lnTo>
                    <a:pt x="5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312"/>
                  </a:lnTo>
                  <a:lnTo>
                    <a:pt x="0" y="313"/>
                  </a:lnTo>
                  <a:lnTo>
                    <a:pt x="0" y="316"/>
                  </a:lnTo>
                  <a:lnTo>
                    <a:pt x="0" y="317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2" name="Freeform 209"/>
            <p:cNvSpPr>
              <a:spLocks/>
            </p:cNvSpPr>
            <p:nvPr/>
          </p:nvSpPr>
          <p:spPr bwMode="auto">
            <a:xfrm>
              <a:off x="1221" y="1394"/>
              <a:ext cx="14" cy="163"/>
            </a:xfrm>
            <a:custGeom>
              <a:avLst/>
              <a:gdLst>
                <a:gd name="T0" fmla="*/ 1 w 27"/>
                <a:gd name="T1" fmla="*/ 5 h 325"/>
                <a:gd name="T2" fmla="*/ 1 w 27"/>
                <a:gd name="T3" fmla="*/ 5 h 325"/>
                <a:gd name="T4" fmla="*/ 1 w 27"/>
                <a:gd name="T5" fmla="*/ 5 h 325"/>
                <a:gd name="T6" fmla="*/ 1 w 27"/>
                <a:gd name="T7" fmla="*/ 5 h 325"/>
                <a:gd name="T8" fmla="*/ 1 w 27"/>
                <a:gd name="T9" fmla="*/ 5 h 325"/>
                <a:gd name="T10" fmla="*/ 1 w 27"/>
                <a:gd name="T11" fmla="*/ 6 h 325"/>
                <a:gd name="T12" fmla="*/ 1 w 27"/>
                <a:gd name="T13" fmla="*/ 6 h 325"/>
                <a:gd name="T14" fmla="*/ 1 w 27"/>
                <a:gd name="T15" fmla="*/ 6 h 325"/>
                <a:gd name="T16" fmla="*/ 1 w 27"/>
                <a:gd name="T17" fmla="*/ 6 h 325"/>
                <a:gd name="T18" fmla="*/ 1 w 27"/>
                <a:gd name="T19" fmla="*/ 6 h 325"/>
                <a:gd name="T20" fmla="*/ 1 w 27"/>
                <a:gd name="T21" fmla="*/ 5 h 325"/>
                <a:gd name="T22" fmla="*/ 1 w 27"/>
                <a:gd name="T23" fmla="*/ 5 h 325"/>
                <a:gd name="T24" fmla="*/ 1 w 27"/>
                <a:gd name="T25" fmla="*/ 5 h 325"/>
                <a:gd name="T26" fmla="*/ 1 w 27"/>
                <a:gd name="T27" fmla="*/ 1 h 325"/>
                <a:gd name="T28" fmla="*/ 1 w 27"/>
                <a:gd name="T29" fmla="*/ 1 h 325"/>
                <a:gd name="T30" fmla="*/ 1 w 27"/>
                <a:gd name="T31" fmla="*/ 1 h 325"/>
                <a:gd name="T32" fmla="*/ 1 w 27"/>
                <a:gd name="T33" fmla="*/ 1 h 325"/>
                <a:gd name="T34" fmla="*/ 1 w 27"/>
                <a:gd name="T35" fmla="*/ 0 h 325"/>
                <a:gd name="T36" fmla="*/ 1 w 27"/>
                <a:gd name="T37" fmla="*/ 1 h 325"/>
                <a:gd name="T38" fmla="*/ 1 w 27"/>
                <a:gd name="T39" fmla="*/ 1 h 325"/>
                <a:gd name="T40" fmla="*/ 1 w 27"/>
                <a:gd name="T41" fmla="*/ 1 h 325"/>
                <a:gd name="T42" fmla="*/ 1 w 27"/>
                <a:gd name="T43" fmla="*/ 1 h 325"/>
                <a:gd name="T44" fmla="*/ 0 w 27"/>
                <a:gd name="T45" fmla="*/ 1 h 325"/>
                <a:gd name="T46" fmla="*/ 0 w 27"/>
                <a:gd name="T47" fmla="*/ 1 h 325"/>
                <a:gd name="T48" fmla="*/ 0 w 27"/>
                <a:gd name="T49" fmla="*/ 1 h 325"/>
                <a:gd name="T50" fmla="*/ 0 w 27"/>
                <a:gd name="T51" fmla="*/ 1 h 325"/>
                <a:gd name="T52" fmla="*/ 0 w 27"/>
                <a:gd name="T53" fmla="*/ 5 h 325"/>
                <a:gd name="T54" fmla="*/ 0 w 27"/>
                <a:gd name="T55" fmla="*/ 5 h 325"/>
                <a:gd name="T56" fmla="*/ 1 w 27"/>
                <a:gd name="T57" fmla="*/ 5 h 325"/>
                <a:gd name="T58" fmla="*/ 1 w 27"/>
                <a:gd name="T59" fmla="*/ 5 h 325"/>
                <a:gd name="T60" fmla="*/ 1 w 27"/>
                <a:gd name="T61" fmla="*/ 5 h 325"/>
                <a:gd name="T62" fmla="*/ 1 w 27"/>
                <a:gd name="T63" fmla="*/ 5 h 3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7"/>
                <a:gd name="T97" fmla="*/ 0 h 325"/>
                <a:gd name="T98" fmla="*/ 27 w 27"/>
                <a:gd name="T99" fmla="*/ 325 h 3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7" h="325">
                  <a:moveTo>
                    <a:pt x="2" y="320"/>
                  </a:moveTo>
                  <a:lnTo>
                    <a:pt x="2" y="320"/>
                  </a:lnTo>
                  <a:lnTo>
                    <a:pt x="3" y="320"/>
                  </a:lnTo>
                  <a:lnTo>
                    <a:pt x="6" y="323"/>
                  </a:lnTo>
                  <a:lnTo>
                    <a:pt x="11" y="324"/>
                  </a:lnTo>
                  <a:lnTo>
                    <a:pt x="14" y="325"/>
                  </a:lnTo>
                  <a:lnTo>
                    <a:pt x="19" y="325"/>
                  </a:lnTo>
                  <a:lnTo>
                    <a:pt x="23" y="324"/>
                  </a:lnTo>
                  <a:lnTo>
                    <a:pt x="25" y="319"/>
                  </a:lnTo>
                  <a:lnTo>
                    <a:pt x="26" y="315"/>
                  </a:lnTo>
                  <a:lnTo>
                    <a:pt x="27" y="310"/>
                  </a:lnTo>
                  <a:lnTo>
                    <a:pt x="27" y="14"/>
                  </a:lnTo>
                  <a:lnTo>
                    <a:pt x="27" y="8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3" y="0"/>
                  </a:ln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310"/>
                  </a:lnTo>
                  <a:lnTo>
                    <a:pt x="0" y="312"/>
                  </a:lnTo>
                  <a:lnTo>
                    <a:pt x="1" y="315"/>
                  </a:lnTo>
                  <a:lnTo>
                    <a:pt x="1" y="318"/>
                  </a:lnTo>
                  <a:lnTo>
                    <a:pt x="2" y="320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3" name="Freeform 210"/>
            <p:cNvSpPr>
              <a:spLocks/>
            </p:cNvSpPr>
            <p:nvPr/>
          </p:nvSpPr>
          <p:spPr bwMode="auto">
            <a:xfrm>
              <a:off x="1225" y="1397"/>
              <a:ext cx="6" cy="155"/>
            </a:xfrm>
            <a:custGeom>
              <a:avLst/>
              <a:gdLst>
                <a:gd name="T0" fmla="*/ 1 w 11"/>
                <a:gd name="T1" fmla="*/ 0 h 311"/>
                <a:gd name="T2" fmla="*/ 1 w 11"/>
                <a:gd name="T3" fmla="*/ 0 h 311"/>
                <a:gd name="T4" fmla="*/ 1 w 11"/>
                <a:gd name="T5" fmla="*/ 0 h 311"/>
                <a:gd name="T6" fmla="*/ 1 w 11"/>
                <a:gd name="T7" fmla="*/ 0 h 311"/>
                <a:gd name="T8" fmla="*/ 1 w 11"/>
                <a:gd name="T9" fmla="*/ 0 h 311"/>
                <a:gd name="T10" fmla="*/ 1 w 11"/>
                <a:gd name="T11" fmla="*/ 0 h 311"/>
                <a:gd name="T12" fmla="*/ 1 w 11"/>
                <a:gd name="T13" fmla="*/ 4 h 311"/>
                <a:gd name="T14" fmla="*/ 1 w 11"/>
                <a:gd name="T15" fmla="*/ 4 h 311"/>
                <a:gd name="T16" fmla="*/ 1 w 11"/>
                <a:gd name="T17" fmla="*/ 4 h 311"/>
                <a:gd name="T18" fmla="*/ 1 w 11"/>
                <a:gd name="T19" fmla="*/ 4 h 311"/>
                <a:gd name="T20" fmla="*/ 1 w 11"/>
                <a:gd name="T21" fmla="*/ 4 h 311"/>
                <a:gd name="T22" fmla="*/ 1 w 11"/>
                <a:gd name="T23" fmla="*/ 4 h 311"/>
                <a:gd name="T24" fmla="*/ 0 w 11"/>
                <a:gd name="T25" fmla="*/ 4 h 311"/>
                <a:gd name="T26" fmla="*/ 0 w 11"/>
                <a:gd name="T27" fmla="*/ 4 h 311"/>
                <a:gd name="T28" fmla="*/ 0 w 11"/>
                <a:gd name="T29" fmla="*/ 4 h 311"/>
                <a:gd name="T30" fmla="*/ 0 w 11"/>
                <a:gd name="T31" fmla="*/ 4 h 311"/>
                <a:gd name="T32" fmla="*/ 0 w 11"/>
                <a:gd name="T33" fmla="*/ 0 h 311"/>
                <a:gd name="T34" fmla="*/ 0 w 11"/>
                <a:gd name="T35" fmla="*/ 0 h 311"/>
                <a:gd name="T36" fmla="*/ 0 w 11"/>
                <a:gd name="T37" fmla="*/ 0 h 311"/>
                <a:gd name="T38" fmla="*/ 0 w 11"/>
                <a:gd name="T39" fmla="*/ 0 h 311"/>
                <a:gd name="T40" fmla="*/ 1 w 11"/>
                <a:gd name="T41" fmla="*/ 0 h 311"/>
                <a:gd name="T42" fmla="*/ 1 w 11"/>
                <a:gd name="T43" fmla="*/ 0 h 3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"/>
                <a:gd name="T67" fmla="*/ 0 h 311"/>
                <a:gd name="T68" fmla="*/ 11 w 11"/>
                <a:gd name="T69" fmla="*/ 311 h 31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" h="311">
                  <a:moveTo>
                    <a:pt x="1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304"/>
                  </a:lnTo>
                  <a:lnTo>
                    <a:pt x="11" y="306"/>
                  </a:lnTo>
                  <a:lnTo>
                    <a:pt x="11" y="309"/>
                  </a:lnTo>
                  <a:lnTo>
                    <a:pt x="10" y="310"/>
                  </a:lnTo>
                  <a:lnTo>
                    <a:pt x="10" y="311"/>
                  </a:lnTo>
                  <a:lnTo>
                    <a:pt x="1" y="311"/>
                  </a:lnTo>
                  <a:lnTo>
                    <a:pt x="0" y="310"/>
                  </a:lnTo>
                  <a:lnTo>
                    <a:pt x="0" y="309"/>
                  </a:lnTo>
                  <a:lnTo>
                    <a:pt x="0" y="306"/>
                  </a:lnTo>
                  <a:lnTo>
                    <a:pt x="0" y="304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4" name="Freeform 211"/>
            <p:cNvSpPr>
              <a:spLocks/>
            </p:cNvSpPr>
            <p:nvPr/>
          </p:nvSpPr>
          <p:spPr bwMode="auto">
            <a:xfrm>
              <a:off x="953" y="1391"/>
              <a:ext cx="73" cy="174"/>
            </a:xfrm>
            <a:custGeom>
              <a:avLst/>
              <a:gdLst>
                <a:gd name="T0" fmla="*/ 3 w 145"/>
                <a:gd name="T1" fmla="*/ 1 h 346"/>
                <a:gd name="T2" fmla="*/ 3 w 145"/>
                <a:gd name="T3" fmla="*/ 1 h 346"/>
                <a:gd name="T4" fmla="*/ 2 w 145"/>
                <a:gd name="T5" fmla="*/ 1 h 346"/>
                <a:gd name="T6" fmla="*/ 2 w 145"/>
                <a:gd name="T7" fmla="*/ 1 h 346"/>
                <a:gd name="T8" fmla="*/ 2 w 145"/>
                <a:gd name="T9" fmla="*/ 1 h 346"/>
                <a:gd name="T10" fmla="*/ 2 w 145"/>
                <a:gd name="T11" fmla="*/ 1 h 346"/>
                <a:gd name="T12" fmla="*/ 2 w 145"/>
                <a:gd name="T13" fmla="*/ 1 h 346"/>
                <a:gd name="T14" fmla="*/ 1 w 145"/>
                <a:gd name="T15" fmla="*/ 0 h 346"/>
                <a:gd name="T16" fmla="*/ 1 w 145"/>
                <a:gd name="T17" fmla="*/ 0 h 346"/>
                <a:gd name="T18" fmla="*/ 1 w 145"/>
                <a:gd name="T19" fmla="*/ 0 h 346"/>
                <a:gd name="T20" fmla="*/ 1 w 145"/>
                <a:gd name="T21" fmla="*/ 0 h 346"/>
                <a:gd name="T22" fmla="*/ 1 w 145"/>
                <a:gd name="T23" fmla="*/ 1 h 346"/>
                <a:gd name="T24" fmla="*/ 1 w 145"/>
                <a:gd name="T25" fmla="*/ 1 h 346"/>
                <a:gd name="T26" fmla="*/ 1 w 145"/>
                <a:gd name="T27" fmla="*/ 1 h 346"/>
                <a:gd name="T28" fmla="*/ 1 w 145"/>
                <a:gd name="T29" fmla="*/ 1 h 346"/>
                <a:gd name="T30" fmla="*/ 0 w 145"/>
                <a:gd name="T31" fmla="*/ 1 h 346"/>
                <a:gd name="T32" fmla="*/ 0 w 145"/>
                <a:gd name="T33" fmla="*/ 1 h 346"/>
                <a:gd name="T34" fmla="*/ 0 w 145"/>
                <a:gd name="T35" fmla="*/ 6 h 346"/>
                <a:gd name="T36" fmla="*/ 0 w 145"/>
                <a:gd name="T37" fmla="*/ 6 h 346"/>
                <a:gd name="T38" fmla="*/ 1 w 145"/>
                <a:gd name="T39" fmla="*/ 6 h 346"/>
                <a:gd name="T40" fmla="*/ 1 w 145"/>
                <a:gd name="T41" fmla="*/ 6 h 346"/>
                <a:gd name="T42" fmla="*/ 1 w 145"/>
                <a:gd name="T43" fmla="*/ 6 h 346"/>
                <a:gd name="T44" fmla="*/ 1 w 145"/>
                <a:gd name="T45" fmla="*/ 6 h 346"/>
                <a:gd name="T46" fmla="*/ 1 w 145"/>
                <a:gd name="T47" fmla="*/ 6 h 346"/>
                <a:gd name="T48" fmla="*/ 1 w 145"/>
                <a:gd name="T49" fmla="*/ 6 h 346"/>
                <a:gd name="T50" fmla="*/ 1 w 145"/>
                <a:gd name="T51" fmla="*/ 6 h 346"/>
                <a:gd name="T52" fmla="*/ 2 w 145"/>
                <a:gd name="T53" fmla="*/ 6 h 346"/>
                <a:gd name="T54" fmla="*/ 2 w 145"/>
                <a:gd name="T55" fmla="*/ 6 h 346"/>
                <a:gd name="T56" fmla="*/ 2 w 145"/>
                <a:gd name="T57" fmla="*/ 6 h 346"/>
                <a:gd name="T58" fmla="*/ 2 w 145"/>
                <a:gd name="T59" fmla="*/ 6 h 346"/>
                <a:gd name="T60" fmla="*/ 2 w 145"/>
                <a:gd name="T61" fmla="*/ 6 h 346"/>
                <a:gd name="T62" fmla="*/ 3 w 145"/>
                <a:gd name="T63" fmla="*/ 6 h 346"/>
                <a:gd name="T64" fmla="*/ 3 w 145"/>
                <a:gd name="T65" fmla="*/ 6 h 346"/>
                <a:gd name="T66" fmla="*/ 3 w 145"/>
                <a:gd name="T67" fmla="*/ 6 h 346"/>
                <a:gd name="T68" fmla="*/ 3 w 145"/>
                <a:gd name="T69" fmla="*/ 6 h 346"/>
                <a:gd name="T70" fmla="*/ 3 w 145"/>
                <a:gd name="T71" fmla="*/ 6 h 346"/>
                <a:gd name="T72" fmla="*/ 3 w 145"/>
                <a:gd name="T73" fmla="*/ 6 h 346"/>
                <a:gd name="T74" fmla="*/ 3 w 145"/>
                <a:gd name="T75" fmla="*/ 6 h 346"/>
                <a:gd name="T76" fmla="*/ 3 w 145"/>
                <a:gd name="T77" fmla="*/ 1 h 346"/>
                <a:gd name="T78" fmla="*/ 3 w 145"/>
                <a:gd name="T79" fmla="*/ 1 h 346"/>
                <a:gd name="T80" fmla="*/ 3 w 145"/>
                <a:gd name="T81" fmla="*/ 1 h 346"/>
                <a:gd name="T82" fmla="*/ 3 w 145"/>
                <a:gd name="T83" fmla="*/ 1 h 346"/>
                <a:gd name="T84" fmla="*/ 3 w 145"/>
                <a:gd name="T85" fmla="*/ 1 h 346"/>
                <a:gd name="T86" fmla="*/ 3 w 145"/>
                <a:gd name="T87" fmla="*/ 1 h 3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5"/>
                <a:gd name="T133" fmla="*/ 0 h 346"/>
                <a:gd name="T134" fmla="*/ 145 w 145"/>
                <a:gd name="T135" fmla="*/ 346 h 3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5" h="346">
                  <a:moveTo>
                    <a:pt x="144" y="11"/>
                  </a:moveTo>
                  <a:lnTo>
                    <a:pt x="136" y="9"/>
                  </a:lnTo>
                  <a:lnTo>
                    <a:pt x="128" y="7"/>
                  </a:lnTo>
                  <a:lnTo>
                    <a:pt x="120" y="5"/>
                  </a:lnTo>
                  <a:lnTo>
                    <a:pt x="112" y="4"/>
                  </a:lnTo>
                  <a:lnTo>
                    <a:pt x="94" y="2"/>
                  </a:lnTo>
                  <a:lnTo>
                    <a:pt x="78" y="1"/>
                  </a:lnTo>
                  <a:lnTo>
                    <a:pt x="63" y="0"/>
                  </a:lnTo>
                  <a:lnTo>
                    <a:pt x="49" y="0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4" y="1"/>
                  </a:lnTo>
                  <a:lnTo>
                    <a:pt x="5" y="2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29"/>
                  </a:lnTo>
                  <a:lnTo>
                    <a:pt x="1" y="335"/>
                  </a:lnTo>
                  <a:lnTo>
                    <a:pt x="2" y="339"/>
                  </a:lnTo>
                  <a:lnTo>
                    <a:pt x="3" y="345"/>
                  </a:lnTo>
                  <a:lnTo>
                    <a:pt x="14" y="346"/>
                  </a:lnTo>
                  <a:lnTo>
                    <a:pt x="28" y="346"/>
                  </a:lnTo>
                  <a:lnTo>
                    <a:pt x="40" y="346"/>
                  </a:lnTo>
                  <a:lnTo>
                    <a:pt x="55" y="346"/>
                  </a:lnTo>
                  <a:lnTo>
                    <a:pt x="70" y="344"/>
                  </a:lnTo>
                  <a:lnTo>
                    <a:pt x="87" y="342"/>
                  </a:lnTo>
                  <a:lnTo>
                    <a:pt x="105" y="339"/>
                  </a:lnTo>
                  <a:lnTo>
                    <a:pt x="123" y="335"/>
                  </a:lnTo>
                  <a:lnTo>
                    <a:pt x="128" y="333"/>
                  </a:lnTo>
                  <a:lnTo>
                    <a:pt x="135" y="332"/>
                  </a:lnTo>
                  <a:lnTo>
                    <a:pt x="139" y="331"/>
                  </a:lnTo>
                  <a:lnTo>
                    <a:pt x="144" y="330"/>
                  </a:lnTo>
                  <a:lnTo>
                    <a:pt x="145" y="328"/>
                  </a:lnTo>
                  <a:lnTo>
                    <a:pt x="145" y="325"/>
                  </a:lnTo>
                  <a:lnTo>
                    <a:pt x="145" y="323"/>
                  </a:lnTo>
                  <a:lnTo>
                    <a:pt x="145" y="322"/>
                  </a:lnTo>
                  <a:lnTo>
                    <a:pt x="145" y="27"/>
                  </a:lnTo>
                  <a:lnTo>
                    <a:pt x="145" y="24"/>
                  </a:lnTo>
                  <a:lnTo>
                    <a:pt x="145" y="19"/>
                  </a:lnTo>
                  <a:lnTo>
                    <a:pt x="144" y="15"/>
                  </a:lnTo>
                  <a:lnTo>
                    <a:pt x="144" y="11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5" name="Freeform 212"/>
            <p:cNvSpPr>
              <a:spLocks/>
            </p:cNvSpPr>
            <p:nvPr/>
          </p:nvSpPr>
          <p:spPr bwMode="auto">
            <a:xfrm>
              <a:off x="957" y="1391"/>
              <a:ext cx="65" cy="174"/>
            </a:xfrm>
            <a:custGeom>
              <a:avLst/>
              <a:gdLst>
                <a:gd name="T0" fmla="*/ 2 w 129"/>
                <a:gd name="T1" fmla="*/ 1 h 346"/>
                <a:gd name="T2" fmla="*/ 2 w 129"/>
                <a:gd name="T3" fmla="*/ 1 h 346"/>
                <a:gd name="T4" fmla="*/ 2 w 129"/>
                <a:gd name="T5" fmla="*/ 1 h 346"/>
                <a:gd name="T6" fmla="*/ 2 w 129"/>
                <a:gd name="T7" fmla="*/ 1 h 346"/>
                <a:gd name="T8" fmla="*/ 2 w 129"/>
                <a:gd name="T9" fmla="*/ 1 h 346"/>
                <a:gd name="T10" fmla="*/ 2 w 129"/>
                <a:gd name="T11" fmla="*/ 1 h 346"/>
                <a:gd name="T12" fmla="*/ 2 w 129"/>
                <a:gd name="T13" fmla="*/ 1 h 346"/>
                <a:gd name="T14" fmla="*/ 1 w 129"/>
                <a:gd name="T15" fmla="*/ 1 h 346"/>
                <a:gd name="T16" fmla="*/ 1 w 129"/>
                <a:gd name="T17" fmla="*/ 0 h 346"/>
                <a:gd name="T18" fmla="*/ 1 w 129"/>
                <a:gd name="T19" fmla="*/ 0 h 346"/>
                <a:gd name="T20" fmla="*/ 1 w 129"/>
                <a:gd name="T21" fmla="*/ 0 h 346"/>
                <a:gd name="T22" fmla="*/ 1 w 129"/>
                <a:gd name="T23" fmla="*/ 0 h 346"/>
                <a:gd name="T24" fmla="*/ 1 w 129"/>
                <a:gd name="T25" fmla="*/ 1 h 346"/>
                <a:gd name="T26" fmla="*/ 1 w 129"/>
                <a:gd name="T27" fmla="*/ 1 h 346"/>
                <a:gd name="T28" fmla="*/ 1 w 129"/>
                <a:gd name="T29" fmla="*/ 1 h 346"/>
                <a:gd name="T30" fmla="*/ 0 w 129"/>
                <a:gd name="T31" fmla="*/ 1 h 346"/>
                <a:gd name="T32" fmla="*/ 0 w 129"/>
                <a:gd name="T33" fmla="*/ 1 h 346"/>
                <a:gd name="T34" fmla="*/ 0 w 129"/>
                <a:gd name="T35" fmla="*/ 6 h 346"/>
                <a:gd name="T36" fmla="*/ 0 w 129"/>
                <a:gd name="T37" fmla="*/ 6 h 346"/>
                <a:gd name="T38" fmla="*/ 1 w 129"/>
                <a:gd name="T39" fmla="*/ 6 h 346"/>
                <a:gd name="T40" fmla="*/ 1 w 129"/>
                <a:gd name="T41" fmla="*/ 6 h 346"/>
                <a:gd name="T42" fmla="*/ 1 w 129"/>
                <a:gd name="T43" fmla="*/ 6 h 346"/>
                <a:gd name="T44" fmla="*/ 1 w 129"/>
                <a:gd name="T45" fmla="*/ 6 h 346"/>
                <a:gd name="T46" fmla="*/ 1 w 129"/>
                <a:gd name="T47" fmla="*/ 6 h 346"/>
                <a:gd name="T48" fmla="*/ 1 w 129"/>
                <a:gd name="T49" fmla="*/ 6 h 346"/>
                <a:gd name="T50" fmla="*/ 1 w 129"/>
                <a:gd name="T51" fmla="*/ 6 h 346"/>
                <a:gd name="T52" fmla="*/ 2 w 129"/>
                <a:gd name="T53" fmla="*/ 6 h 346"/>
                <a:gd name="T54" fmla="*/ 2 w 129"/>
                <a:gd name="T55" fmla="*/ 6 h 346"/>
                <a:gd name="T56" fmla="*/ 2 w 129"/>
                <a:gd name="T57" fmla="*/ 6 h 346"/>
                <a:gd name="T58" fmla="*/ 2 w 129"/>
                <a:gd name="T59" fmla="*/ 6 h 346"/>
                <a:gd name="T60" fmla="*/ 2 w 129"/>
                <a:gd name="T61" fmla="*/ 6 h 346"/>
                <a:gd name="T62" fmla="*/ 2 w 129"/>
                <a:gd name="T63" fmla="*/ 6 h 346"/>
                <a:gd name="T64" fmla="*/ 2 w 129"/>
                <a:gd name="T65" fmla="*/ 6 h 346"/>
                <a:gd name="T66" fmla="*/ 2 w 129"/>
                <a:gd name="T67" fmla="*/ 6 h 346"/>
                <a:gd name="T68" fmla="*/ 3 w 129"/>
                <a:gd name="T69" fmla="*/ 6 h 346"/>
                <a:gd name="T70" fmla="*/ 3 w 129"/>
                <a:gd name="T71" fmla="*/ 6 h 346"/>
                <a:gd name="T72" fmla="*/ 3 w 129"/>
                <a:gd name="T73" fmla="*/ 6 h 346"/>
                <a:gd name="T74" fmla="*/ 3 w 129"/>
                <a:gd name="T75" fmla="*/ 6 h 346"/>
                <a:gd name="T76" fmla="*/ 3 w 129"/>
                <a:gd name="T77" fmla="*/ 1 h 346"/>
                <a:gd name="T78" fmla="*/ 3 w 129"/>
                <a:gd name="T79" fmla="*/ 1 h 346"/>
                <a:gd name="T80" fmla="*/ 2 w 129"/>
                <a:gd name="T81" fmla="*/ 1 h 346"/>
                <a:gd name="T82" fmla="*/ 2 w 129"/>
                <a:gd name="T83" fmla="*/ 1 h 346"/>
                <a:gd name="T84" fmla="*/ 2 w 129"/>
                <a:gd name="T85" fmla="*/ 1 h 346"/>
                <a:gd name="T86" fmla="*/ 2 w 129"/>
                <a:gd name="T87" fmla="*/ 1 h 3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9"/>
                <a:gd name="T133" fmla="*/ 0 h 346"/>
                <a:gd name="T134" fmla="*/ 129 w 129"/>
                <a:gd name="T135" fmla="*/ 346 h 3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9" h="346">
                  <a:moveTo>
                    <a:pt x="126" y="8"/>
                  </a:moveTo>
                  <a:lnTo>
                    <a:pt x="120" y="7"/>
                  </a:lnTo>
                  <a:lnTo>
                    <a:pt x="114" y="5"/>
                  </a:lnTo>
                  <a:lnTo>
                    <a:pt x="109" y="5"/>
                  </a:lnTo>
                  <a:lnTo>
                    <a:pt x="104" y="4"/>
                  </a:lnTo>
                  <a:lnTo>
                    <a:pt x="89" y="3"/>
                  </a:lnTo>
                  <a:lnTo>
                    <a:pt x="75" y="2"/>
                  </a:lnTo>
                  <a:lnTo>
                    <a:pt x="61" y="1"/>
                  </a:lnTo>
                  <a:lnTo>
                    <a:pt x="48" y="0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6" y="0"/>
                  </a:lnTo>
                  <a:lnTo>
                    <a:pt x="6" y="1"/>
                  </a:lnTo>
                  <a:lnTo>
                    <a:pt x="3" y="7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29"/>
                  </a:lnTo>
                  <a:lnTo>
                    <a:pt x="1" y="335"/>
                  </a:lnTo>
                  <a:lnTo>
                    <a:pt x="3" y="340"/>
                  </a:lnTo>
                  <a:lnTo>
                    <a:pt x="5" y="345"/>
                  </a:lnTo>
                  <a:lnTo>
                    <a:pt x="16" y="346"/>
                  </a:lnTo>
                  <a:lnTo>
                    <a:pt x="28" y="346"/>
                  </a:lnTo>
                  <a:lnTo>
                    <a:pt x="40" y="346"/>
                  </a:lnTo>
                  <a:lnTo>
                    <a:pt x="53" y="345"/>
                  </a:lnTo>
                  <a:lnTo>
                    <a:pt x="68" y="344"/>
                  </a:lnTo>
                  <a:lnTo>
                    <a:pt x="83" y="342"/>
                  </a:lnTo>
                  <a:lnTo>
                    <a:pt x="99" y="338"/>
                  </a:lnTo>
                  <a:lnTo>
                    <a:pt x="115" y="335"/>
                  </a:lnTo>
                  <a:lnTo>
                    <a:pt x="119" y="335"/>
                  </a:lnTo>
                  <a:lnTo>
                    <a:pt x="122" y="333"/>
                  </a:lnTo>
                  <a:lnTo>
                    <a:pt x="126" y="333"/>
                  </a:lnTo>
                  <a:lnTo>
                    <a:pt x="128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29" y="324"/>
                  </a:lnTo>
                  <a:lnTo>
                    <a:pt x="129" y="322"/>
                  </a:lnTo>
                  <a:lnTo>
                    <a:pt x="129" y="27"/>
                  </a:lnTo>
                  <a:lnTo>
                    <a:pt x="129" y="23"/>
                  </a:lnTo>
                  <a:lnTo>
                    <a:pt x="128" y="18"/>
                  </a:lnTo>
                  <a:lnTo>
                    <a:pt x="127" y="12"/>
                  </a:lnTo>
                  <a:lnTo>
                    <a:pt x="126" y="8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6" name="Freeform 213"/>
            <p:cNvSpPr>
              <a:spLocks/>
            </p:cNvSpPr>
            <p:nvPr/>
          </p:nvSpPr>
          <p:spPr bwMode="auto">
            <a:xfrm>
              <a:off x="962" y="1391"/>
              <a:ext cx="55" cy="174"/>
            </a:xfrm>
            <a:custGeom>
              <a:avLst/>
              <a:gdLst>
                <a:gd name="T0" fmla="*/ 1 w 112"/>
                <a:gd name="T1" fmla="*/ 1 h 346"/>
                <a:gd name="T2" fmla="*/ 1 w 112"/>
                <a:gd name="T3" fmla="*/ 1 h 346"/>
                <a:gd name="T4" fmla="*/ 1 w 112"/>
                <a:gd name="T5" fmla="*/ 1 h 346"/>
                <a:gd name="T6" fmla="*/ 1 w 112"/>
                <a:gd name="T7" fmla="*/ 1 h 346"/>
                <a:gd name="T8" fmla="*/ 1 w 112"/>
                <a:gd name="T9" fmla="*/ 1 h 346"/>
                <a:gd name="T10" fmla="*/ 1 w 112"/>
                <a:gd name="T11" fmla="*/ 1 h 346"/>
                <a:gd name="T12" fmla="*/ 1 w 112"/>
                <a:gd name="T13" fmla="*/ 1 h 346"/>
                <a:gd name="T14" fmla="*/ 0 w 112"/>
                <a:gd name="T15" fmla="*/ 1 h 346"/>
                <a:gd name="T16" fmla="*/ 0 w 112"/>
                <a:gd name="T17" fmla="*/ 0 h 346"/>
                <a:gd name="T18" fmla="*/ 0 w 112"/>
                <a:gd name="T19" fmla="*/ 0 h 346"/>
                <a:gd name="T20" fmla="*/ 0 w 112"/>
                <a:gd name="T21" fmla="*/ 0 h 346"/>
                <a:gd name="T22" fmla="*/ 0 w 112"/>
                <a:gd name="T23" fmla="*/ 0 h 346"/>
                <a:gd name="T24" fmla="*/ 0 w 112"/>
                <a:gd name="T25" fmla="*/ 0 h 346"/>
                <a:gd name="T26" fmla="*/ 0 w 112"/>
                <a:gd name="T27" fmla="*/ 1 h 346"/>
                <a:gd name="T28" fmla="*/ 0 w 112"/>
                <a:gd name="T29" fmla="*/ 1 h 346"/>
                <a:gd name="T30" fmla="*/ 0 w 112"/>
                <a:gd name="T31" fmla="*/ 1 h 346"/>
                <a:gd name="T32" fmla="*/ 0 w 112"/>
                <a:gd name="T33" fmla="*/ 1 h 346"/>
                <a:gd name="T34" fmla="*/ 0 w 112"/>
                <a:gd name="T35" fmla="*/ 6 h 346"/>
                <a:gd name="T36" fmla="*/ 0 w 112"/>
                <a:gd name="T37" fmla="*/ 6 h 346"/>
                <a:gd name="T38" fmla="*/ 0 w 112"/>
                <a:gd name="T39" fmla="*/ 6 h 346"/>
                <a:gd name="T40" fmla="*/ 0 w 112"/>
                <a:gd name="T41" fmla="*/ 6 h 346"/>
                <a:gd name="T42" fmla="*/ 0 w 112"/>
                <a:gd name="T43" fmla="*/ 6 h 346"/>
                <a:gd name="T44" fmla="*/ 0 w 112"/>
                <a:gd name="T45" fmla="*/ 6 h 346"/>
                <a:gd name="T46" fmla="*/ 0 w 112"/>
                <a:gd name="T47" fmla="*/ 6 h 346"/>
                <a:gd name="T48" fmla="*/ 0 w 112"/>
                <a:gd name="T49" fmla="*/ 6 h 346"/>
                <a:gd name="T50" fmla="*/ 0 w 112"/>
                <a:gd name="T51" fmla="*/ 6 h 346"/>
                <a:gd name="T52" fmla="*/ 1 w 112"/>
                <a:gd name="T53" fmla="*/ 6 h 346"/>
                <a:gd name="T54" fmla="*/ 1 w 112"/>
                <a:gd name="T55" fmla="*/ 6 h 346"/>
                <a:gd name="T56" fmla="*/ 1 w 112"/>
                <a:gd name="T57" fmla="*/ 6 h 346"/>
                <a:gd name="T58" fmla="*/ 1 w 112"/>
                <a:gd name="T59" fmla="*/ 6 h 346"/>
                <a:gd name="T60" fmla="*/ 1 w 112"/>
                <a:gd name="T61" fmla="*/ 6 h 346"/>
                <a:gd name="T62" fmla="*/ 1 w 112"/>
                <a:gd name="T63" fmla="*/ 6 h 346"/>
                <a:gd name="T64" fmla="*/ 1 w 112"/>
                <a:gd name="T65" fmla="*/ 6 h 346"/>
                <a:gd name="T66" fmla="*/ 1 w 112"/>
                <a:gd name="T67" fmla="*/ 6 h 346"/>
                <a:gd name="T68" fmla="*/ 1 w 112"/>
                <a:gd name="T69" fmla="*/ 6 h 346"/>
                <a:gd name="T70" fmla="*/ 1 w 112"/>
                <a:gd name="T71" fmla="*/ 6 h 346"/>
                <a:gd name="T72" fmla="*/ 1 w 112"/>
                <a:gd name="T73" fmla="*/ 6 h 346"/>
                <a:gd name="T74" fmla="*/ 1 w 112"/>
                <a:gd name="T75" fmla="*/ 6 h 346"/>
                <a:gd name="T76" fmla="*/ 1 w 112"/>
                <a:gd name="T77" fmla="*/ 1 h 346"/>
                <a:gd name="T78" fmla="*/ 1 w 112"/>
                <a:gd name="T79" fmla="*/ 1 h 346"/>
                <a:gd name="T80" fmla="*/ 1 w 112"/>
                <a:gd name="T81" fmla="*/ 1 h 346"/>
                <a:gd name="T82" fmla="*/ 1 w 112"/>
                <a:gd name="T83" fmla="*/ 1 h 346"/>
                <a:gd name="T84" fmla="*/ 1 w 112"/>
                <a:gd name="T85" fmla="*/ 1 h 346"/>
                <a:gd name="T86" fmla="*/ 1 w 112"/>
                <a:gd name="T87" fmla="*/ 1 h 3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2"/>
                <a:gd name="T133" fmla="*/ 0 h 346"/>
                <a:gd name="T134" fmla="*/ 112 w 112"/>
                <a:gd name="T135" fmla="*/ 346 h 3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2" h="346">
                  <a:moveTo>
                    <a:pt x="107" y="7"/>
                  </a:moveTo>
                  <a:lnTo>
                    <a:pt x="105" y="5"/>
                  </a:lnTo>
                  <a:lnTo>
                    <a:pt x="101" y="5"/>
                  </a:lnTo>
                  <a:lnTo>
                    <a:pt x="98" y="4"/>
                  </a:lnTo>
                  <a:lnTo>
                    <a:pt x="96" y="4"/>
                  </a:lnTo>
                  <a:lnTo>
                    <a:pt x="82" y="3"/>
                  </a:lnTo>
                  <a:lnTo>
                    <a:pt x="70" y="2"/>
                  </a:lnTo>
                  <a:lnTo>
                    <a:pt x="56" y="1"/>
                  </a:lnTo>
                  <a:lnTo>
                    <a:pt x="46" y="0"/>
                  </a:lnTo>
                  <a:lnTo>
                    <a:pt x="36" y="0"/>
                  </a:lnTo>
                  <a:lnTo>
                    <a:pt x="27" y="0"/>
                  </a:lnTo>
                  <a:lnTo>
                    <a:pt x="17" y="0"/>
                  </a:lnTo>
                  <a:lnTo>
                    <a:pt x="8" y="0"/>
                  </a:lnTo>
                  <a:lnTo>
                    <a:pt x="3" y="5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29"/>
                  </a:lnTo>
                  <a:lnTo>
                    <a:pt x="1" y="335"/>
                  </a:lnTo>
                  <a:lnTo>
                    <a:pt x="3" y="340"/>
                  </a:lnTo>
                  <a:lnTo>
                    <a:pt x="6" y="346"/>
                  </a:lnTo>
                  <a:lnTo>
                    <a:pt x="16" y="346"/>
                  </a:lnTo>
                  <a:lnTo>
                    <a:pt x="27" y="346"/>
                  </a:lnTo>
                  <a:lnTo>
                    <a:pt x="38" y="346"/>
                  </a:lnTo>
                  <a:lnTo>
                    <a:pt x="51" y="345"/>
                  </a:lnTo>
                  <a:lnTo>
                    <a:pt x="65" y="343"/>
                  </a:lnTo>
                  <a:lnTo>
                    <a:pt x="78" y="340"/>
                  </a:lnTo>
                  <a:lnTo>
                    <a:pt x="92" y="338"/>
                  </a:lnTo>
                  <a:lnTo>
                    <a:pt x="107" y="335"/>
                  </a:lnTo>
                  <a:lnTo>
                    <a:pt x="108" y="335"/>
                  </a:lnTo>
                  <a:lnTo>
                    <a:pt x="109" y="335"/>
                  </a:lnTo>
                  <a:lnTo>
                    <a:pt x="111" y="335"/>
                  </a:lnTo>
                  <a:lnTo>
                    <a:pt x="111" y="332"/>
                  </a:lnTo>
                  <a:lnTo>
                    <a:pt x="112" y="329"/>
                  </a:lnTo>
                  <a:lnTo>
                    <a:pt x="112" y="325"/>
                  </a:lnTo>
                  <a:lnTo>
                    <a:pt x="112" y="322"/>
                  </a:lnTo>
                  <a:lnTo>
                    <a:pt x="112" y="27"/>
                  </a:lnTo>
                  <a:lnTo>
                    <a:pt x="112" y="23"/>
                  </a:lnTo>
                  <a:lnTo>
                    <a:pt x="111" y="17"/>
                  </a:lnTo>
                  <a:lnTo>
                    <a:pt x="108" y="11"/>
                  </a:lnTo>
                  <a:lnTo>
                    <a:pt x="107" y="7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7" name="Freeform 214"/>
            <p:cNvSpPr>
              <a:spLocks/>
            </p:cNvSpPr>
            <p:nvPr/>
          </p:nvSpPr>
          <p:spPr bwMode="auto">
            <a:xfrm>
              <a:off x="966" y="1391"/>
              <a:ext cx="47" cy="174"/>
            </a:xfrm>
            <a:custGeom>
              <a:avLst/>
              <a:gdLst>
                <a:gd name="T0" fmla="*/ 1 w 95"/>
                <a:gd name="T1" fmla="*/ 1 h 346"/>
                <a:gd name="T2" fmla="*/ 1 w 95"/>
                <a:gd name="T3" fmla="*/ 1 h 346"/>
                <a:gd name="T4" fmla="*/ 1 w 95"/>
                <a:gd name="T5" fmla="*/ 1 h 346"/>
                <a:gd name="T6" fmla="*/ 1 w 95"/>
                <a:gd name="T7" fmla="*/ 1 h 346"/>
                <a:gd name="T8" fmla="*/ 1 w 95"/>
                <a:gd name="T9" fmla="*/ 1 h 346"/>
                <a:gd name="T10" fmla="*/ 1 w 95"/>
                <a:gd name="T11" fmla="*/ 1 h 346"/>
                <a:gd name="T12" fmla="*/ 1 w 95"/>
                <a:gd name="T13" fmla="*/ 1 h 346"/>
                <a:gd name="T14" fmla="*/ 0 w 95"/>
                <a:gd name="T15" fmla="*/ 1 h 346"/>
                <a:gd name="T16" fmla="*/ 0 w 95"/>
                <a:gd name="T17" fmla="*/ 1 h 346"/>
                <a:gd name="T18" fmla="*/ 0 w 95"/>
                <a:gd name="T19" fmla="*/ 0 h 346"/>
                <a:gd name="T20" fmla="*/ 0 w 95"/>
                <a:gd name="T21" fmla="*/ 0 h 346"/>
                <a:gd name="T22" fmla="*/ 0 w 95"/>
                <a:gd name="T23" fmla="*/ 0 h 346"/>
                <a:gd name="T24" fmla="*/ 0 w 95"/>
                <a:gd name="T25" fmla="*/ 0 h 346"/>
                <a:gd name="T26" fmla="*/ 0 w 95"/>
                <a:gd name="T27" fmla="*/ 1 h 346"/>
                <a:gd name="T28" fmla="*/ 0 w 95"/>
                <a:gd name="T29" fmla="*/ 1 h 346"/>
                <a:gd name="T30" fmla="*/ 0 w 95"/>
                <a:gd name="T31" fmla="*/ 1 h 346"/>
                <a:gd name="T32" fmla="*/ 0 w 95"/>
                <a:gd name="T33" fmla="*/ 1 h 346"/>
                <a:gd name="T34" fmla="*/ 0 w 95"/>
                <a:gd name="T35" fmla="*/ 6 h 346"/>
                <a:gd name="T36" fmla="*/ 0 w 95"/>
                <a:gd name="T37" fmla="*/ 6 h 346"/>
                <a:gd name="T38" fmla="*/ 0 w 95"/>
                <a:gd name="T39" fmla="*/ 6 h 346"/>
                <a:gd name="T40" fmla="*/ 0 w 95"/>
                <a:gd name="T41" fmla="*/ 6 h 346"/>
                <a:gd name="T42" fmla="*/ 0 w 95"/>
                <a:gd name="T43" fmla="*/ 6 h 346"/>
                <a:gd name="T44" fmla="*/ 0 w 95"/>
                <a:gd name="T45" fmla="*/ 6 h 346"/>
                <a:gd name="T46" fmla="*/ 0 w 95"/>
                <a:gd name="T47" fmla="*/ 6 h 346"/>
                <a:gd name="T48" fmla="*/ 0 w 95"/>
                <a:gd name="T49" fmla="*/ 6 h 346"/>
                <a:gd name="T50" fmla="*/ 0 w 95"/>
                <a:gd name="T51" fmla="*/ 6 h 346"/>
                <a:gd name="T52" fmla="*/ 0 w 95"/>
                <a:gd name="T53" fmla="*/ 6 h 346"/>
                <a:gd name="T54" fmla="*/ 1 w 95"/>
                <a:gd name="T55" fmla="*/ 6 h 346"/>
                <a:gd name="T56" fmla="*/ 1 w 95"/>
                <a:gd name="T57" fmla="*/ 6 h 346"/>
                <a:gd name="T58" fmla="*/ 1 w 95"/>
                <a:gd name="T59" fmla="*/ 6 h 346"/>
                <a:gd name="T60" fmla="*/ 1 w 95"/>
                <a:gd name="T61" fmla="*/ 6 h 346"/>
                <a:gd name="T62" fmla="*/ 1 w 95"/>
                <a:gd name="T63" fmla="*/ 6 h 346"/>
                <a:gd name="T64" fmla="*/ 1 w 95"/>
                <a:gd name="T65" fmla="*/ 6 h 346"/>
                <a:gd name="T66" fmla="*/ 1 w 95"/>
                <a:gd name="T67" fmla="*/ 6 h 346"/>
                <a:gd name="T68" fmla="*/ 1 w 95"/>
                <a:gd name="T69" fmla="*/ 1 h 346"/>
                <a:gd name="T70" fmla="*/ 1 w 95"/>
                <a:gd name="T71" fmla="*/ 1 h 346"/>
                <a:gd name="T72" fmla="*/ 1 w 95"/>
                <a:gd name="T73" fmla="*/ 1 h 346"/>
                <a:gd name="T74" fmla="*/ 1 w 95"/>
                <a:gd name="T75" fmla="*/ 1 h 346"/>
                <a:gd name="T76" fmla="*/ 1 w 95"/>
                <a:gd name="T77" fmla="*/ 1 h 346"/>
                <a:gd name="T78" fmla="*/ 1 w 95"/>
                <a:gd name="T79" fmla="*/ 1 h 34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95"/>
                <a:gd name="T121" fmla="*/ 0 h 346"/>
                <a:gd name="T122" fmla="*/ 95 w 95"/>
                <a:gd name="T123" fmla="*/ 346 h 34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95" h="346">
                  <a:moveTo>
                    <a:pt x="89" y="4"/>
                  </a:moveTo>
                  <a:lnTo>
                    <a:pt x="88" y="4"/>
                  </a:lnTo>
                  <a:lnTo>
                    <a:pt x="87" y="4"/>
                  </a:lnTo>
                  <a:lnTo>
                    <a:pt x="75" y="3"/>
                  </a:lnTo>
                  <a:lnTo>
                    <a:pt x="65" y="2"/>
                  </a:lnTo>
                  <a:lnTo>
                    <a:pt x="54" y="1"/>
                  </a:lnTo>
                  <a:lnTo>
                    <a:pt x="43" y="1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5" y="5"/>
                  </a:lnTo>
                  <a:lnTo>
                    <a:pt x="3" y="12"/>
                  </a:lnTo>
                  <a:lnTo>
                    <a:pt x="1" y="20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4" y="340"/>
                  </a:lnTo>
                  <a:lnTo>
                    <a:pt x="6" y="346"/>
                  </a:lnTo>
                  <a:lnTo>
                    <a:pt x="15" y="346"/>
                  </a:lnTo>
                  <a:lnTo>
                    <a:pt x="24" y="346"/>
                  </a:lnTo>
                  <a:lnTo>
                    <a:pt x="35" y="345"/>
                  </a:lnTo>
                  <a:lnTo>
                    <a:pt x="45" y="345"/>
                  </a:lnTo>
                  <a:lnTo>
                    <a:pt x="57" y="343"/>
                  </a:lnTo>
                  <a:lnTo>
                    <a:pt x="68" y="342"/>
                  </a:lnTo>
                  <a:lnTo>
                    <a:pt x="81" y="339"/>
                  </a:lnTo>
                  <a:lnTo>
                    <a:pt x="94" y="337"/>
                  </a:lnTo>
                  <a:lnTo>
                    <a:pt x="95" y="333"/>
                  </a:lnTo>
                  <a:lnTo>
                    <a:pt x="95" y="330"/>
                  </a:lnTo>
                  <a:lnTo>
                    <a:pt x="95" y="325"/>
                  </a:lnTo>
                  <a:lnTo>
                    <a:pt x="95" y="322"/>
                  </a:lnTo>
                  <a:lnTo>
                    <a:pt x="95" y="27"/>
                  </a:lnTo>
                  <a:lnTo>
                    <a:pt x="95" y="21"/>
                  </a:lnTo>
                  <a:lnTo>
                    <a:pt x="94" y="15"/>
                  </a:lnTo>
                  <a:lnTo>
                    <a:pt x="91" y="10"/>
                  </a:lnTo>
                  <a:lnTo>
                    <a:pt x="89" y="4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8" name="Freeform 215"/>
            <p:cNvSpPr>
              <a:spLocks/>
            </p:cNvSpPr>
            <p:nvPr/>
          </p:nvSpPr>
          <p:spPr bwMode="auto">
            <a:xfrm>
              <a:off x="970" y="1391"/>
              <a:ext cx="39" cy="174"/>
            </a:xfrm>
            <a:custGeom>
              <a:avLst/>
              <a:gdLst>
                <a:gd name="T0" fmla="*/ 0 w 79"/>
                <a:gd name="T1" fmla="*/ 0 h 346"/>
                <a:gd name="T2" fmla="*/ 0 w 79"/>
                <a:gd name="T3" fmla="*/ 0 h 346"/>
                <a:gd name="T4" fmla="*/ 0 w 79"/>
                <a:gd name="T5" fmla="*/ 0 h 346"/>
                <a:gd name="T6" fmla="*/ 0 w 79"/>
                <a:gd name="T7" fmla="*/ 0 h 346"/>
                <a:gd name="T8" fmla="*/ 0 w 79"/>
                <a:gd name="T9" fmla="*/ 1 h 346"/>
                <a:gd name="T10" fmla="*/ 0 w 79"/>
                <a:gd name="T11" fmla="*/ 1 h 346"/>
                <a:gd name="T12" fmla="*/ 0 w 79"/>
                <a:gd name="T13" fmla="*/ 1 h 346"/>
                <a:gd name="T14" fmla="*/ 0 w 79"/>
                <a:gd name="T15" fmla="*/ 1 h 346"/>
                <a:gd name="T16" fmla="*/ 1 w 79"/>
                <a:gd name="T17" fmla="*/ 1 h 346"/>
                <a:gd name="T18" fmla="*/ 1 w 79"/>
                <a:gd name="T19" fmla="*/ 1 h 346"/>
                <a:gd name="T20" fmla="*/ 1 w 79"/>
                <a:gd name="T21" fmla="*/ 1 h 346"/>
                <a:gd name="T22" fmla="*/ 1 w 79"/>
                <a:gd name="T23" fmla="*/ 1 h 346"/>
                <a:gd name="T24" fmla="*/ 1 w 79"/>
                <a:gd name="T25" fmla="*/ 1 h 346"/>
                <a:gd name="T26" fmla="*/ 1 w 79"/>
                <a:gd name="T27" fmla="*/ 6 h 346"/>
                <a:gd name="T28" fmla="*/ 1 w 79"/>
                <a:gd name="T29" fmla="*/ 6 h 346"/>
                <a:gd name="T30" fmla="*/ 1 w 79"/>
                <a:gd name="T31" fmla="*/ 6 h 346"/>
                <a:gd name="T32" fmla="*/ 1 w 79"/>
                <a:gd name="T33" fmla="*/ 6 h 346"/>
                <a:gd name="T34" fmla="*/ 1 w 79"/>
                <a:gd name="T35" fmla="*/ 6 h 346"/>
                <a:gd name="T36" fmla="*/ 1 w 79"/>
                <a:gd name="T37" fmla="*/ 6 h 346"/>
                <a:gd name="T38" fmla="*/ 0 w 79"/>
                <a:gd name="T39" fmla="*/ 6 h 346"/>
                <a:gd name="T40" fmla="*/ 0 w 79"/>
                <a:gd name="T41" fmla="*/ 6 h 346"/>
                <a:gd name="T42" fmla="*/ 0 w 79"/>
                <a:gd name="T43" fmla="*/ 6 h 346"/>
                <a:gd name="T44" fmla="*/ 0 w 79"/>
                <a:gd name="T45" fmla="*/ 6 h 346"/>
                <a:gd name="T46" fmla="*/ 0 w 79"/>
                <a:gd name="T47" fmla="*/ 6 h 346"/>
                <a:gd name="T48" fmla="*/ 0 w 79"/>
                <a:gd name="T49" fmla="*/ 6 h 346"/>
                <a:gd name="T50" fmla="*/ 0 w 79"/>
                <a:gd name="T51" fmla="*/ 6 h 346"/>
                <a:gd name="T52" fmla="*/ 0 w 79"/>
                <a:gd name="T53" fmla="*/ 6 h 346"/>
                <a:gd name="T54" fmla="*/ 0 w 79"/>
                <a:gd name="T55" fmla="*/ 6 h 346"/>
                <a:gd name="T56" fmla="*/ 0 w 79"/>
                <a:gd name="T57" fmla="*/ 6 h 346"/>
                <a:gd name="T58" fmla="*/ 0 w 79"/>
                <a:gd name="T59" fmla="*/ 6 h 346"/>
                <a:gd name="T60" fmla="*/ 0 w 79"/>
                <a:gd name="T61" fmla="*/ 1 h 346"/>
                <a:gd name="T62" fmla="*/ 0 w 79"/>
                <a:gd name="T63" fmla="*/ 1 h 346"/>
                <a:gd name="T64" fmla="*/ 0 w 79"/>
                <a:gd name="T65" fmla="*/ 1 h 346"/>
                <a:gd name="T66" fmla="*/ 0 w 79"/>
                <a:gd name="T67" fmla="*/ 1 h 346"/>
                <a:gd name="T68" fmla="*/ 0 w 79"/>
                <a:gd name="T69" fmla="*/ 0 h 346"/>
                <a:gd name="T70" fmla="*/ 0 w 79"/>
                <a:gd name="T71" fmla="*/ 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"/>
                <a:gd name="T109" fmla="*/ 0 h 346"/>
                <a:gd name="T110" fmla="*/ 79 w 79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" h="346">
                  <a:moveTo>
                    <a:pt x="11" y="0"/>
                  </a:moveTo>
                  <a:lnTo>
                    <a:pt x="16" y="0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6" y="1"/>
                  </a:lnTo>
                  <a:lnTo>
                    <a:pt x="54" y="2"/>
                  </a:lnTo>
                  <a:lnTo>
                    <a:pt x="63" y="2"/>
                  </a:lnTo>
                  <a:lnTo>
                    <a:pt x="72" y="3"/>
                  </a:lnTo>
                  <a:lnTo>
                    <a:pt x="74" y="9"/>
                  </a:lnTo>
                  <a:lnTo>
                    <a:pt x="76" y="15"/>
                  </a:lnTo>
                  <a:lnTo>
                    <a:pt x="77" y="21"/>
                  </a:lnTo>
                  <a:lnTo>
                    <a:pt x="79" y="27"/>
                  </a:lnTo>
                  <a:lnTo>
                    <a:pt x="79" y="322"/>
                  </a:lnTo>
                  <a:lnTo>
                    <a:pt x="79" y="328"/>
                  </a:lnTo>
                  <a:lnTo>
                    <a:pt x="77" y="331"/>
                  </a:lnTo>
                  <a:lnTo>
                    <a:pt x="76" y="335"/>
                  </a:lnTo>
                  <a:lnTo>
                    <a:pt x="75" y="338"/>
                  </a:lnTo>
                  <a:lnTo>
                    <a:pt x="66" y="340"/>
                  </a:lnTo>
                  <a:lnTo>
                    <a:pt x="57" y="342"/>
                  </a:lnTo>
                  <a:lnTo>
                    <a:pt x="48" y="343"/>
                  </a:lnTo>
                  <a:lnTo>
                    <a:pt x="38" y="344"/>
                  </a:lnTo>
                  <a:lnTo>
                    <a:pt x="30" y="345"/>
                  </a:lnTo>
                  <a:lnTo>
                    <a:pt x="22" y="346"/>
                  </a:lnTo>
                  <a:lnTo>
                    <a:pt x="14" y="346"/>
                  </a:lnTo>
                  <a:lnTo>
                    <a:pt x="7" y="346"/>
                  </a:lnTo>
                  <a:lnTo>
                    <a:pt x="5" y="342"/>
                  </a:lnTo>
                  <a:lnTo>
                    <a:pt x="3" y="336"/>
                  </a:lnTo>
                  <a:lnTo>
                    <a:pt x="1" y="330"/>
                  </a:lnTo>
                  <a:lnTo>
                    <a:pt x="0" y="322"/>
                  </a:lnTo>
                  <a:lnTo>
                    <a:pt x="0" y="27"/>
                  </a:lnTo>
                  <a:lnTo>
                    <a:pt x="1" y="19"/>
                  </a:lnTo>
                  <a:lnTo>
                    <a:pt x="4" y="11"/>
                  </a:lnTo>
                  <a:lnTo>
                    <a:pt x="6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9" name="Freeform 216"/>
            <p:cNvSpPr>
              <a:spLocks/>
            </p:cNvSpPr>
            <p:nvPr/>
          </p:nvSpPr>
          <p:spPr bwMode="auto">
            <a:xfrm>
              <a:off x="974" y="1391"/>
              <a:ext cx="31" cy="174"/>
            </a:xfrm>
            <a:custGeom>
              <a:avLst/>
              <a:gdLst>
                <a:gd name="T0" fmla="*/ 0 w 63"/>
                <a:gd name="T1" fmla="*/ 0 h 346"/>
                <a:gd name="T2" fmla="*/ 0 w 63"/>
                <a:gd name="T3" fmla="*/ 0 h 346"/>
                <a:gd name="T4" fmla="*/ 0 w 63"/>
                <a:gd name="T5" fmla="*/ 1 h 346"/>
                <a:gd name="T6" fmla="*/ 0 w 63"/>
                <a:gd name="T7" fmla="*/ 1 h 346"/>
                <a:gd name="T8" fmla="*/ 0 w 63"/>
                <a:gd name="T9" fmla="*/ 1 h 346"/>
                <a:gd name="T10" fmla="*/ 0 w 63"/>
                <a:gd name="T11" fmla="*/ 1 h 346"/>
                <a:gd name="T12" fmla="*/ 0 w 63"/>
                <a:gd name="T13" fmla="*/ 1 h 346"/>
                <a:gd name="T14" fmla="*/ 0 w 63"/>
                <a:gd name="T15" fmla="*/ 1 h 346"/>
                <a:gd name="T16" fmla="*/ 0 w 63"/>
                <a:gd name="T17" fmla="*/ 1 h 346"/>
                <a:gd name="T18" fmla="*/ 0 w 63"/>
                <a:gd name="T19" fmla="*/ 1 h 346"/>
                <a:gd name="T20" fmla="*/ 0 w 63"/>
                <a:gd name="T21" fmla="*/ 1 h 346"/>
                <a:gd name="T22" fmla="*/ 0 w 63"/>
                <a:gd name="T23" fmla="*/ 1 h 346"/>
                <a:gd name="T24" fmla="*/ 0 w 63"/>
                <a:gd name="T25" fmla="*/ 1 h 346"/>
                <a:gd name="T26" fmla="*/ 0 w 63"/>
                <a:gd name="T27" fmla="*/ 6 h 346"/>
                <a:gd name="T28" fmla="*/ 0 w 63"/>
                <a:gd name="T29" fmla="*/ 6 h 346"/>
                <a:gd name="T30" fmla="*/ 0 w 63"/>
                <a:gd name="T31" fmla="*/ 6 h 346"/>
                <a:gd name="T32" fmla="*/ 0 w 63"/>
                <a:gd name="T33" fmla="*/ 6 h 346"/>
                <a:gd name="T34" fmla="*/ 0 w 63"/>
                <a:gd name="T35" fmla="*/ 6 h 346"/>
                <a:gd name="T36" fmla="*/ 0 w 63"/>
                <a:gd name="T37" fmla="*/ 6 h 346"/>
                <a:gd name="T38" fmla="*/ 0 w 63"/>
                <a:gd name="T39" fmla="*/ 6 h 346"/>
                <a:gd name="T40" fmla="*/ 0 w 63"/>
                <a:gd name="T41" fmla="*/ 6 h 346"/>
                <a:gd name="T42" fmla="*/ 0 w 63"/>
                <a:gd name="T43" fmla="*/ 6 h 346"/>
                <a:gd name="T44" fmla="*/ 0 w 63"/>
                <a:gd name="T45" fmla="*/ 6 h 346"/>
                <a:gd name="T46" fmla="*/ 0 w 63"/>
                <a:gd name="T47" fmla="*/ 6 h 346"/>
                <a:gd name="T48" fmla="*/ 0 w 63"/>
                <a:gd name="T49" fmla="*/ 6 h 346"/>
                <a:gd name="T50" fmla="*/ 0 w 63"/>
                <a:gd name="T51" fmla="*/ 6 h 346"/>
                <a:gd name="T52" fmla="*/ 0 w 63"/>
                <a:gd name="T53" fmla="*/ 6 h 346"/>
                <a:gd name="T54" fmla="*/ 0 w 63"/>
                <a:gd name="T55" fmla="*/ 6 h 346"/>
                <a:gd name="T56" fmla="*/ 0 w 63"/>
                <a:gd name="T57" fmla="*/ 6 h 346"/>
                <a:gd name="T58" fmla="*/ 0 w 63"/>
                <a:gd name="T59" fmla="*/ 6 h 346"/>
                <a:gd name="T60" fmla="*/ 0 w 63"/>
                <a:gd name="T61" fmla="*/ 1 h 346"/>
                <a:gd name="T62" fmla="*/ 0 w 63"/>
                <a:gd name="T63" fmla="*/ 1 h 346"/>
                <a:gd name="T64" fmla="*/ 0 w 63"/>
                <a:gd name="T65" fmla="*/ 1 h 346"/>
                <a:gd name="T66" fmla="*/ 0 w 63"/>
                <a:gd name="T67" fmla="*/ 1 h 346"/>
                <a:gd name="T68" fmla="*/ 0 w 63"/>
                <a:gd name="T69" fmla="*/ 0 h 346"/>
                <a:gd name="T70" fmla="*/ 0 w 63"/>
                <a:gd name="T71" fmla="*/ 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3"/>
                <a:gd name="T109" fmla="*/ 0 h 346"/>
                <a:gd name="T110" fmla="*/ 63 w 63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3" h="346">
                  <a:moveTo>
                    <a:pt x="14" y="0"/>
                  </a:moveTo>
                  <a:lnTo>
                    <a:pt x="19" y="0"/>
                  </a:lnTo>
                  <a:lnTo>
                    <a:pt x="23" y="1"/>
                  </a:lnTo>
                  <a:lnTo>
                    <a:pt x="27" y="1"/>
                  </a:lnTo>
                  <a:lnTo>
                    <a:pt x="31" y="1"/>
                  </a:lnTo>
                  <a:lnTo>
                    <a:pt x="37" y="1"/>
                  </a:lnTo>
                  <a:lnTo>
                    <a:pt x="42" y="1"/>
                  </a:lnTo>
                  <a:lnTo>
                    <a:pt x="48" y="2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2"/>
                  </a:lnTo>
                  <a:lnTo>
                    <a:pt x="61" y="20"/>
                  </a:lnTo>
                  <a:lnTo>
                    <a:pt x="63" y="27"/>
                  </a:lnTo>
                  <a:lnTo>
                    <a:pt x="63" y="322"/>
                  </a:lnTo>
                  <a:lnTo>
                    <a:pt x="63" y="328"/>
                  </a:lnTo>
                  <a:lnTo>
                    <a:pt x="61" y="332"/>
                  </a:lnTo>
                  <a:lnTo>
                    <a:pt x="59" y="337"/>
                  </a:lnTo>
                  <a:lnTo>
                    <a:pt x="58" y="340"/>
                  </a:lnTo>
                  <a:lnTo>
                    <a:pt x="51" y="342"/>
                  </a:lnTo>
                  <a:lnTo>
                    <a:pt x="45" y="343"/>
                  </a:lnTo>
                  <a:lnTo>
                    <a:pt x="40" y="344"/>
                  </a:lnTo>
                  <a:lnTo>
                    <a:pt x="31" y="344"/>
                  </a:lnTo>
                  <a:lnTo>
                    <a:pt x="26" y="345"/>
                  </a:lnTo>
                  <a:lnTo>
                    <a:pt x="20" y="345"/>
                  </a:lnTo>
                  <a:lnTo>
                    <a:pt x="15" y="346"/>
                  </a:lnTo>
                  <a:lnTo>
                    <a:pt x="10" y="346"/>
                  </a:lnTo>
                  <a:lnTo>
                    <a:pt x="6" y="342"/>
                  </a:lnTo>
                  <a:lnTo>
                    <a:pt x="3" y="336"/>
                  </a:lnTo>
                  <a:lnTo>
                    <a:pt x="2" y="330"/>
                  </a:lnTo>
                  <a:lnTo>
                    <a:pt x="0" y="322"/>
                  </a:lnTo>
                  <a:lnTo>
                    <a:pt x="0" y="27"/>
                  </a:lnTo>
                  <a:lnTo>
                    <a:pt x="2" y="19"/>
                  </a:lnTo>
                  <a:lnTo>
                    <a:pt x="4" y="11"/>
                  </a:lnTo>
                  <a:lnTo>
                    <a:pt x="8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0" name="Freeform 217"/>
            <p:cNvSpPr>
              <a:spLocks/>
            </p:cNvSpPr>
            <p:nvPr/>
          </p:nvSpPr>
          <p:spPr bwMode="auto">
            <a:xfrm>
              <a:off x="978" y="1394"/>
              <a:ext cx="23" cy="170"/>
            </a:xfrm>
            <a:custGeom>
              <a:avLst/>
              <a:gdLst>
                <a:gd name="T0" fmla="*/ 0 w 47"/>
                <a:gd name="T1" fmla="*/ 5 h 341"/>
                <a:gd name="T2" fmla="*/ 0 w 47"/>
                <a:gd name="T3" fmla="*/ 5 h 341"/>
                <a:gd name="T4" fmla="*/ 0 w 47"/>
                <a:gd name="T5" fmla="*/ 5 h 341"/>
                <a:gd name="T6" fmla="*/ 0 w 47"/>
                <a:gd name="T7" fmla="*/ 5 h 341"/>
                <a:gd name="T8" fmla="*/ 0 w 47"/>
                <a:gd name="T9" fmla="*/ 5 h 341"/>
                <a:gd name="T10" fmla="*/ 0 w 47"/>
                <a:gd name="T11" fmla="*/ 5 h 341"/>
                <a:gd name="T12" fmla="*/ 0 w 47"/>
                <a:gd name="T13" fmla="*/ 5 h 341"/>
                <a:gd name="T14" fmla="*/ 0 w 47"/>
                <a:gd name="T15" fmla="*/ 5 h 341"/>
                <a:gd name="T16" fmla="*/ 0 w 47"/>
                <a:gd name="T17" fmla="*/ 4 h 341"/>
                <a:gd name="T18" fmla="*/ 0 w 47"/>
                <a:gd name="T19" fmla="*/ 0 h 341"/>
                <a:gd name="T20" fmla="*/ 0 w 47"/>
                <a:gd name="T21" fmla="*/ 0 h 341"/>
                <a:gd name="T22" fmla="*/ 0 w 47"/>
                <a:gd name="T23" fmla="*/ 0 h 341"/>
                <a:gd name="T24" fmla="*/ 0 w 47"/>
                <a:gd name="T25" fmla="*/ 0 h 341"/>
                <a:gd name="T26" fmla="*/ 0 w 47"/>
                <a:gd name="T27" fmla="*/ 0 h 341"/>
                <a:gd name="T28" fmla="*/ 0 w 47"/>
                <a:gd name="T29" fmla="*/ 0 h 341"/>
                <a:gd name="T30" fmla="*/ 0 w 47"/>
                <a:gd name="T31" fmla="*/ 0 h 341"/>
                <a:gd name="T32" fmla="*/ 0 w 47"/>
                <a:gd name="T33" fmla="*/ 0 h 341"/>
                <a:gd name="T34" fmla="*/ 0 w 47"/>
                <a:gd name="T35" fmla="*/ 0 h 341"/>
                <a:gd name="T36" fmla="*/ 0 w 47"/>
                <a:gd name="T37" fmla="*/ 0 h 341"/>
                <a:gd name="T38" fmla="*/ 0 w 47"/>
                <a:gd name="T39" fmla="*/ 4 h 341"/>
                <a:gd name="T40" fmla="*/ 0 w 47"/>
                <a:gd name="T41" fmla="*/ 5 h 341"/>
                <a:gd name="T42" fmla="*/ 0 w 47"/>
                <a:gd name="T43" fmla="*/ 5 h 341"/>
                <a:gd name="T44" fmla="*/ 0 w 47"/>
                <a:gd name="T45" fmla="*/ 5 h 341"/>
                <a:gd name="T46" fmla="*/ 0 w 47"/>
                <a:gd name="T47" fmla="*/ 5 h 341"/>
                <a:gd name="T48" fmla="*/ 0 w 47"/>
                <a:gd name="T49" fmla="*/ 5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7"/>
                <a:gd name="T76" fmla="*/ 0 h 341"/>
                <a:gd name="T77" fmla="*/ 47 w 47"/>
                <a:gd name="T78" fmla="*/ 341 h 3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7" h="341">
                  <a:moveTo>
                    <a:pt x="38" y="339"/>
                  </a:moveTo>
                  <a:lnTo>
                    <a:pt x="33" y="340"/>
                  </a:lnTo>
                  <a:lnTo>
                    <a:pt x="27" y="340"/>
                  </a:lnTo>
                  <a:lnTo>
                    <a:pt x="20" y="341"/>
                  </a:lnTo>
                  <a:lnTo>
                    <a:pt x="13" y="341"/>
                  </a:lnTo>
                  <a:lnTo>
                    <a:pt x="8" y="338"/>
                  </a:lnTo>
                  <a:lnTo>
                    <a:pt x="4" y="333"/>
                  </a:lnTo>
                  <a:lnTo>
                    <a:pt x="2" y="326"/>
                  </a:lnTo>
                  <a:lnTo>
                    <a:pt x="0" y="318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6" y="6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5" y="1"/>
                  </a:lnTo>
                  <a:lnTo>
                    <a:pt x="41" y="6"/>
                  </a:lnTo>
                  <a:lnTo>
                    <a:pt x="45" y="14"/>
                  </a:lnTo>
                  <a:lnTo>
                    <a:pt x="47" y="23"/>
                  </a:lnTo>
                  <a:lnTo>
                    <a:pt x="47" y="318"/>
                  </a:lnTo>
                  <a:lnTo>
                    <a:pt x="45" y="325"/>
                  </a:lnTo>
                  <a:lnTo>
                    <a:pt x="44" y="331"/>
                  </a:lnTo>
                  <a:lnTo>
                    <a:pt x="42" y="335"/>
                  </a:lnTo>
                  <a:lnTo>
                    <a:pt x="38" y="339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1" name="Freeform 218"/>
            <p:cNvSpPr>
              <a:spLocks/>
            </p:cNvSpPr>
            <p:nvPr/>
          </p:nvSpPr>
          <p:spPr bwMode="auto">
            <a:xfrm>
              <a:off x="982" y="1397"/>
              <a:ext cx="15" cy="164"/>
            </a:xfrm>
            <a:custGeom>
              <a:avLst/>
              <a:gdLst>
                <a:gd name="T0" fmla="*/ 1 w 30"/>
                <a:gd name="T1" fmla="*/ 0 h 328"/>
                <a:gd name="T2" fmla="*/ 1 w 30"/>
                <a:gd name="T3" fmla="*/ 0 h 328"/>
                <a:gd name="T4" fmla="*/ 1 w 30"/>
                <a:gd name="T5" fmla="*/ 1 h 328"/>
                <a:gd name="T6" fmla="*/ 1 w 30"/>
                <a:gd name="T7" fmla="*/ 1 h 328"/>
                <a:gd name="T8" fmla="*/ 1 w 30"/>
                <a:gd name="T9" fmla="*/ 1 h 328"/>
                <a:gd name="T10" fmla="*/ 1 w 30"/>
                <a:gd name="T11" fmla="*/ 1 h 328"/>
                <a:gd name="T12" fmla="*/ 1 w 30"/>
                <a:gd name="T13" fmla="*/ 5 h 328"/>
                <a:gd name="T14" fmla="*/ 1 w 30"/>
                <a:gd name="T15" fmla="*/ 5 h 328"/>
                <a:gd name="T16" fmla="*/ 1 w 30"/>
                <a:gd name="T17" fmla="*/ 5 h 328"/>
                <a:gd name="T18" fmla="*/ 1 w 30"/>
                <a:gd name="T19" fmla="*/ 5 h 328"/>
                <a:gd name="T20" fmla="*/ 1 w 30"/>
                <a:gd name="T21" fmla="*/ 5 h 328"/>
                <a:gd name="T22" fmla="*/ 1 w 30"/>
                <a:gd name="T23" fmla="*/ 5 h 328"/>
                <a:gd name="T24" fmla="*/ 1 w 30"/>
                <a:gd name="T25" fmla="*/ 5 h 328"/>
                <a:gd name="T26" fmla="*/ 1 w 30"/>
                <a:gd name="T27" fmla="*/ 5 h 328"/>
                <a:gd name="T28" fmla="*/ 1 w 30"/>
                <a:gd name="T29" fmla="*/ 5 h 328"/>
                <a:gd name="T30" fmla="*/ 0 w 30"/>
                <a:gd name="T31" fmla="*/ 5 h 328"/>
                <a:gd name="T32" fmla="*/ 0 w 30"/>
                <a:gd name="T33" fmla="*/ 1 h 328"/>
                <a:gd name="T34" fmla="*/ 1 w 30"/>
                <a:gd name="T35" fmla="*/ 1 h 328"/>
                <a:gd name="T36" fmla="*/ 1 w 30"/>
                <a:gd name="T37" fmla="*/ 1 h 328"/>
                <a:gd name="T38" fmla="*/ 1 w 30"/>
                <a:gd name="T39" fmla="*/ 1 h 328"/>
                <a:gd name="T40" fmla="*/ 1 w 30"/>
                <a:gd name="T41" fmla="*/ 0 h 328"/>
                <a:gd name="T42" fmla="*/ 1 w 30"/>
                <a:gd name="T43" fmla="*/ 0 h 3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0"/>
                <a:gd name="T67" fmla="*/ 0 h 328"/>
                <a:gd name="T68" fmla="*/ 30 w 30"/>
                <a:gd name="T69" fmla="*/ 328 h 3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0" h="328">
                  <a:moveTo>
                    <a:pt x="11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7" y="6"/>
                  </a:lnTo>
                  <a:lnTo>
                    <a:pt x="29" y="10"/>
                  </a:lnTo>
                  <a:lnTo>
                    <a:pt x="30" y="16"/>
                  </a:lnTo>
                  <a:lnTo>
                    <a:pt x="30" y="311"/>
                  </a:lnTo>
                  <a:lnTo>
                    <a:pt x="29" y="319"/>
                  </a:lnTo>
                  <a:lnTo>
                    <a:pt x="27" y="324"/>
                  </a:lnTo>
                  <a:lnTo>
                    <a:pt x="25" y="327"/>
                  </a:lnTo>
                  <a:lnTo>
                    <a:pt x="20" y="328"/>
                  </a:lnTo>
                  <a:lnTo>
                    <a:pt x="11" y="328"/>
                  </a:lnTo>
                  <a:lnTo>
                    <a:pt x="6" y="327"/>
                  </a:lnTo>
                  <a:lnTo>
                    <a:pt x="4" y="324"/>
                  </a:lnTo>
                  <a:lnTo>
                    <a:pt x="2" y="319"/>
                  </a:lnTo>
                  <a:lnTo>
                    <a:pt x="0" y="311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2" name="Freeform 219"/>
            <p:cNvSpPr>
              <a:spLocks/>
            </p:cNvSpPr>
            <p:nvPr/>
          </p:nvSpPr>
          <p:spPr bwMode="auto">
            <a:xfrm>
              <a:off x="987" y="1402"/>
              <a:ext cx="6" cy="155"/>
            </a:xfrm>
            <a:custGeom>
              <a:avLst/>
              <a:gdLst>
                <a:gd name="T0" fmla="*/ 1 w 12"/>
                <a:gd name="T1" fmla="*/ 0 h 311"/>
                <a:gd name="T2" fmla="*/ 1 w 12"/>
                <a:gd name="T3" fmla="*/ 0 h 311"/>
                <a:gd name="T4" fmla="*/ 1 w 12"/>
                <a:gd name="T5" fmla="*/ 0 h 311"/>
                <a:gd name="T6" fmla="*/ 1 w 12"/>
                <a:gd name="T7" fmla="*/ 0 h 311"/>
                <a:gd name="T8" fmla="*/ 1 w 12"/>
                <a:gd name="T9" fmla="*/ 0 h 311"/>
                <a:gd name="T10" fmla="*/ 1 w 12"/>
                <a:gd name="T11" fmla="*/ 0 h 311"/>
                <a:gd name="T12" fmla="*/ 1 w 12"/>
                <a:gd name="T13" fmla="*/ 4 h 311"/>
                <a:gd name="T14" fmla="*/ 1 w 12"/>
                <a:gd name="T15" fmla="*/ 4 h 311"/>
                <a:gd name="T16" fmla="*/ 1 w 12"/>
                <a:gd name="T17" fmla="*/ 4 h 311"/>
                <a:gd name="T18" fmla="*/ 1 w 12"/>
                <a:gd name="T19" fmla="*/ 4 h 311"/>
                <a:gd name="T20" fmla="*/ 1 w 12"/>
                <a:gd name="T21" fmla="*/ 4 h 311"/>
                <a:gd name="T22" fmla="*/ 1 w 12"/>
                <a:gd name="T23" fmla="*/ 4 h 311"/>
                <a:gd name="T24" fmla="*/ 0 w 12"/>
                <a:gd name="T25" fmla="*/ 4 h 311"/>
                <a:gd name="T26" fmla="*/ 0 w 12"/>
                <a:gd name="T27" fmla="*/ 4 h 311"/>
                <a:gd name="T28" fmla="*/ 0 w 12"/>
                <a:gd name="T29" fmla="*/ 4 h 311"/>
                <a:gd name="T30" fmla="*/ 0 w 12"/>
                <a:gd name="T31" fmla="*/ 4 h 311"/>
                <a:gd name="T32" fmla="*/ 0 w 12"/>
                <a:gd name="T33" fmla="*/ 0 h 311"/>
                <a:gd name="T34" fmla="*/ 0 w 12"/>
                <a:gd name="T35" fmla="*/ 0 h 311"/>
                <a:gd name="T36" fmla="*/ 0 w 12"/>
                <a:gd name="T37" fmla="*/ 0 h 311"/>
                <a:gd name="T38" fmla="*/ 0 w 12"/>
                <a:gd name="T39" fmla="*/ 0 h 311"/>
                <a:gd name="T40" fmla="*/ 1 w 12"/>
                <a:gd name="T41" fmla="*/ 0 h 311"/>
                <a:gd name="T42" fmla="*/ 1 w 12"/>
                <a:gd name="T43" fmla="*/ 0 h 3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"/>
                <a:gd name="T67" fmla="*/ 0 h 311"/>
                <a:gd name="T68" fmla="*/ 12 w 12"/>
                <a:gd name="T69" fmla="*/ 311 h 31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" h="311">
                  <a:moveTo>
                    <a:pt x="1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302"/>
                  </a:lnTo>
                  <a:lnTo>
                    <a:pt x="12" y="305"/>
                  </a:lnTo>
                  <a:lnTo>
                    <a:pt x="11" y="309"/>
                  </a:lnTo>
                  <a:lnTo>
                    <a:pt x="11" y="310"/>
                  </a:lnTo>
                  <a:lnTo>
                    <a:pt x="10" y="311"/>
                  </a:lnTo>
                  <a:lnTo>
                    <a:pt x="1" y="311"/>
                  </a:lnTo>
                  <a:lnTo>
                    <a:pt x="0" y="310"/>
                  </a:lnTo>
                  <a:lnTo>
                    <a:pt x="0" y="309"/>
                  </a:lnTo>
                  <a:lnTo>
                    <a:pt x="0" y="305"/>
                  </a:lnTo>
                  <a:lnTo>
                    <a:pt x="0" y="302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3" name="Freeform 220"/>
            <p:cNvSpPr>
              <a:spLocks/>
            </p:cNvSpPr>
            <p:nvPr/>
          </p:nvSpPr>
          <p:spPr bwMode="auto">
            <a:xfrm>
              <a:off x="1087" y="1440"/>
              <a:ext cx="66" cy="88"/>
            </a:xfrm>
            <a:custGeom>
              <a:avLst/>
              <a:gdLst>
                <a:gd name="T0" fmla="*/ 0 w 131"/>
                <a:gd name="T1" fmla="*/ 0 h 178"/>
                <a:gd name="T2" fmla="*/ 0 w 131"/>
                <a:gd name="T3" fmla="*/ 2 h 178"/>
                <a:gd name="T4" fmla="*/ 1 w 131"/>
                <a:gd name="T5" fmla="*/ 2 h 178"/>
                <a:gd name="T6" fmla="*/ 1 w 131"/>
                <a:gd name="T7" fmla="*/ 2 h 178"/>
                <a:gd name="T8" fmla="*/ 1 w 131"/>
                <a:gd name="T9" fmla="*/ 2 h 178"/>
                <a:gd name="T10" fmla="*/ 1 w 131"/>
                <a:gd name="T11" fmla="*/ 2 h 178"/>
                <a:gd name="T12" fmla="*/ 1 w 131"/>
                <a:gd name="T13" fmla="*/ 2 h 178"/>
                <a:gd name="T14" fmla="*/ 1 w 131"/>
                <a:gd name="T15" fmla="*/ 2 h 178"/>
                <a:gd name="T16" fmla="*/ 1 w 131"/>
                <a:gd name="T17" fmla="*/ 2 h 178"/>
                <a:gd name="T18" fmla="*/ 1 w 131"/>
                <a:gd name="T19" fmla="*/ 2 h 178"/>
                <a:gd name="T20" fmla="*/ 2 w 131"/>
                <a:gd name="T21" fmla="*/ 2 h 178"/>
                <a:gd name="T22" fmla="*/ 2 w 131"/>
                <a:gd name="T23" fmla="*/ 2 h 178"/>
                <a:gd name="T24" fmla="*/ 2 w 131"/>
                <a:gd name="T25" fmla="*/ 2 h 178"/>
                <a:gd name="T26" fmla="*/ 2 w 131"/>
                <a:gd name="T27" fmla="*/ 2 h 178"/>
                <a:gd name="T28" fmla="*/ 2 w 131"/>
                <a:gd name="T29" fmla="*/ 2 h 178"/>
                <a:gd name="T30" fmla="*/ 2 w 131"/>
                <a:gd name="T31" fmla="*/ 2 h 178"/>
                <a:gd name="T32" fmla="*/ 3 w 131"/>
                <a:gd name="T33" fmla="*/ 2 h 178"/>
                <a:gd name="T34" fmla="*/ 3 w 131"/>
                <a:gd name="T35" fmla="*/ 2 h 178"/>
                <a:gd name="T36" fmla="*/ 2 w 131"/>
                <a:gd name="T37" fmla="*/ 0 h 178"/>
                <a:gd name="T38" fmla="*/ 2 w 131"/>
                <a:gd name="T39" fmla="*/ 0 h 178"/>
                <a:gd name="T40" fmla="*/ 2 w 131"/>
                <a:gd name="T41" fmla="*/ 0 h 178"/>
                <a:gd name="T42" fmla="*/ 2 w 131"/>
                <a:gd name="T43" fmla="*/ 0 h 178"/>
                <a:gd name="T44" fmla="*/ 2 w 131"/>
                <a:gd name="T45" fmla="*/ 0 h 178"/>
                <a:gd name="T46" fmla="*/ 2 w 131"/>
                <a:gd name="T47" fmla="*/ 0 h 178"/>
                <a:gd name="T48" fmla="*/ 2 w 131"/>
                <a:gd name="T49" fmla="*/ 0 h 178"/>
                <a:gd name="T50" fmla="*/ 2 w 131"/>
                <a:gd name="T51" fmla="*/ 0 h 178"/>
                <a:gd name="T52" fmla="*/ 1 w 131"/>
                <a:gd name="T53" fmla="*/ 0 h 178"/>
                <a:gd name="T54" fmla="*/ 1 w 131"/>
                <a:gd name="T55" fmla="*/ 0 h 178"/>
                <a:gd name="T56" fmla="*/ 1 w 131"/>
                <a:gd name="T57" fmla="*/ 0 h 178"/>
                <a:gd name="T58" fmla="*/ 1 w 131"/>
                <a:gd name="T59" fmla="*/ 0 h 178"/>
                <a:gd name="T60" fmla="*/ 1 w 131"/>
                <a:gd name="T61" fmla="*/ 0 h 178"/>
                <a:gd name="T62" fmla="*/ 1 w 131"/>
                <a:gd name="T63" fmla="*/ 0 h 178"/>
                <a:gd name="T64" fmla="*/ 1 w 131"/>
                <a:gd name="T65" fmla="*/ 0 h 178"/>
                <a:gd name="T66" fmla="*/ 1 w 131"/>
                <a:gd name="T67" fmla="*/ 0 h 178"/>
                <a:gd name="T68" fmla="*/ 0 w 131"/>
                <a:gd name="T69" fmla="*/ 0 h 178"/>
                <a:gd name="T70" fmla="*/ 0 w 131"/>
                <a:gd name="T71" fmla="*/ 0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1"/>
                <a:gd name="T109" fmla="*/ 0 h 178"/>
                <a:gd name="T110" fmla="*/ 131 w 131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1" h="178">
                  <a:moveTo>
                    <a:pt x="0" y="16"/>
                  </a:moveTo>
                  <a:lnTo>
                    <a:pt x="0" y="161"/>
                  </a:lnTo>
                  <a:lnTo>
                    <a:pt x="1" y="163"/>
                  </a:lnTo>
                  <a:lnTo>
                    <a:pt x="4" y="165"/>
                  </a:lnTo>
                  <a:lnTo>
                    <a:pt x="8" y="167"/>
                  </a:lnTo>
                  <a:lnTo>
                    <a:pt x="14" y="171"/>
                  </a:lnTo>
                  <a:lnTo>
                    <a:pt x="22" y="174"/>
                  </a:lnTo>
                  <a:lnTo>
                    <a:pt x="34" y="176"/>
                  </a:lnTo>
                  <a:lnTo>
                    <a:pt x="46" y="178"/>
                  </a:lnTo>
                  <a:lnTo>
                    <a:pt x="60" y="178"/>
                  </a:lnTo>
                  <a:lnTo>
                    <a:pt x="74" y="176"/>
                  </a:lnTo>
                  <a:lnTo>
                    <a:pt x="88" y="175"/>
                  </a:lnTo>
                  <a:lnTo>
                    <a:pt x="99" y="175"/>
                  </a:lnTo>
                  <a:lnTo>
                    <a:pt x="111" y="175"/>
                  </a:lnTo>
                  <a:lnTo>
                    <a:pt x="119" y="175"/>
                  </a:lnTo>
                  <a:lnTo>
                    <a:pt x="126" y="174"/>
                  </a:lnTo>
                  <a:lnTo>
                    <a:pt x="130" y="172"/>
                  </a:lnTo>
                  <a:lnTo>
                    <a:pt x="131" y="168"/>
                  </a:lnTo>
                  <a:lnTo>
                    <a:pt x="123" y="22"/>
                  </a:lnTo>
                  <a:lnTo>
                    <a:pt x="122" y="18"/>
                  </a:lnTo>
                  <a:lnTo>
                    <a:pt x="119" y="13"/>
                  </a:lnTo>
                  <a:lnTo>
                    <a:pt x="114" y="8"/>
                  </a:lnTo>
                  <a:lnTo>
                    <a:pt x="107" y="5"/>
                  </a:lnTo>
                  <a:lnTo>
                    <a:pt x="98" y="3"/>
                  </a:lnTo>
                  <a:lnTo>
                    <a:pt x="88" y="0"/>
                  </a:lnTo>
                  <a:lnTo>
                    <a:pt x="75" y="0"/>
                  </a:lnTo>
                  <a:lnTo>
                    <a:pt x="61" y="0"/>
                  </a:lnTo>
                  <a:lnTo>
                    <a:pt x="49" y="3"/>
                  </a:lnTo>
                  <a:lnTo>
                    <a:pt x="37" y="5"/>
                  </a:lnTo>
                  <a:lnTo>
                    <a:pt x="27" y="7"/>
                  </a:lnTo>
                  <a:lnTo>
                    <a:pt x="17" y="10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491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4" name="Freeform 221"/>
            <p:cNvSpPr>
              <a:spLocks/>
            </p:cNvSpPr>
            <p:nvPr/>
          </p:nvSpPr>
          <p:spPr bwMode="auto">
            <a:xfrm>
              <a:off x="1087" y="1440"/>
              <a:ext cx="66" cy="88"/>
            </a:xfrm>
            <a:custGeom>
              <a:avLst/>
              <a:gdLst>
                <a:gd name="T0" fmla="*/ 0 w 131"/>
                <a:gd name="T1" fmla="*/ 0 h 178"/>
                <a:gd name="T2" fmla="*/ 1 w 131"/>
                <a:gd name="T3" fmla="*/ 2 h 178"/>
                <a:gd name="T4" fmla="*/ 1 w 131"/>
                <a:gd name="T5" fmla="*/ 2 h 178"/>
                <a:gd name="T6" fmla="*/ 1 w 131"/>
                <a:gd name="T7" fmla="*/ 2 h 178"/>
                <a:gd name="T8" fmla="*/ 1 w 131"/>
                <a:gd name="T9" fmla="*/ 2 h 178"/>
                <a:gd name="T10" fmla="*/ 1 w 131"/>
                <a:gd name="T11" fmla="*/ 2 h 178"/>
                <a:gd name="T12" fmla="*/ 1 w 131"/>
                <a:gd name="T13" fmla="*/ 2 h 178"/>
                <a:gd name="T14" fmla="*/ 1 w 131"/>
                <a:gd name="T15" fmla="*/ 2 h 178"/>
                <a:gd name="T16" fmla="*/ 1 w 131"/>
                <a:gd name="T17" fmla="*/ 2 h 178"/>
                <a:gd name="T18" fmla="*/ 1 w 131"/>
                <a:gd name="T19" fmla="*/ 2 h 178"/>
                <a:gd name="T20" fmla="*/ 2 w 131"/>
                <a:gd name="T21" fmla="*/ 2 h 178"/>
                <a:gd name="T22" fmla="*/ 2 w 131"/>
                <a:gd name="T23" fmla="*/ 2 h 178"/>
                <a:gd name="T24" fmla="*/ 2 w 131"/>
                <a:gd name="T25" fmla="*/ 2 h 178"/>
                <a:gd name="T26" fmla="*/ 2 w 131"/>
                <a:gd name="T27" fmla="*/ 2 h 178"/>
                <a:gd name="T28" fmla="*/ 2 w 131"/>
                <a:gd name="T29" fmla="*/ 2 h 178"/>
                <a:gd name="T30" fmla="*/ 2 w 131"/>
                <a:gd name="T31" fmla="*/ 2 h 178"/>
                <a:gd name="T32" fmla="*/ 3 w 131"/>
                <a:gd name="T33" fmla="*/ 2 h 178"/>
                <a:gd name="T34" fmla="*/ 3 w 131"/>
                <a:gd name="T35" fmla="*/ 2 h 178"/>
                <a:gd name="T36" fmla="*/ 2 w 131"/>
                <a:gd name="T37" fmla="*/ 0 h 178"/>
                <a:gd name="T38" fmla="*/ 2 w 131"/>
                <a:gd name="T39" fmla="*/ 0 h 178"/>
                <a:gd name="T40" fmla="*/ 2 w 131"/>
                <a:gd name="T41" fmla="*/ 0 h 178"/>
                <a:gd name="T42" fmla="*/ 2 w 131"/>
                <a:gd name="T43" fmla="*/ 0 h 178"/>
                <a:gd name="T44" fmla="*/ 2 w 131"/>
                <a:gd name="T45" fmla="*/ 0 h 178"/>
                <a:gd name="T46" fmla="*/ 2 w 131"/>
                <a:gd name="T47" fmla="*/ 0 h 178"/>
                <a:gd name="T48" fmla="*/ 2 w 131"/>
                <a:gd name="T49" fmla="*/ 0 h 178"/>
                <a:gd name="T50" fmla="*/ 2 w 131"/>
                <a:gd name="T51" fmla="*/ 0 h 178"/>
                <a:gd name="T52" fmla="*/ 1 w 131"/>
                <a:gd name="T53" fmla="*/ 0 h 178"/>
                <a:gd name="T54" fmla="*/ 1 w 131"/>
                <a:gd name="T55" fmla="*/ 0 h 178"/>
                <a:gd name="T56" fmla="*/ 1 w 131"/>
                <a:gd name="T57" fmla="*/ 0 h 178"/>
                <a:gd name="T58" fmla="*/ 1 w 131"/>
                <a:gd name="T59" fmla="*/ 0 h 178"/>
                <a:gd name="T60" fmla="*/ 1 w 131"/>
                <a:gd name="T61" fmla="*/ 0 h 178"/>
                <a:gd name="T62" fmla="*/ 1 w 131"/>
                <a:gd name="T63" fmla="*/ 0 h 178"/>
                <a:gd name="T64" fmla="*/ 1 w 131"/>
                <a:gd name="T65" fmla="*/ 0 h 178"/>
                <a:gd name="T66" fmla="*/ 1 w 131"/>
                <a:gd name="T67" fmla="*/ 0 h 178"/>
                <a:gd name="T68" fmla="*/ 0 w 131"/>
                <a:gd name="T69" fmla="*/ 0 h 178"/>
                <a:gd name="T70" fmla="*/ 0 w 131"/>
                <a:gd name="T71" fmla="*/ 0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1"/>
                <a:gd name="T109" fmla="*/ 0 h 178"/>
                <a:gd name="T110" fmla="*/ 131 w 131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1" h="178">
                  <a:moveTo>
                    <a:pt x="0" y="16"/>
                  </a:moveTo>
                  <a:lnTo>
                    <a:pt x="1" y="161"/>
                  </a:lnTo>
                  <a:lnTo>
                    <a:pt x="2" y="163"/>
                  </a:lnTo>
                  <a:lnTo>
                    <a:pt x="5" y="165"/>
                  </a:lnTo>
                  <a:lnTo>
                    <a:pt x="9" y="167"/>
                  </a:lnTo>
                  <a:lnTo>
                    <a:pt x="15" y="171"/>
                  </a:lnTo>
                  <a:lnTo>
                    <a:pt x="23" y="174"/>
                  </a:lnTo>
                  <a:lnTo>
                    <a:pt x="34" y="176"/>
                  </a:lnTo>
                  <a:lnTo>
                    <a:pt x="46" y="178"/>
                  </a:lnTo>
                  <a:lnTo>
                    <a:pt x="60" y="178"/>
                  </a:lnTo>
                  <a:lnTo>
                    <a:pt x="74" y="176"/>
                  </a:lnTo>
                  <a:lnTo>
                    <a:pt x="88" y="175"/>
                  </a:lnTo>
                  <a:lnTo>
                    <a:pt x="99" y="175"/>
                  </a:lnTo>
                  <a:lnTo>
                    <a:pt x="111" y="175"/>
                  </a:lnTo>
                  <a:lnTo>
                    <a:pt x="119" y="175"/>
                  </a:lnTo>
                  <a:lnTo>
                    <a:pt x="126" y="174"/>
                  </a:lnTo>
                  <a:lnTo>
                    <a:pt x="130" y="172"/>
                  </a:lnTo>
                  <a:lnTo>
                    <a:pt x="131" y="168"/>
                  </a:lnTo>
                  <a:lnTo>
                    <a:pt x="123" y="22"/>
                  </a:lnTo>
                  <a:lnTo>
                    <a:pt x="122" y="18"/>
                  </a:lnTo>
                  <a:lnTo>
                    <a:pt x="119" y="13"/>
                  </a:lnTo>
                  <a:lnTo>
                    <a:pt x="114" y="8"/>
                  </a:lnTo>
                  <a:lnTo>
                    <a:pt x="107" y="5"/>
                  </a:lnTo>
                  <a:lnTo>
                    <a:pt x="98" y="3"/>
                  </a:lnTo>
                  <a:lnTo>
                    <a:pt x="88" y="0"/>
                  </a:lnTo>
                  <a:lnTo>
                    <a:pt x="75" y="0"/>
                  </a:lnTo>
                  <a:lnTo>
                    <a:pt x="61" y="0"/>
                  </a:lnTo>
                  <a:lnTo>
                    <a:pt x="49" y="3"/>
                  </a:lnTo>
                  <a:lnTo>
                    <a:pt x="37" y="5"/>
                  </a:lnTo>
                  <a:lnTo>
                    <a:pt x="27" y="7"/>
                  </a:lnTo>
                  <a:lnTo>
                    <a:pt x="17" y="10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5" name="Freeform 222"/>
            <p:cNvSpPr>
              <a:spLocks/>
            </p:cNvSpPr>
            <p:nvPr/>
          </p:nvSpPr>
          <p:spPr bwMode="auto">
            <a:xfrm>
              <a:off x="1089" y="1440"/>
              <a:ext cx="64" cy="88"/>
            </a:xfrm>
            <a:custGeom>
              <a:avLst/>
              <a:gdLst>
                <a:gd name="T0" fmla="*/ 0 w 127"/>
                <a:gd name="T1" fmla="*/ 2 h 178"/>
                <a:gd name="T2" fmla="*/ 1 w 127"/>
                <a:gd name="T3" fmla="*/ 2 h 178"/>
                <a:gd name="T4" fmla="*/ 1 w 127"/>
                <a:gd name="T5" fmla="*/ 2 h 178"/>
                <a:gd name="T6" fmla="*/ 1 w 127"/>
                <a:gd name="T7" fmla="*/ 2 h 178"/>
                <a:gd name="T8" fmla="*/ 1 w 127"/>
                <a:gd name="T9" fmla="*/ 2 h 178"/>
                <a:gd name="T10" fmla="*/ 1 w 127"/>
                <a:gd name="T11" fmla="*/ 2 h 178"/>
                <a:gd name="T12" fmla="*/ 1 w 127"/>
                <a:gd name="T13" fmla="*/ 2 h 178"/>
                <a:gd name="T14" fmla="*/ 1 w 127"/>
                <a:gd name="T15" fmla="*/ 2 h 178"/>
                <a:gd name="T16" fmla="*/ 1 w 127"/>
                <a:gd name="T17" fmla="*/ 2 h 178"/>
                <a:gd name="T18" fmla="*/ 2 w 127"/>
                <a:gd name="T19" fmla="*/ 2 h 178"/>
                <a:gd name="T20" fmla="*/ 2 w 127"/>
                <a:gd name="T21" fmla="*/ 2 h 178"/>
                <a:gd name="T22" fmla="*/ 2 w 127"/>
                <a:gd name="T23" fmla="*/ 2 h 178"/>
                <a:gd name="T24" fmla="*/ 2 w 127"/>
                <a:gd name="T25" fmla="*/ 2 h 178"/>
                <a:gd name="T26" fmla="*/ 2 w 127"/>
                <a:gd name="T27" fmla="*/ 2 h 178"/>
                <a:gd name="T28" fmla="*/ 2 w 127"/>
                <a:gd name="T29" fmla="*/ 2 h 178"/>
                <a:gd name="T30" fmla="*/ 2 w 127"/>
                <a:gd name="T31" fmla="*/ 2 h 178"/>
                <a:gd name="T32" fmla="*/ 2 w 127"/>
                <a:gd name="T33" fmla="*/ 2 h 178"/>
                <a:gd name="T34" fmla="*/ 2 w 127"/>
                <a:gd name="T35" fmla="*/ 0 h 178"/>
                <a:gd name="T36" fmla="*/ 2 w 127"/>
                <a:gd name="T37" fmla="*/ 0 h 178"/>
                <a:gd name="T38" fmla="*/ 2 w 127"/>
                <a:gd name="T39" fmla="*/ 0 h 178"/>
                <a:gd name="T40" fmla="*/ 2 w 127"/>
                <a:gd name="T41" fmla="*/ 0 h 178"/>
                <a:gd name="T42" fmla="*/ 2 w 127"/>
                <a:gd name="T43" fmla="*/ 0 h 178"/>
                <a:gd name="T44" fmla="*/ 2 w 127"/>
                <a:gd name="T45" fmla="*/ 0 h 178"/>
                <a:gd name="T46" fmla="*/ 2 w 127"/>
                <a:gd name="T47" fmla="*/ 0 h 178"/>
                <a:gd name="T48" fmla="*/ 2 w 127"/>
                <a:gd name="T49" fmla="*/ 0 h 178"/>
                <a:gd name="T50" fmla="*/ 1 w 127"/>
                <a:gd name="T51" fmla="*/ 0 h 178"/>
                <a:gd name="T52" fmla="*/ 1 w 127"/>
                <a:gd name="T53" fmla="*/ 0 h 178"/>
                <a:gd name="T54" fmla="*/ 1 w 127"/>
                <a:gd name="T55" fmla="*/ 0 h 178"/>
                <a:gd name="T56" fmla="*/ 1 w 127"/>
                <a:gd name="T57" fmla="*/ 0 h 178"/>
                <a:gd name="T58" fmla="*/ 1 w 127"/>
                <a:gd name="T59" fmla="*/ 0 h 178"/>
                <a:gd name="T60" fmla="*/ 1 w 127"/>
                <a:gd name="T61" fmla="*/ 0 h 178"/>
                <a:gd name="T62" fmla="*/ 1 w 127"/>
                <a:gd name="T63" fmla="*/ 0 h 178"/>
                <a:gd name="T64" fmla="*/ 1 w 127"/>
                <a:gd name="T65" fmla="*/ 0 h 178"/>
                <a:gd name="T66" fmla="*/ 0 w 127"/>
                <a:gd name="T67" fmla="*/ 0 h 178"/>
                <a:gd name="T68" fmla="*/ 0 w 127"/>
                <a:gd name="T69" fmla="*/ 2 h 178"/>
                <a:gd name="T70" fmla="*/ 0 w 127"/>
                <a:gd name="T71" fmla="*/ 2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7"/>
                <a:gd name="T109" fmla="*/ 0 h 178"/>
                <a:gd name="T110" fmla="*/ 127 w 127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7" h="178">
                  <a:moveTo>
                    <a:pt x="0" y="165"/>
                  </a:moveTo>
                  <a:lnTo>
                    <a:pt x="3" y="167"/>
                  </a:lnTo>
                  <a:lnTo>
                    <a:pt x="6" y="170"/>
                  </a:lnTo>
                  <a:lnTo>
                    <a:pt x="12" y="172"/>
                  </a:lnTo>
                  <a:lnTo>
                    <a:pt x="18" y="174"/>
                  </a:lnTo>
                  <a:lnTo>
                    <a:pt x="27" y="175"/>
                  </a:lnTo>
                  <a:lnTo>
                    <a:pt x="35" y="178"/>
                  </a:lnTo>
                  <a:lnTo>
                    <a:pt x="45" y="178"/>
                  </a:lnTo>
                  <a:lnTo>
                    <a:pt x="56" y="178"/>
                  </a:lnTo>
                  <a:lnTo>
                    <a:pt x="70" y="176"/>
                  </a:lnTo>
                  <a:lnTo>
                    <a:pt x="84" y="175"/>
                  </a:lnTo>
                  <a:lnTo>
                    <a:pt x="95" y="175"/>
                  </a:lnTo>
                  <a:lnTo>
                    <a:pt x="107" y="175"/>
                  </a:lnTo>
                  <a:lnTo>
                    <a:pt x="115" y="175"/>
                  </a:lnTo>
                  <a:lnTo>
                    <a:pt x="122" y="174"/>
                  </a:lnTo>
                  <a:lnTo>
                    <a:pt x="126" y="172"/>
                  </a:lnTo>
                  <a:lnTo>
                    <a:pt x="127" y="168"/>
                  </a:lnTo>
                  <a:lnTo>
                    <a:pt x="119" y="22"/>
                  </a:lnTo>
                  <a:lnTo>
                    <a:pt x="118" y="18"/>
                  </a:lnTo>
                  <a:lnTo>
                    <a:pt x="115" y="13"/>
                  </a:lnTo>
                  <a:lnTo>
                    <a:pt x="110" y="8"/>
                  </a:lnTo>
                  <a:lnTo>
                    <a:pt x="103" y="5"/>
                  </a:lnTo>
                  <a:lnTo>
                    <a:pt x="94" y="3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7" y="0"/>
                  </a:lnTo>
                  <a:lnTo>
                    <a:pt x="47" y="1"/>
                  </a:lnTo>
                  <a:lnTo>
                    <a:pt x="38" y="4"/>
                  </a:lnTo>
                  <a:lnTo>
                    <a:pt x="30" y="5"/>
                  </a:lnTo>
                  <a:lnTo>
                    <a:pt x="23" y="7"/>
                  </a:lnTo>
                  <a:lnTo>
                    <a:pt x="15" y="8"/>
                  </a:lnTo>
                  <a:lnTo>
                    <a:pt x="9" y="11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6" name="Freeform 223"/>
            <p:cNvSpPr>
              <a:spLocks/>
            </p:cNvSpPr>
            <p:nvPr/>
          </p:nvSpPr>
          <p:spPr bwMode="auto">
            <a:xfrm>
              <a:off x="1093" y="1440"/>
              <a:ext cx="57" cy="88"/>
            </a:xfrm>
            <a:custGeom>
              <a:avLst/>
              <a:gdLst>
                <a:gd name="T0" fmla="*/ 0 w 115"/>
                <a:gd name="T1" fmla="*/ 2 h 178"/>
                <a:gd name="T2" fmla="*/ 0 w 115"/>
                <a:gd name="T3" fmla="*/ 2 h 178"/>
                <a:gd name="T4" fmla="*/ 0 w 115"/>
                <a:gd name="T5" fmla="*/ 2 h 178"/>
                <a:gd name="T6" fmla="*/ 0 w 115"/>
                <a:gd name="T7" fmla="*/ 2 h 178"/>
                <a:gd name="T8" fmla="*/ 0 w 115"/>
                <a:gd name="T9" fmla="*/ 2 h 178"/>
                <a:gd name="T10" fmla="*/ 0 w 115"/>
                <a:gd name="T11" fmla="*/ 2 h 178"/>
                <a:gd name="T12" fmla="*/ 0 w 115"/>
                <a:gd name="T13" fmla="*/ 2 h 178"/>
                <a:gd name="T14" fmla="*/ 0 w 115"/>
                <a:gd name="T15" fmla="*/ 2 h 178"/>
                <a:gd name="T16" fmla="*/ 0 w 115"/>
                <a:gd name="T17" fmla="*/ 2 h 178"/>
                <a:gd name="T18" fmla="*/ 0 w 115"/>
                <a:gd name="T19" fmla="*/ 2 h 178"/>
                <a:gd name="T20" fmla="*/ 1 w 115"/>
                <a:gd name="T21" fmla="*/ 2 h 178"/>
                <a:gd name="T22" fmla="*/ 1 w 115"/>
                <a:gd name="T23" fmla="*/ 2 h 178"/>
                <a:gd name="T24" fmla="*/ 1 w 115"/>
                <a:gd name="T25" fmla="*/ 2 h 178"/>
                <a:gd name="T26" fmla="*/ 1 w 115"/>
                <a:gd name="T27" fmla="*/ 2 h 178"/>
                <a:gd name="T28" fmla="*/ 1 w 115"/>
                <a:gd name="T29" fmla="*/ 2 h 178"/>
                <a:gd name="T30" fmla="*/ 1 w 115"/>
                <a:gd name="T31" fmla="*/ 2 h 178"/>
                <a:gd name="T32" fmla="*/ 1 w 115"/>
                <a:gd name="T33" fmla="*/ 2 h 178"/>
                <a:gd name="T34" fmla="*/ 1 w 115"/>
                <a:gd name="T35" fmla="*/ 1 h 178"/>
                <a:gd name="T36" fmla="*/ 1 w 115"/>
                <a:gd name="T37" fmla="*/ 0 h 178"/>
                <a:gd name="T38" fmla="*/ 1 w 115"/>
                <a:gd name="T39" fmla="*/ 0 h 178"/>
                <a:gd name="T40" fmla="*/ 1 w 115"/>
                <a:gd name="T41" fmla="*/ 0 h 178"/>
                <a:gd name="T42" fmla="*/ 1 w 115"/>
                <a:gd name="T43" fmla="*/ 0 h 178"/>
                <a:gd name="T44" fmla="*/ 1 w 115"/>
                <a:gd name="T45" fmla="*/ 0 h 178"/>
                <a:gd name="T46" fmla="*/ 1 w 115"/>
                <a:gd name="T47" fmla="*/ 0 h 178"/>
                <a:gd name="T48" fmla="*/ 1 w 115"/>
                <a:gd name="T49" fmla="*/ 0 h 178"/>
                <a:gd name="T50" fmla="*/ 0 w 115"/>
                <a:gd name="T51" fmla="*/ 0 h 178"/>
                <a:gd name="T52" fmla="*/ 0 w 115"/>
                <a:gd name="T53" fmla="*/ 0 h 178"/>
                <a:gd name="T54" fmla="*/ 0 w 115"/>
                <a:gd name="T55" fmla="*/ 0 h 178"/>
                <a:gd name="T56" fmla="*/ 0 w 115"/>
                <a:gd name="T57" fmla="*/ 0 h 178"/>
                <a:gd name="T58" fmla="*/ 0 w 115"/>
                <a:gd name="T59" fmla="*/ 0 h 178"/>
                <a:gd name="T60" fmla="*/ 0 w 115"/>
                <a:gd name="T61" fmla="*/ 0 h 178"/>
                <a:gd name="T62" fmla="*/ 0 w 115"/>
                <a:gd name="T63" fmla="*/ 0 h 178"/>
                <a:gd name="T64" fmla="*/ 0 w 115"/>
                <a:gd name="T65" fmla="*/ 0 h 178"/>
                <a:gd name="T66" fmla="*/ 0 w 115"/>
                <a:gd name="T67" fmla="*/ 0 h 178"/>
                <a:gd name="T68" fmla="*/ 0 w 115"/>
                <a:gd name="T69" fmla="*/ 0 h 178"/>
                <a:gd name="T70" fmla="*/ 0 w 115"/>
                <a:gd name="T71" fmla="*/ 2 h 178"/>
                <a:gd name="T72" fmla="*/ 0 w 115"/>
                <a:gd name="T73" fmla="*/ 2 h 1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5"/>
                <a:gd name="T112" fmla="*/ 0 h 178"/>
                <a:gd name="T113" fmla="*/ 115 w 115"/>
                <a:gd name="T114" fmla="*/ 178 h 17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5" h="178">
                  <a:moveTo>
                    <a:pt x="0" y="170"/>
                  </a:moveTo>
                  <a:lnTo>
                    <a:pt x="3" y="172"/>
                  </a:lnTo>
                  <a:lnTo>
                    <a:pt x="8" y="173"/>
                  </a:lnTo>
                  <a:lnTo>
                    <a:pt x="12" y="174"/>
                  </a:lnTo>
                  <a:lnTo>
                    <a:pt x="19" y="176"/>
                  </a:lnTo>
                  <a:lnTo>
                    <a:pt x="26" y="178"/>
                  </a:lnTo>
                  <a:lnTo>
                    <a:pt x="33" y="178"/>
                  </a:lnTo>
                  <a:lnTo>
                    <a:pt x="40" y="178"/>
                  </a:lnTo>
                  <a:lnTo>
                    <a:pt x="48" y="178"/>
                  </a:lnTo>
                  <a:lnTo>
                    <a:pt x="58" y="176"/>
                  </a:lnTo>
                  <a:lnTo>
                    <a:pt x="70" y="176"/>
                  </a:lnTo>
                  <a:lnTo>
                    <a:pt x="80" y="176"/>
                  </a:lnTo>
                  <a:lnTo>
                    <a:pt x="89" y="175"/>
                  </a:lnTo>
                  <a:lnTo>
                    <a:pt x="98" y="175"/>
                  </a:lnTo>
                  <a:lnTo>
                    <a:pt x="104" y="175"/>
                  </a:lnTo>
                  <a:lnTo>
                    <a:pt x="110" y="175"/>
                  </a:lnTo>
                  <a:lnTo>
                    <a:pt x="115" y="174"/>
                  </a:lnTo>
                  <a:lnTo>
                    <a:pt x="115" y="84"/>
                  </a:lnTo>
                  <a:lnTo>
                    <a:pt x="111" y="22"/>
                  </a:lnTo>
                  <a:lnTo>
                    <a:pt x="110" y="18"/>
                  </a:lnTo>
                  <a:lnTo>
                    <a:pt x="107" y="13"/>
                  </a:lnTo>
                  <a:lnTo>
                    <a:pt x="102" y="8"/>
                  </a:lnTo>
                  <a:lnTo>
                    <a:pt x="95" y="5"/>
                  </a:lnTo>
                  <a:lnTo>
                    <a:pt x="86" y="3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49" y="0"/>
                  </a:lnTo>
                  <a:lnTo>
                    <a:pt x="41" y="1"/>
                  </a:lnTo>
                  <a:lnTo>
                    <a:pt x="34" y="3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6"/>
                  </a:lnTo>
                  <a:lnTo>
                    <a:pt x="9" y="8"/>
                  </a:lnTo>
                  <a:lnTo>
                    <a:pt x="4" y="10"/>
                  </a:lnTo>
                  <a:lnTo>
                    <a:pt x="0" y="11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7" name="Freeform 224"/>
            <p:cNvSpPr>
              <a:spLocks/>
            </p:cNvSpPr>
            <p:nvPr/>
          </p:nvSpPr>
          <p:spPr bwMode="auto">
            <a:xfrm>
              <a:off x="1097" y="1440"/>
              <a:ext cx="49" cy="88"/>
            </a:xfrm>
            <a:custGeom>
              <a:avLst/>
              <a:gdLst>
                <a:gd name="T0" fmla="*/ 0 w 99"/>
                <a:gd name="T1" fmla="*/ 2 h 178"/>
                <a:gd name="T2" fmla="*/ 0 w 99"/>
                <a:gd name="T3" fmla="*/ 2 h 178"/>
                <a:gd name="T4" fmla="*/ 0 w 99"/>
                <a:gd name="T5" fmla="*/ 2 h 178"/>
                <a:gd name="T6" fmla="*/ 0 w 99"/>
                <a:gd name="T7" fmla="*/ 2 h 178"/>
                <a:gd name="T8" fmla="*/ 0 w 99"/>
                <a:gd name="T9" fmla="*/ 2 h 178"/>
                <a:gd name="T10" fmla="*/ 0 w 99"/>
                <a:gd name="T11" fmla="*/ 2 h 178"/>
                <a:gd name="T12" fmla="*/ 0 w 99"/>
                <a:gd name="T13" fmla="*/ 2 h 178"/>
                <a:gd name="T14" fmla="*/ 0 w 99"/>
                <a:gd name="T15" fmla="*/ 2 h 178"/>
                <a:gd name="T16" fmla="*/ 0 w 99"/>
                <a:gd name="T17" fmla="*/ 2 h 178"/>
                <a:gd name="T18" fmla="*/ 0 w 99"/>
                <a:gd name="T19" fmla="*/ 2 h 178"/>
                <a:gd name="T20" fmla="*/ 0 w 99"/>
                <a:gd name="T21" fmla="*/ 2 h 178"/>
                <a:gd name="T22" fmla="*/ 1 w 99"/>
                <a:gd name="T23" fmla="*/ 2 h 178"/>
                <a:gd name="T24" fmla="*/ 1 w 99"/>
                <a:gd name="T25" fmla="*/ 2 h 178"/>
                <a:gd name="T26" fmla="*/ 1 w 99"/>
                <a:gd name="T27" fmla="*/ 2 h 178"/>
                <a:gd name="T28" fmla="*/ 1 w 99"/>
                <a:gd name="T29" fmla="*/ 2 h 178"/>
                <a:gd name="T30" fmla="*/ 1 w 99"/>
                <a:gd name="T31" fmla="*/ 2 h 178"/>
                <a:gd name="T32" fmla="*/ 1 w 99"/>
                <a:gd name="T33" fmla="*/ 2 h 178"/>
                <a:gd name="T34" fmla="*/ 1 w 99"/>
                <a:gd name="T35" fmla="*/ 0 h 178"/>
                <a:gd name="T36" fmla="*/ 1 w 99"/>
                <a:gd name="T37" fmla="*/ 0 h 178"/>
                <a:gd name="T38" fmla="*/ 1 w 99"/>
                <a:gd name="T39" fmla="*/ 0 h 178"/>
                <a:gd name="T40" fmla="*/ 1 w 99"/>
                <a:gd name="T41" fmla="*/ 0 h 178"/>
                <a:gd name="T42" fmla="*/ 1 w 99"/>
                <a:gd name="T43" fmla="*/ 0 h 178"/>
                <a:gd name="T44" fmla="*/ 1 w 99"/>
                <a:gd name="T45" fmla="*/ 0 h 178"/>
                <a:gd name="T46" fmla="*/ 0 w 99"/>
                <a:gd name="T47" fmla="*/ 0 h 178"/>
                <a:gd name="T48" fmla="*/ 0 w 99"/>
                <a:gd name="T49" fmla="*/ 0 h 178"/>
                <a:gd name="T50" fmla="*/ 0 w 99"/>
                <a:gd name="T51" fmla="*/ 0 h 178"/>
                <a:gd name="T52" fmla="*/ 0 w 99"/>
                <a:gd name="T53" fmla="*/ 0 h 178"/>
                <a:gd name="T54" fmla="*/ 0 w 99"/>
                <a:gd name="T55" fmla="*/ 0 h 178"/>
                <a:gd name="T56" fmla="*/ 0 w 99"/>
                <a:gd name="T57" fmla="*/ 0 h 178"/>
                <a:gd name="T58" fmla="*/ 0 w 99"/>
                <a:gd name="T59" fmla="*/ 0 h 178"/>
                <a:gd name="T60" fmla="*/ 0 w 99"/>
                <a:gd name="T61" fmla="*/ 0 h 178"/>
                <a:gd name="T62" fmla="*/ 0 w 99"/>
                <a:gd name="T63" fmla="*/ 0 h 178"/>
                <a:gd name="T64" fmla="*/ 0 w 99"/>
                <a:gd name="T65" fmla="*/ 0 h 178"/>
                <a:gd name="T66" fmla="*/ 0 w 99"/>
                <a:gd name="T67" fmla="*/ 0 h 178"/>
                <a:gd name="T68" fmla="*/ 0 w 99"/>
                <a:gd name="T69" fmla="*/ 2 h 178"/>
                <a:gd name="T70" fmla="*/ 0 w 99"/>
                <a:gd name="T71" fmla="*/ 2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9"/>
                <a:gd name="T109" fmla="*/ 0 h 178"/>
                <a:gd name="T110" fmla="*/ 99 w 99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9" h="178">
                  <a:moveTo>
                    <a:pt x="0" y="173"/>
                  </a:moveTo>
                  <a:lnTo>
                    <a:pt x="3" y="174"/>
                  </a:lnTo>
                  <a:lnTo>
                    <a:pt x="9" y="175"/>
                  </a:lnTo>
                  <a:lnTo>
                    <a:pt x="12" y="176"/>
                  </a:lnTo>
                  <a:lnTo>
                    <a:pt x="17" y="176"/>
                  </a:lnTo>
                  <a:lnTo>
                    <a:pt x="23" y="178"/>
                  </a:lnTo>
                  <a:lnTo>
                    <a:pt x="27" y="178"/>
                  </a:lnTo>
                  <a:lnTo>
                    <a:pt x="34" y="178"/>
                  </a:lnTo>
                  <a:lnTo>
                    <a:pt x="40" y="178"/>
                  </a:lnTo>
                  <a:lnTo>
                    <a:pt x="48" y="176"/>
                  </a:lnTo>
                  <a:lnTo>
                    <a:pt x="56" y="176"/>
                  </a:lnTo>
                  <a:lnTo>
                    <a:pt x="65" y="176"/>
                  </a:lnTo>
                  <a:lnTo>
                    <a:pt x="73" y="176"/>
                  </a:lnTo>
                  <a:lnTo>
                    <a:pt x="80" y="176"/>
                  </a:lnTo>
                  <a:lnTo>
                    <a:pt x="87" y="175"/>
                  </a:lnTo>
                  <a:lnTo>
                    <a:pt x="93" y="175"/>
                  </a:lnTo>
                  <a:lnTo>
                    <a:pt x="99" y="175"/>
                  </a:lnTo>
                  <a:lnTo>
                    <a:pt x="99" y="12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4" y="4"/>
                  </a:lnTo>
                  <a:lnTo>
                    <a:pt x="78" y="3"/>
                  </a:lnTo>
                  <a:lnTo>
                    <a:pt x="70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35" y="1"/>
                  </a:lnTo>
                  <a:lnTo>
                    <a:pt x="30" y="3"/>
                  </a:lnTo>
                  <a:lnTo>
                    <a:pt x="24" y="4"/>
                  </a:lnTo>
                  <a:lnTo>
                    <a:pt x="19" y="4"/>
                  </a:lnTo>
                  <a:lnTo>
                    <a:pt x="14" y="5"/>
                  </a:lnTo>
                  <a:lnTo>
                    <a:pt x="9" y="6"/>
                  </a:lnTo>
                  <a:lnTo>
                    <a:pt x="4" y="7"/>
                  </a:lnTo>
                  <a:lnTo>
                    <a:pt x="0" y="8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8" name="Freeform 225"/>
            <p:cNvSpPr>
              <a:spLocks/>
            </p:cNvSpPr>
            <p:nvPr/>
          </p:nvSpPr>
          <p:spPr bwMode="auto">
            <a:xfrm>
              <a:off x="1101" y="1440"/>
              <a:ext cx="41" cy="88"/>
            </a:xfrm>
            <a:custGeom>
              <a:avLst/>
              <a:gdLst>
                <a:gd name="T0" fmla="*/ 0 w 82"/>
                <a:gd name="T1" fmla="*/ 2 h 178"/>
                <a:gd name="T2" fmla="*/ 1 w 82"/>
                <a:gd name="T3" fmla="*/ 2 h 178"/>
                <a:gd name="T4" fmla="*/ 1 w 82"/>
                <a:gd name="T5" fmla="*/ 2 h 178"/>
                <a:gd name="T6" fmla="*/ 1 w 82"/>
                <a:gd name="T7" fmla="*/ 2 h 178"/>
                <a:gd name="T8" fmla="*/ 1 w 82"/>
                <a:gd name="T9" fmla="*/ 2 h 178"/>
                <a:gd name="T10" fmla="*/ 1 w 82"/>
                <a:gd name="T11" fmla="*/ 2 h 178"/>
                <a:gd name="T12" fmla="*/ 1 w 82"/>
                <a:gd name="T13" fmla="*/ 2 h 178"/>
                <a:gd name="T14" fmla="*/ 1 w 82"/>
                <a:gd name="T15" fmla="*/ 2 h 178"/>
                <a:gd name="T16" fmla="*/ 1 w 82"/>
                <a:gd name="T17" fmla="*/ 2 h 178"/>
                <a:gd name="T18" fmla="*/ 1 w 82"/>
                <a:gd name="T19" fmla="*/ 2 h 178"/>
                <a:gd name="T20" fmla="*/ 1 w 82"/>
                <a:gd name="T21" fmla="*/ 2 h 178"/>
                <a:gd name="T22" fmla="*/ 1 w 82"/>
                <a:gd name="T23" fmla="*/ 2 h 178"/>
                <a:gd name="T24" fmla="*/ 1 w 82"/>
                <a:gd name="T25" fmla="*/ 2 h 178"/>
                <a:gd name="T26" fmla="*/ 1 w 82"/>
                <a:gd name="T27" fmla="*/ 0 h 178"/>
                <a:gd name="T28" fmla="*/ 1 w 82"/>
                <a:gd name="T29" fmla="*/ 0 h 178"/>
                <a:gd name="T30" fmla="*/ 1 w 82"/>
                <a:gd name="T31" fmla="*/ 0 h 178"/>
                <a:gd name="T32" fmla="*/ 1 w 82"/>
                <a:gd name="T33" fmla="*/ 0 h 178"/>
                <a:gd name="T34" fmla="*/ 1 w 82"/>
                <a:gd name="T35" fmla="*/ 0 h 178"/>
                <a:gd name="T36" fmla="*/ 1 w 82"/>
                <a:gd name="T37" fmla="*/ 0 h 178"/>
                <a:gd name="T38" fmla="*/ 1 w 82"/>
                <a:gd name="T39" fmla="*/ 0 h 178"/>
                <a:gd name="T40" fmla="*/ 1 w 82"/>
                <a:gd name="T41" fmla="*/ 0 h 178"/>
                <a:gd name="T42" fmla="*/ 1 w 82"/>
                <a:gd name="T43" fmla="*/ 0 h 178"/>
                <a:gd name="T44" fmla="*/ 1 w 82"/>
                <a:gd name="T45" fmla="*/ 0 h 178"/>
                <a:gd name="T46" fmla="*/ 1 w 82"/>
                <a:gd name="T47" fmla="*/ 0 h 178"/>
                <a:gd name="T48" fmla="*/ 1 w 82"/>
                <a:gd name="T49" fmla="*/ 0 h 178"/>
                <a:gd name="T50" fmla="*/ 0 w 82"/>
                <a:gd name="T51" fmla="*/ 0 h 178"/>
                <a:gd name="T52" fmla="*/ 0 w 82"/>
                <a:gd name="T53" fmla="*/ 2 h 178"/>
                <a:gd name="T54" fmla="*/ 0 w 82"/>
                <a:gd name="T55" fmla="*/ 2 h 1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2"/>
                <a:gd name="T85" fmla="*/ 0 h 178"/>
                <a:gd name="T86" fmla="*/ 82 w 82"/>
                <a:gd name="T87" fmla="*/ 178 h 1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2" h="178">
                  <a:moveTo>
                    <a:pt x="0" y="175"/>
                  </a:moveTo>
                  <a:lnTo>
                    <a:pt x="7" y="176"/>
                  </a:lnTo>
                  <a:lnTo>
                    <a:pt x="14" y="178"/>
                  </a:lnTo>
                  <a:lnTo>
                    <a:pt x="22" y="178"/>
                  </a:lnTo>
                  <a:lnTo>
                    <a:pt x="31" y="178"/>
                  </a:lnTo>
                  <a:lnTo>
                    <a:pt x="38" y="176"/>
                  </a:lnTo>
                  <a:lnTo>
                    <a:pt x="44" y="176"/>
                  </a:lnTo>
                  <a:lnTo>
                    <a:pt x="51" y="176"/>
                  </a:lnTo>
                  <a:lnTo>
                    <a:pt x="59" y="176"/>
                  </a:lnTo>
                  <a:lnTo>
                    <a:pt x="64" y="176"/>
                  </a:lnTo>
                  <a:lnTo>
                    <a:pt x="70" y="175"/>
                  </a:lnTo>
                  <a:lnTo>
                    <a:pt x="76" y="175"/>
                  </a:lnTo>
                  <a:lnTo>
                    <a:pt x="82" y="175"/>
                  </a:lnTo>
                  <a:lnTo>
                    <a:pt x="82" y="6"/>
                  </a:lnTo>
                  <a:lnTo>
                    <a:pt x="77" y="5"/>
                  </a:lnTo>
                  <a:lnTo>
                    <a:pt x="72" y="3"/>
                  </a:lnTo>
                  <a:lnTo>
                    <a:pt x="68" y="1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3" y="1"/>
                  </a:lnTo>
                  <a:lnTo>
                    <a:pt x="15" y="3"/>
                  </a:lnTo>
                  <a:lnTo>
                    <a:pt x="7" y="5"/>
                  </a:lnTo>
                  <a:lnTo>
                    <a:pt x="0" y="6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9" name="Freeform 226"/>
            <p:cNvSpPr>
              <a:spLocks/>
            </p:cNvSpPr>
            <p:nvPr/>
          </p:nvSpPr>
          <p:spPr bwMode="auto">
            <a:xfrm>
              <a:off x="1105" y="1440"/>
              <a:ext cx="33" cy="88"/>
            </a:xfrm>
            <a:custGeom>
              <a:avLst/>
              <a:gdLst>
                <a:gd name="T0" fmla="*/ 0 w 66"/>
                <a:gd name="T1" fmla="*/ 2 h 178"/>
                <a:gd name="T2" fmla="*/ 1 w 66"/>
                <a:gd name="T3" fmla="*/ 2 h 178"/>
                <a:gd name="T4" fmla="*/ 1 w 66"/>
                <a:gd name="T5" fmla="*/ 2 h 178"/>
                <a:gd name="T6" fmla="*/ 1 w 66"/>
                <a:gd name="T7" fmla="*/ 2 h 178"/>
                <a:gd name="T8" fmla="*/ 1 w 66"/>
                <a:gd name="T9" fmla="*/ 2 h 178"/>
                <a:gd name="T10" fmla="*/ 1 w 66"/>
                <a:gd name="T11" fmla="*/ 2 h 178"/>
                <a:gd name="T12" fmla="*/ 1 w 66"/>
                <a:gd name="T13" fmla="*/ 2 h 178"/>
                <a:gd name="T14" fmla="*/ 1 w 66"/>
                <a:gd name="T15" fmla="*/ 2 h 178"/>
                <a:gd name="T16" fmla="*/ 1 w 66"/>
                <a:gd name="T17" fmla="*/ 2 h 178"/>
                <a:gd name="T18" fmla="*/ 1 w 66"/>
                <a:gd name="T19" fmla="*/ 2 h 178"/>
                <a:gd name="T20" fmla="*/ 1 w 66"/>
                <a:gd name="T21" fmla="*/ 2 h 178"/>
                <a:gd name="T22" fmla="*/ 1 w 66"/>
                <a:gd name="T23" fmla="*/ 2 h 178"/>
                <a:gd name="T24" fmla="*/ 1 w 66"/>
                <a:gd name="T25" fmla="*/ 2 h 178"/>
                <a:gd name="T26" fmla="*/ 1 w 66"/>
                <a:gd name="T27" fmla="*/ 0 h 178"/>
                <a:gd name="T28" fmla="*/ 1 w 66"/>
                <a:gd name="T29" fmla="*/ 0 h 178"/>
                <a:gd name="T30" fmla="*/ 1 w 66"/>
                <a:gd name="T31" fmla="*/ 0 h 178"/>
                <a:gd name="T32" fmla="*/ 1 w 66"/>
                <a:gd name="T33" fmla="*/ 0 h 178"/>
                <a:gd name="T34" fmla="*/ 1 w 66"/>
                <a:gd name="T35" fmla="*/ 0 h 178"/>
                <a:gd name="T36" fmla="*/ 1 w 66"/>
                <a:gd name="T37" fmla="*/ 0 h 178"/>
                <a:gd name="T38" fmla="*/ 1 w 66"/>
                <a:gd name="T39" fmla="*/ 0 h 178"/>
                <a:gd name="T40" fmla="*/ 1 w 66"/>
                <a:gd name="T41" fmla="*/ 0 h 178"/>
                <a:gd name="T42" fmla="*/ 1 w 66"/>
                <a:gd name="T43" fmla="*/ 0 h 178"/>
                <a:gd name="T44" fmla="*/ 1 w 66"/>
                <a:gd name="T45" fmla="*/ 0 h 178"/>
                <a:gd name="T46" fmla="*/ 1 w 66"/>
                <a:gd name="T47" fmla="*/ 0 h 178"/>
                <a:gd name="T48" fmla="*/ 1 w 66"/>
                <a:gd name="T49" fmla="*/ 0 h 178"/>
                <a:gd name="T50" fmla="*/ 0 w 66"/>
                <a:gd name="T51" fmla="*/ 0 h 178"/>
                <a:gd name="T52" fmla="*/ 0 w 66"/>
                <a:gd name="T53" fmla="*/ 2 h 178"/>
                <a:gd name="T54" fmla="*/ 0 w 66"/>
                <a:gd name="T55" fmla="*/ 2 h 1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6"/>
                <a:gd name="T85" fmla="*/ 0 h 178"/>
                <a:gd name="T86" fmla="*/ 66 w 66"/>
                <a:gd name="T87" fmla="*/ 178 h 1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6" h="178">
                  <a:moveTo>
                    <a:pt x="0" y="176"/>
                  </a:moveTo>
                  <a:lnTo>
                    <a:pt x="6" y="178"/>
                  </a:lnTo>
                  <a:lnTo>
                    <a:pt x="10" y="178"/>
                  </a:lnTo>
                  <a:lnTo>
                    <a:pt x="16" y="178"/>
                  </a:lnTo>
                  <a:lnTo>
                    <a:pt x="23" y="178"/>
                  </a:lnTo>
                  <a:lnTo>
                    <a:pt x="29" y="176"/>
                  </a:lnTo>
                  <a:lnTo>
                    <a:pt x="33" y="176"/>
                  </a:lnTo>
                  <a:lnTo>
                    <a:pt x="39" y="175"/>
                  </a:lnTo>
                  <a:lnTo>
                    <a:pt x="45" y="175"/>
                  </a:lnTo>
                  <a:lnTo>
                    <a:pt x="51" y="175"/>
                  </a:lnTo>
                  <a:lnTo>
                    <a:pt x="55" y="175"/>
                  </a:lnTo>
                  <a:lnTo>
                    <a:pt x="61" y="175"/>
                  </a:lnTo>
                  <a:lnTo>
                    <a:pt x="66" y="175"/>
                  </a:lnTo>
                  <a:lnTo>
                    <a:pt x="66" y="4"/>
                  </a:lnTo>
                  <a:lnTo>
                    <a:pt x="61" y="3"/>
                  </a:lnTo>
                  <a:lnTo>
                    <a:pt x="58" y="1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7" y="1"/>
                  </a:lnTo>
                  <a:lnTo>
                    <a:pt x="12" y="3"/>
                  </a:lnTo>
                  <a:lnTo>
                    <a:pt x="6" y="4"/>
                  </a:lnTo>
                  <a:lnTo>
                    <a:pt x="0" y="5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0" name="Freeform 227"/>
            <p:cNvSpPr>
              <a:spLocks/>
            </p:cNvSpPr>
            <p:nvPr/>
          </p:nvSpPr>
          <p:spPr bwMode="auto">
            <a:xfrm>
              <a:off x="1110" y="1440"/>
              <a:ext cx="24" cy="88"/>
            </a:xfrm>
            <a:custGeom>
              <a:avLst/>
              <a:gdLst>
                <a:gd name="T0" fmla="*/ 0 w 50"/>
                <a:gd name="T1" fmla="*/ 2 h 178"/>
                <a:gd name="T2" fmla="*/ 0 w 50"/>
                <a:gd name="T3" fmla="*/ 2 h 178"/>
                <a:gd name="T4" fmla="*/ 0 w 50"/>
                <a:gd name="T5" fmla="*/ 2 h 178"/>
                <a:gd name="T6" fmla="*/ 0 w 50"/>
                <a:gd name="T7" fmla="*/ 2 h 178"/>
                <a:gd name="T8" fmla="*/ 0 w 50"/>
                <a:gd name="T9" fmla="*/ 2 h 178"/>
                <a:gd name="T10" fmla="*/ 0 w 50"/>
                <a:gd name="T11" fmla="*/ 2 h 178"/>
                <a:gd name="T12" fmla="*/ 0 w 50"/>
                <a:gd name="T13" fmla="*/ 2 h 178"/>
                <a:gd name="T14" fmla="*/ 0 w 50"/>
                <a:gd name="T15" fmla="*/ 2 h 178"/>
                <a:gd name="T16" fmla="*/ 0 w 50"/>
                <a:gd name="T17" fmla="*/ 2 h 178"/>
                <a:gd name="T18" fmla="*/ 0 w 50"/>
                <a:gd name="T19" fmla="*/ 0 h 178"/>
                <a:gd name="T20" fmla="*/ 0 w 50"/>
                <a:gd name="T21" fmla="*/ 0 h 178"/>
                <a:gd name="T22" fmla="*/ 0 w 50"/>
                <a:gd name="T23" fmla="*/ 0 h 178"/>
                <a:gd name="T24" fmla="*/ 0 w 50"/>
                <a:gd name="T25" fmla="*/ 0 h 178"/>
                <a:gd name="T26" fmla="*/ 0 w 50"/>
                <a:gd name="T27" fmla="*/ 0 h 178"/>
                <a:gd name="T28" fmla="*/ 0 w 50"/>
                <a:gd name="T29" fmla="*/ 0 h 178"/>
                <a:gd name="T30" fmla="*/ 0 w 50"/>
                <a:gd name="T31" fmla="*/ 0 h 178"/>
                <a:gd name="T32" fmla="*/ 0 w 50"/>
                <a:gd name="T33" fmla="*/ 0 h 178"/>
                <a:gd name="T34" fmla="*/ 0 w 50"/>
                <a:gd name="T35" fmla="*/ 0 h 178"/>
                <a:gd name="T36" fmla="*/ 0 w 50"/>
                <a:gd name="T37" fmla="*/ 2 h 178"/>
                <a:gd name="T38" fmla="*/ 0 w 50"/>
                <a:gd name="T39" fmla="*/ 2 h 17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"/>
                <a:gd name="T61" fmla="*/ 0 h 178"/>
                <a:gd name="T62" fmla="*/ 50 w 50"/>
                <a:gd name="T63" fmla="*/ 178 h 17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" h="178">
                  <a:moveTo>
                    <a:pt x="0" y="178"/>
                  </a:moveTo>
                  <a:lnTo>
                    <a:pt x="4" y="178"/>
                  </a:lnTo>
                  <a:lnTo>
                    <a:pt x="7" y="178"/>
                  </a:lnTo>
                  <a:lnTo>
                    <a:pt x="10" y="178"/>
                  </a:lnTo>
                  <a:lnTo>
                    <a:pt x="15" y="178"/>
                  </a:lnTo>
                  <a:lnTo>
                    <a:pt x="23" y="176"/>
                  </a:lnTo>
                  <a:lnTo>
                    <a:pt x="32" y="176"/>
                  </a:lnTo>
                  <a:lnTo>
                    <a:pt x="42" y="175"/>
                  </a:lnTo>
                  <a:lnTo>
                    <a:pt x="50" y="175"/>
                  </a:lnTo>
                  <a:lnTo>
                    <a:pt x="50" y="1"/>
                  </a:lnTo>
                  <a:lnTo>
                    <a:pt x="43" y="0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1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1" name="Freeform 228"/>
            <p:cNvSpPr>
              <a:spLocks/>
            </p:cNvSpPr>
            <p:nvPr/>
          </p:nvSpPr>
          <p:spPr bwMode="auto">
            <a:xfrm>
              <a:off x="1114" y="1440"/>
              <a:ext cx="16" cy="88"/>
            </a:xfrm>
            <a:custGeom>
              <a:avLst/>
              <a:gdLst>
                <a:gd name="T0" fmla="*/ 0 w 34"/>
                <a:gd name="T1" fmla="*/ 2 h 178"/>
                <a:gd name="T2" fmla="*/ 0 w 34"/>
                <a:gd name="T3" fmla="*/ 2 h 178"/>
                <a:gd name="T4" fmla="*/ 0 w 34"/>
                <a:gd name="T5" fmla="*/ 2 h 178"/>
                <a:gd name="T6" fmla="*/ 0 w 34"/>
                <a:gd name="T7" fmla="*/ 2 h 178"/>
                <a:gd name="T8" fmla="*/ 0 w 34"/>
                <a:gd name="T9" fmla="*/ 2 h 178"/>
                <a:gd name="T10" fmla="*/ 0 w 34"/>
                <a:gd name="T11" fmla="*/ 2 h 178"/>
                <a:gd name="T12" fmla="*/ 0 w 34"/>
                <a:gd name="T13" fmla="*/ 2 h 178"/>
                <a:gd name="T14" fmla="*/ 0 w 34"/>
                <a:gd name="T15" fmla="*/ 2 h 178"/>
                <a:gd name="T16" fmla="*/ 0 w 34"/>
                <a:gd name="T17" fmla="*/ 2 h 178"/>
                <a:gd name="T18" fmla="*/ 0 w 34"/>
                <a:gd name="T19" fmla="*/ 0 h 178"/>
                <a:gd name="T20" fmla="*/ 0 w 34"/>
                <a:gd name="T21" fmla="*/ 0 h 178"/>
                <a:gd name="T22" fmla="*/ 0 w 34"/>
                <a:gd name="T23" fmla="*/ 0 h 178"/>
                <a:gd name="T24" fmla="*/ 0 w 34"/>
                <a:gd name="T25" fmla="*/ 0 h 178"/>
                <a:gd name="T26" fmla="*/ 0 w 34"/>
                <a:gd name="T27" fmla="*/ 0 h 178"/>
                <a:gd name="T28" fmla="*/ 0 w 34"/>
                <a:gd name="T29" fmla="*/ 0 h 178"/>
                <a:gd name="T30" fmla="*/ 0 w 34"/>
                <a:gd name="T31" fmla="*/ 0 h 178"/>
                <a:gd name="T32" fmla="*/ 0 w 34"/>
                <a:gd name="T33" fmla="*/ 0 h 178"/>
                <a:gd name="T34" fmla="*/ 0 w 34"/>
                <a:gd name="T35" fmla="*/ 0 h 178"/>
                <a:gd name="T36" fmla="*/ 0 w 34"/>
                <a:gd name="T37" fmla="*/ 2 h 178"/>
                <a:gd name="T38" fmla="*/ 0 w 34"/>
                <a:gd name="T39" fmla="*/ 2 h 17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"/>
                <a:gd name="T61" fmla="*/ 0 h 178"/>
                <a:gd name="T62" fmla="*/ 34 w 34"/>
                <a:gd name="T63" fmla="*/ 178 h 17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" h="178">
                  <a:moveTo>
                    <a:pt x="0" y="178"/>
                  </a:moveTo>
                  <a:lnTo>
                    <a:pt x="2" y="178"/>
                  </a:lnTo>
                  <a:lnTo>
                    <a:pt x="4" y="178"/>
                  </a:lnTo>
                  <a:lnTo>
                    <a:pt x="6" y="178"/>
                  </a:lnTo>
                  <a:lnTo>
                    <a:pt x="7" y="178"/>
                  </a:lnTo>
                  <a:lnTo>
                    <a:pt x="14" y="176"/>
                  </a:lnTo>
                  <a:lnTo>
                    <a:pt x="20" y="176"/>
                  </a:lnTo>
                  <a:lnTo>
                    <a:pt x="25" y="176"/>
                  </a:lnTo>
                  <a:lnTo>
                    <a:pt x="34" y="175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5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2" name="Freeform 229"/>
            <p:cNvSpPr>
              <a:spLocks/>
            </p:cNvSpPr>
            <p:nvPr/>
          </p:nvSpPr>
          <p:spPr bwMode="auto">
            <a:xfrm>
              <a:off x="1118" y="1440"/>
              <a:ext cx="8" cy="88"/>
            </a:xfrm>
            <a:custGeom>
              <a:avLst/>
              <a:gdLst>
                <a:gd name="T0" fmla="*/ 1 w 16"/>
                <a:gd name="T1" fmla="*/ 2 h 178"/>
                <a:gd name="T2" fmla="*/ 1 w 16"/>
                <a:gd name="T3" fmla="*/ 2 h 178"/>
                <a:gd name="T4" fmla="*/ 1 w 16"/>
                <a:gd name="T5" fmla="*/ 2 h 178"/>
                <a:gd name="T6" fmla="*/ 1 w 16"/>
                <a:gd name="T7" fmla="*/ 2 h 178"/>
                <a:gd name="T8" fmla="*/ 0 w 16"/>
                <a:gd name="T9" fmla="*/ 2 h 178"/>
                <a:gd name="T10" fmla="*/ 0 w 16"/>
                <a:gd name="T11" fmla="*/ 0 h 178"/>
                <a:gd name="T12" fmla="*/ 0 w 16"/>
                <a:gd name="T13" fmla="*/ 0 h 178"/>
                <a:gd name="T14" fmla="*/ 1 w 16"/>
                <a:gd name="T15" fmla="*/ 0 h 178"/>
                <a:gd name="T16" fmla="*/ 1 w 16"/>
                <a:gd name="T17" fmla="*/ 0 h 178"/>
                <a:gd name="T18" fmla="*/ 1 w 16"/>
                <a:gd name="T19" fmla="*/ 0 h 178"/>
                <a:gd name="T20" fmla="*/ 1 w 16"/>
                <a:gd name="T21" fmla="*/ 0 h 178"/>
                <a:gd name="T22" fmla="*/ 1 w 16"/>
                <a:gd name="T23" fmla="*/ 2 h 178"/>
                <a:gd name="T24" fmla="*/ 1 w 16"/>
                <a:gd name="T25" fmla="*/ 2 h 1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178"/>
                <a:gd name="T41" fmla="*/ 16 w 16"/>
                <a:gd name="T42" fmla="*/ 178 h 1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178">
                  <a:moveTo>
                    <a:pt x="16" y="176"/>
                  </a:moveTo>
                  <a:lnTo>
                    <a:pt x="13" y="176"/>
                  </a:lnTo>
                  <a:lnTo>
                    <a:pt x="8" y="176"/>
                  </a:lnTo>
                  <a:lnTo>
                    <a:pt x="5" y="176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176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3" name="Freeform 230"/>
            <p:cNvSpPr>
              <a:spLocks/>
            </p:cNvSpPr>
            <p:nvPr/>
          </p:nvSpPr>
          <p:spPr bwMode="auto">
            <a:xfrm>
              <a:off x="936" y="1519"/>
              <a:ext cx="137" cy="42"/>
            </a:xfrm>
            <a:custGeom>
              <a:avLst/>
              <a:gdLst>
                <a:gd name="T0" fmla="*/ 4 w 275"/>
                <a:gd name="T1" fmla="*/ 0 h 84"/>
                <a:gd name="T2" fmla="*/ 4 w 275"/>
                <a:gd name="T3" fmla="*/ 0 h 84"/>
                <a:gd name="T4" fmla="*/ 4 w 275"/>
                <a:gd name="T5" fmla="*/ 0 h 84"/>
                <a:gd name="T6" fmla="*/ 4 w 275"/>
                <a:gd name="T7" fmla="*/ 0 h 84"/>
                <a:gd name="T8" fmla="*/ 3 w 275"/>
                <a:gd name="T9" fmla="*/ 1 h 84"/>
                <a:gd name="T10" fmla="*/ 3 w 275"/>
                <a:gd name="T11" fmla="*/ 1 h 84"/>
                <a:gd name="T12" fmla="*/ 3 w 275"/>
                <a:gd name="T13" fmla="*/ 1 h 84"/>
                <a:gd name="T14" fmla="*/ 3 w 275"/>
                <a:gd name="T15" fmla="*/ 1 h 84"/>
                <a:gd name="T16" fmla="*/ 2 w 275"/>
                <a:gd name="T17" fmla="*/ 1 h 84"/>
                <a:gd name="T18" fmla="*/ 2 w 275"/>
                <a:gd name="T19" fmla="*/ 1 h 84"/>
                <a:gd name="T20" fmla="*/ 2 w 275"/>
                <a:gd name="T21" fmla="*/ 1 h 84"/>
                <a:gd name="T22" fmla="*/ 1 w 275"/>
                <a:gd name="T23" fmla="*/ 1 h 84"/>
                <a:gd name="T24" fmla="*/ 1 w 275"/>
                <a:gd name="T25" fmla="*/ 1 h 84"/>
                <a:gd name="T26" fmla="*/ 1 w 275"/>
                <a:gd name="T27" fmla="*/ 1 h 84"/>
                <a:gd name="T28" fmla="*/ 1 w 275"/>
                <a:gd name="T29" fmla="*/ 1 h 84"/>
                <a:gd name="T30" fmla="*/ 1 w 275"/>
                <a:gd name="T31" fmla="*/ 1 h 84"/>
                <a:gd name="T32" fmla="*/ 0 w 275"/>
                <a:gd name="T33" fmla="*/ 1 h 84"/>
                <a:gd name="T34" fmla="*/ 0 w 275"/>
                <a:gd name="T35" fmla="*/ 1 h 84"/>
                <a:gd name="T36" fmla="*/ 0 w 275"/>
                <a:gd name="T37" fmla="*/ 1 h 84"/>
                <a:gd name="T38" fmla="*/ 0 w 275"/>
                <a:gd name="T39" fmla="*/ 1 h 84"/>
                <a:gd name="T40" fmla="*/ 0 w 275"/>
                <a:gd name="T41" fmla="*/ 1 h 84"/>
                <a:gd name="T42" fmla="*/ 0 w 275"/>
                <a:gd name="T43" fmla="*/ 1 h 84"/>
                <a:gd name="T44" fmla="*/ 0 w 275"/>
                <a:gd name="T45" fmla="*/ 1 h 84"/>
                <a:gd name="T46" fmla="*/ 0 w 275"/>
                <a:gd name="T47" fmla="*/ 1 h 84"/>
                <a:gd name="T48" fmla="*/ 0 w 275"/>
                <a:gd name="T49" fmla="*/ 1 h 84"/>
                <a:gd name="T50" fmla="*/ 0 w 275"/>
                <a:gd name="T51" fmla="*/ 1 h 84"/>
                <a:gd name="T52" fmla="*/ 0 w 275"/>
                <a:gd name="T53" fmla="*/ 1 h 84"/>
                <a:gd name="T54" fmla="*/ 0 w 275"/>
                <a:gd name="T55" fmla="*/ 1 h 84"/>
                <a:gd name="T56" fmla="*/ 0 w 275"/>
                <a:gd name="T57" fmla="*/ 1 h 84"/>
                <a:gd name="T58" fmla="*/ 0 w 275"/>
                <a:gd name="T59" fmla="*/ 1 h 84"/>
                <a:gd name="T60" fmla="*/ 1 w 275"/>
                <a:gd name="T61" fmla="*/ 1 h 84"/>
                <a:gd name="T62" fmla="*/ 1 w 275"/>
                <a:gd name="T63" fmla="*/ 1 h 84"/>
                <a:gd name="T64" fmla="*/ 1 w 275"/>
                <a:gd name="T65" fmla="*/ 1 h 84"/>
                <a:gd name="T66" fmla="*/ 2 w 275"/>
                <a:gd name="T67" fmla="*/ 1 h 84"/>
                <a:gd name="T68" fmla="*/ 2 w 275"/>
                <a:gd name="T69" fmla="*/ 1 h 84"/>
                <a:gd name="T70" fmla="*/ 3 w 275"/>
                <a:gd name="T71" fmla="*/ 1 h 84"/>
                <a:gd name="T72" fmla="*/ 3 w 275"/>
                <a:gd name="T73" fmla="*/ 1 h 84"/>
                <a:gd name="T74" fmla="*/ 3 w 275"/>
                <a:gd name="T75" fmla="*/ 1 h 84"/>
                <a:gd name="T76" fmla="*/ 3 w 275"/>
                <a:gd name="T77" fmla="*/ 1 h 84"/>
                <a:gd name="T78" fmla="*/ 4 w 275"/>
                <a:gd name="T79" fmla="*/ 1 h 84"/>
                <a:gd name="T80" fmla="*/ 4 w 275"/>
                <a:gd name="T81" fmla="*/ 0 h 84"/>
                <a:gd name="T82" fmla="*/ 4 w 275"/>
                <a:gd name="T83" fmla="*/ 0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5"/>
                <a:gd name="T127" fmla="*/ 0 h 84"/>
                <a:gd name="T128" fmla="*/ 275 w 275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5" h="84">
                  <a:moveTo>
                    <a:pt x="275" y="0"/>
                  </a:moveTo>
                  <a:lnTo>
                    <a:pt x="272" y="0"/>
                  </a:lnTo>
                  <a:lnTo>
                    <a:pt x="266" y="0"/>
                  </a:lnTo>
                  <a:lnTo>
                    <a:pt x="258" y="0"/>
                  </a:lnTo>
                  <a:lnTo>
                    <a:pt x="247" y="2"/>
                  </a:lnTo>
                  <a:lnTo>
                    <a:pt x="233" y="2"/>
                  </a:lnTo>
                  <a:lnTo>
                    <a:pt x="216" y="3"/>
                  </a:lnTo>
                  <a:lnTo>
                    <a:pt x="198" y="5"/>
                  </a:lnTo>
                  <a:lnTo>
                    <a:pt x="181" y="6"/>
                  </a:lnTo>
                  <a:lnTo>
                    <a:pt x="160" y="8"/>
                  </a:lnTo>
                  <a:lnTo>
                    <a:pt x="142" y="9"/>
                  </a:lnTo>
                  <a:lnTo>
                    <a:pt x="125" y="12"/>
                  </a:lnTo>
                  <a:lnTo>
                    <a:pt x="106" y="15"/>
                  </a:lnTo>
                  <a:lnTo>
                    <a:pt x="90" y="18"/>
                  </a:lnTo>
                  <a:lnTo>
                    <a:pt x="75" y="22"/>
                  </a:lnTo>
                  <a:lnTo>
                    <a:pt x="64" y="27"/>
                  </a:lnTo>
                  <a:lnTo>
                    <a:pt x="53" y="31"/>
                  </a:lnTo>
                  <a:lnTo>
                    <a:pt x="38" y="40"/>
                  </a:lnTo>
                  <a:lnTo>
                    <a:pt x="27" y="50"/>
                  </a:lnTo>
                  <a:lnTo>
                    <a:pt x="19" y="56"/>
                  </a:lnTo>
                  <a:lnTo>
                    <a:pt x="12" y="62"/>
                  </a:lnTo>
                  <a:lnTo>
                    <a:pt x="6" y="67"/>
                  </a:lnTo>
                  <a:lnTo>
                    <a:pt x="4" y="70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4" y="75"/>
                  </a:lnTo>
                  <a:lnTo>
                    <a:pt x="11" y="76"/>
                  </a:lnTo>
                  <a:lnTo>
                    <a:pt x="22" y="78"/>
                  </a:lnTo>
                  <a:lnTo>
                    <a:pt x="37" y="81"/>
                  </a:lnTo>
                  <a:lnTo>
                    <a:pt x="54" y="83"/>
                  </a:lnTo>
                  <a:lnTo>
                    <a:pt x="74" y="84"/>
                  </a:lnTo>
                  <a:lnTo>
                    <a:pt x="95" y="84"/>
                  </a:lnTo>
                  <a:lnTo>
                    <a:pt x="118" y="82"/>
                  </a:lnTo>
                  <a:lnTo>
                    <a:pt x="143" y="76"/>
                  </a:lnTo>
                  <a:lnTo>
                    <a:pt x="170" y="69"/>
                  </a:lnTo>
                  <a:lnTo>
                    <a:pt x="193" y="61"/>
                  </a:lnTo>
                  <a:lnTo>
                    <a:pt x="213" y="52"/>
                  </a:lnTo>
                  <a:lnTo>
                    <a:pt x="234" y="41"/>
                  </a:lnTo>
                  <a:lnTo>
                    <a:pt x="250" y="30"/>
                  </a:lnTo>
                  <a:lnTo>
                    <a:pt x="264" y="1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E077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4" name="Freeform 231"/>
            <p:cNvSpPr>
              <a:spLocks/>
            </p:cNvSpPr>
            <p:nvPr/>
          </p:nvSpPr>
          <p:spPr bwMode="auto">
            <a:xfrm>
              <a:off x="1163" y="1518"/>
              <a:ext cx="130" cy="37"/>
            </a:xfrm>
            <a:custGeom>
              <a:avLst/>
              <a:gdLst>
                <a:gd name="T0" fmla="*/ 0 w 261"/>
                <a:gd name="T1" fmla="*/ 0 h 75"/>
                <a:gd name="T2" fmla="*/ 0 w 261"/>
                <a:gd name="T3" fmla="*/ 0 h 75"/>
                <a:gd name="T4" fmla="*/ 0 w 261"/>
                <a:gd name="T5" fmla="*/ 0 h 75"/>
                <a:gd name="T6" fmla="*/ 0 w 261"/>
                <a:gd name="T7" fmla="*/ 0 h 75"/>
                <a:gd name="T8" fmla="*/ 1 w 261"/>
                <a:gd name="T9" fmla="*/ 0 h 75"/>
                <a:gd name="T10" fmla="*/ 1 w 261"/>
                <a:gd name="T11" fmla="*/ 0 h 75"/>
                <a:gd name="T12" fmla="*/ 2 w 261"/>
                <a:gd name="T13" fmla="*/ 0 h 75"/>
                <a:gd name="T14" fmla="*/ 2 w 261"/>
                <a:gd name="T15" fmla="*/ 0 h 75"/>
                <a:gd name="T16" fmla="*/ 2 w 261"/>
                <a:gd name="T17" fmla="*/ 0 h 75"/>
                <a:gd name="T18" fmla="*/ 2 w 261"/>
                <a:gd name="T19" fmla="*/ 0 h 75"/>
                <a:gd name="T20" fmla="*/ 3 w 261"/>
                <a:gd name="T21" fmla="*/ 0 h 75"/>
                <a:gd name="T22" fmla="*/ 3 w 261"/>
                <a:gd name="T23" fmla="*/ 0 h 75"/>
                <a:gd name="T24" fmla="*/ 3 w 261"/>
                <a:gd name="T25" fmla="*/ 0 h 75"/>
                <a:gd name="T26" fmla="*/ 3 w 261"/>
                <a:gd name="T27" fmla="*/ 0 h 75"/>
                <a:gd name="T28" fmla="*/ 3 w 261"/>
                <a:gd name="T29" fmla="*/ 0 h 75"/>
                <a:gd name="T30" fmla="*/ 4 w 261"/>
                <a:gd name="T31" fmla="*/ 0 h 75"/>
                <a:gd name="T32" fmla="*/ 4 w 261"/>
                <a:gd name="T33" fmla="*/ 0 h 75"/>
                <a:gd name="T34" fmla="*/ 4 w 261"/>
                <a:gd name="T35" fmla="*/ 0 h 75"/>
                <a:gd name="T36" fmla="*/ 3 w 261"/>
                <a:gd name="T37" fmla="*/ 1 h 75"/>
                <a:gd name="T38" fmla="*/ 3 w 261"/>
                <a:gd name="T39" fmla="*/ 1 h 75"/>
                <a:gd name="T40" fmla="*/ 3 w 261"/>
                <a:gd name="T41" fmla="*/ 1 h 75"/>
                <a:gd name="T42" fmla="*/ 3 w 261"/>
                <a:gd name="T43" fmla="*/ 1 h 75"/>
                <a:gd name="T44" fmla="*/ 2 w 261"/>
                <a:gd name="T45" fmla="*/ 1 h 75"/>
                <a:gd name="T46" fmla="*/ 2 w 261"/>
                <a:gd name="T47" fmla="*/ 1 h 75"/>
                <a:gd name="T48" fmla="*/ 2 w 261"/>
                <a:gd name="T49" fmla="*/ 1 h 75"/>
                <a:gd name="T50" fmla="*/ 1 w 261"/>
                <a:gd name="T51" fmla="*/ 0 h 75"/>
                <a:gd name="T52" fmla="*/ 1 w 261"/>
                <a:gd name="T53" fmla="*/ 0 h 75"/>
                <a:gd name="T54" fmla="*/ 1 w 261"/>
                <a:gd name="T55" fmla="*/ 0 h 75"/>
                <a:gd name="T56" fmla="*/ 0 w 261"/>
                <a:gd name="T57" fmla="*/ 0 h 75"/>
                <a:gd name="T58" fmla="*/ 0 w 261"/>
                <a:gd name="T59" fmla="*/ 0 h 75"/>
                <a:gd name="T60" fmla="*/ 0 w 261"/>
                <a:gd name="T61" fmla="*/ 0 h 75"/>
                <a:gd name="T62" fmla="*/ 0 w 261"/>
                <a:gd name="T63" fmla="*/ 0 h 75"/>
                <a:gd name="T64" fmla="*/ 0 w 261"/>
                <a:gd name="T65" fmla="*/ 0 h 75"/>
                <a:gd name="T66" fmla="*/ 0 w 261"/>
                <a:gd name="T67" fmla="*/ 0 h 7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61"/>
                <a:gd name="T103" fmla="*/ 0 h 75"/>
                <a:gd name="T104" fmla="*/ 261 w 261"/>
                <a:gd name="T105" fmla="*/ 75 h 7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61" h="75">
                  <a:moveTo>
                    <a:pt x="0" y="0"/>
                  </a:moveTo>
                  <a:lnTo>
                    <a:pt x="6" y="1"/>
                  </a:lnTo>
                  <a:lnTo>
                    <a:pt x="21" y="3"/>
                  </a:lnTo>
                  <a:lnTo>
                    <a:pt x="44" y="7"/>
                  </a:lnTo>
                  <a:lnTo>
                    <a:pt x="70" y="9"/>
                  </a:lnTo>
                  <a:lnTo>
                    <a:pt x="100" y="14"/>
                  </a:lnTo>
                  <a:lnTo>
                    <a:pt x="129" y="17"/>
                  </a:lnTo>
                  <a:lnTo>
                    <a:pt x="156" y="22"/>
                  </a:lnTo>
                  <a:lnTo>
                    <a:pt x="175" y="25"/>
                  </a:lnTo>
                  <a:lnTo>
                    <a:pt x="191" y="30"/>
                  </a:lnTo>
                  <a:lnTo>
                    <a:pt x="207" y="33"/>
                  </a:lnTo>
                  <a:lnTo>
                    <a:pt x="221" y="38"/>
                  </a:lnTo>
                  <a:lnTo>
                    <a:pt x="233" y="42"/>
                  </a:lnTo>
                  <a:lnTo>
                    <a:pt x="243" y="46"/>
                  </a:lnTo>
                  <a:lnTo>
                    <a:pt x="252" y="52"/>
                  </a:lnTo>
                  <a:lnTo>
                    <a:pt x="259" y="56"/>
                  </a:lnTo>
                  <a:lnTo>
                    <a:pt x="261" y="60"/>
                  </a:lnTo>
                  <a:lnTo>
                    <a:pt x="259" y="63"/>
                  </a:lnTo>
                  <a:lnTo>
                    <a:pt x="249" y="67"/>
                  </a:lnTo>
                  <a:lnTo>
                    <a:pt x="235" y="70"/>
                  </a:lnTo>
                  <a:lnTo>
                    <a:pt x="217" y="72"/>
                  </a:lnTo>
                  <a:lnTo>
                    <a:pt x="195" y="75"/>
                  </a:lnTo>
                  <a:lnTo>
                    <a:pt x="173" y="75"/>
                  </a:lnTo>
                  <a:lnTo>
                    <a:pt x="151" y="72"/>
                  </a:lnTo>
                  <a:lnTo>
                    <a:pt x="130" y="69"/>
                  </a:lnTo>
                  <a:lnTo>
                    <a:pt x="109" y="61"/>
                  </a:lnTo>
                  <a:lnTo>
                    <a:pt x="90" y="53"/>
                  </a:lnTo>
                  <a:lnTo>
                    <a:pt x="74" y="42"/>
                  </a:lnTo>
                  <a:lnTo>
                    <a:pt x="59" y="33"/>
                  </a:lnTo>
                  <a:lnTo>
                    <a:pt x="45" y="23"/>
                  </a:lnTo>
                  <a:lnTo>
                    <a:pt x="30" y="14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77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</p:grpSp>
      <p:sp>
        <p:nvSpPr>
          <p:cNvPr id="68" name="Text Box 273"/>
          <p:cNvSpPr txBox="1">
            <a:spLocks noChangeArrowheads="1"/>
          </p:cNvSpPr>
          <p:nvPr/>
        </p:nvSpPr>
        <p:spPr bwMode="auto">
          <a:xfrm>
            <a:off x="2932113" y="2751138"/>
            <a:ext cx="3221037" cy="5254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altLang="ko-KR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Thank You !</a:t>
            </a:r>
          </a:p>
        </p:txBody>
      </p:sp>
    </p:spTree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/>
              <a:t>UI Layout &amp; Navigation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145992285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Layout Reference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22608"/>
            <a:ext cx="9144000" cy="57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0193688"/>
      </p:ext>
    </p:extLst>
  </p:cSld>
  <p:clrMapOvr>
    <a:masterClrMapping/>
  </p:clrMapOvr>
  <p:transition spd="med">
    <p:pull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Color Scheme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95400" y="1676400"/>
            <a:ext cx="609600" cy="6096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5400" y="2590800"/>
            <a:ext cx="609600" cy="609600"/>
          </a:xfrm>
          <a:prstGeom prst="rect">
            <a:avLst/>
          </a:prstGeom>
          <a:solidFill>
            <a:srgbClr val="F0F0F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5400" y="3505200"/>
            <a:ext cx="609600" cy="609600"/>
          </a:xfrm>
          <a:prstGeom prst="rect">
            <a:avLst/>
          </a:prstGeom>
          <a:solidFill>
            <a:srgbClr val="495469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5400" y="4419600"/>
            <a:ext cx="609600" cy="609600"/>
          </a:xfrm>
          <a:prstGeom prst="rect">
            <a:avLst/>
          </a:prstGeom>
          <a:solidFill>
            <a:srgbClr val="795548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81600" y="2590800"/>
            <a:ext cx="609600" cy="609600"/>
          </a:xfrm>
          <a:prstGeom prst="rect">
            <a:avLst/>
          </a:prstGeom>
          <a:solidFill>
            <a:srgbClr val="2ECC7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81600" y="3505200"/>
            <a:ext cx="609600" cy="609600"/>
          </a:xfrm>
          <a:prstGeom prst="rect">
            <a:avLst/>
          </a:prstGeom>
          <a:solidFill>
            <a:srgbClr val="FFC65D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81600" y="4419600"/>
            <a:ext cx="609600" cy="609600"/>
          </a:xfrm>
          <a:prstGeom prst="rect">
            <a:avLst/>
          </a:prstGeom>
          <a:solidFill>
            <a:srgbClr val="D96557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3600" y="1750367"/>
            <a:ext cx="118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#FFFFFF</a:t>
            </a:r>
            <a:endParaRPr lang="ko-KR" altLang="en-US" sz="24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3599" y="2664767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#F0F0F0</a:t>
            </a:r>
            <a:endParaRPr lang="ko-KR" altLang="en-US" sz="24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33599" y="3579167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#495469</a:t>
            </a:r>
            <a:endParaRPr lang="ko-KR" altLang="en-US" sz="24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598" y="4493567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#795548</a:t>
            </a:r>
            <a:endParaRPr lang="ko-KR" altLang="en-US" sz="24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81600" y="1676400"/>
            <a:ext cx="609600" cy="609600"/>
          </a:xfrm>
          <a:prstGeom prst="rect">
            <a:avLst/>
          </a:prstGeom>
          <a:solidFill>
            <a:srgbClr val="03A9F4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19800" y="1750367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#03A9F4</a:t>
            </a:r>
            <a:endParaRPr lang="ko-KR" altLang="en-US" sz="24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19799" y="2664766"/>
            <a:ext cx="127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#2ECC71</a:t>
            </a:r>
            <a:endParaRPr lang="ko-KR" altLang="en-US" sz="24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9798" y="3579165"/>
            <a:ext cx="1286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#FFC65D</a:t>
            </a:r>
            <a:endParaRPr lang="ko-KR" altLang="en-US" sz="24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19798" y="449356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#D96557</a:t>
            </a:r>
            <a:endParaRPr lang="ko-KR" altLang="en-US" sz="2400" dirty="0" err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1370902"/>
      </p:ext>
    </p:extLst>
  </p:cSld>
  <p:clrMapOvr>
    <a:masterClrMapping/>
  </p:clrMapOvr>
  <p:transition spd="med">
    <p:pull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33338"/>
            <a:ext cx="9144000" cy="762000"/>
          </a:xfrm>
        </p:spPr>
        <p:txBody>
          <a:bodyPr/>
          <a:lstStyle/>
          <a:p>
            <a:r>
              <a:rPr lang="en-US" dirty="0"/>
              <a:t>UI Navigation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352800" y="1447800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2470" y="2795628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Stress Most Recent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0254" y="2795628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B.Age</a:t>
            </a:r>
            <a:r>
              <a:rPr lang="en-US" altLang="ko-KR" dirty="0" smtClean="0">
                <a:solidFill>
                  <a:schemeClr val="tx1"/>
                </a:solidFill>
              </a:rPr>
              <a:t>  Most Recent</a:t>
            </a:r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2470" y="3510008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Recent week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0254" y="3510008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Recent week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2470" y="4224388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Recent Month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10254" y="4224388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Recent Month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2470" y="4935518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Recent Year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10254" y="4938768"/>
            <a:ext cx="2571768" cy="7143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Recent Year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4" idx="1"/>
            <a:endCxn id="5" idx="0"/>
          </p:cNvCxnSpPr>
          <p:nvPr/>
        </p:nvCxnSpPr>
        <p:spPr>
          <a:xfrm rot="10800000" flipV="1">
            <a:off x="2138354" y="1804990"/>
            <a:ext cx="1214446" cy="990638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39"/>
          <p:cNvCxnSpPr>
            <a:stCxn id="4" idx="3"/>
            <a:endCxn id="6" idx="0"/>
          </p:cNvCxnSpPr>
          <p:nvPr/>
        </p:nvCxnSpPr>
        <p:spPr>
          <a:xfrm>
            <a:off x="5924568" y="1804990"/>
            <a:ext cx="1071570" cy="990638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3"/>
            <a:endCxn id="6" idx="1"/>
          </p:cNvCxnSpPr>
          <p:nvPr/>
        </p:nvCxnSpPr>
        <p:spPr>
          <a:xfrm>
            <a:off x="3424238" y="3152818"/>
            <a:ext cx="2286016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41891099"/>
      </p:ext>
    </p:extLst>
  </p:cSld>
  <p:clrMapOvr>
    <a:masterClrMapping/>
  </p:clrMapOvr>
  <p:transition spd="med">
    <p:pull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/>
              <a:t>UI Pages</a:t>
            </a:r>
          </a:p>
        </p:txBody>
      </p:sp>
    </p:spTree>
    <p:extLst>
      <p:ext uri="{BB962C8B-B14F-4D97-AF65-F5344CB8AC3E}">
        <p14:creationId xmlns:p14="http://schemas.microsoft.com/office/powerpoint/2010/main" xmlns="" val="50546833"/>
      </p:ext>
    </p:extLst>
  </p:cSld>
  <p:clrMapOvr>
    <a:masterClrMapping/>
  </p:clrMapOvr>
  <p:transition spd="med">
    <p:pull dir="r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Login Page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4282" y="1214422"/>
            <a:ext cx="8786874" cy="50720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4282" y="1214422"/>
            <a:ext cx="8786874" cy="428628"/>
          </a:xfrm>
          <a:prstGeom prst="rect">
            <a:avLst/>
          </a:prstGeom>
          <a:solidFill>
            <a:srgbClr val="2ECC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20" y="1285860"/>
            <a:ext cx="2266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Health Indicator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314" name="AutoShape 2" descr="health care image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316" name="AutoShape 4" descr="health care image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318" name="AutoShape 6" descr="health care image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320" name="Picture 8" descr="http://www.tokbox.com/blog/wp-content/uploads/2014/09/health-care-generic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786874" cy="4643470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6215074" y="3143248"/>
            <a:ext cx="2633682" cy="2143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27"/>
          <p:cNvSpPr/>
          <p:nvPr/>
        </p:nvSpPr>
        <p:spPr>
          <a:xfrm>
            <a:off x="6786578" y="4143380"/>
            <a:ext cx="1820118" cy="253830"/>
          </a:xfrm>
          <a:prstGeom prst="rect">
            <a:avLst/>
          </a:prstGeom>
          <a:solidFill>
            <a:schemeClr val="bg1"/>
          </a:solidFill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2"/>
          <p:cNvSpPr/>
          <p:nvPr/>
        </p:nvSpPr>
        <p:spPr>
          <a:xfrm>
            <a:off x="6858016" y="4714884"/>
            <a:ext cx="785817" cy="272977"/>
          </a:xfrm>
          <a:prstGeom prst="rect">
            <a:avLst/>
          </a:prstGeom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1001">
            <a:schemeClr val="lt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Login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2"/>
          <p:cNvSpPr/>
          <p:nvPr/>
        </p:nvSpPr>
        <p:spPr>
          <a:xfrm>
            <a:off x="7858148" y="4714884"/>
            <a:ext cx="797545" cy="272977"/>
          </a:xfrm>
          <a:prstGeom prst="rect">
            <a:avLst/>
          </a:prstGeom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1001">
            <a:schemeClr val="lt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Sign up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27"/>
          <p:cNvSpPr/>
          <p:nvPr/>
        </p:nvSpPr>
        <p:spPr>
          <a:xfrm>
            <a:off x="6786578" y="3643314"/>
            <a:ext cx="1820118" cy="253830"/>
          </a:xfrm>
          <a:prstGeom prst="rect">
            <a:avLst/>
          </a:prstGeom>
          <a:solidFill>
            <a:schemeClr val="bg1"/>
          </a:solidFill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28851" y="3654500"/>
            <a:ext cx="657727" cy="307777"/>
          </a:xfrm>
          <a:prstGeom prst="rect">
            <a:avLst/>
          </a:prstGeom>
          <a:noFill/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8850" y="4192793"/>
            <a:ext cx="657727" cy="307777"/>
          </a:xfrm>
          <a:prstGeom prst="rect">
            <a:avLst/>
          </a:prstGeom>
          <a:noFill/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4282" y="6000768"/>
            <a:ext cx="8777350" cy="285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 smtClean="0">
                <a:solidFill>
                  <a:schemeClr val="bg1"/>
                </a:solidFill>
              </a:rPr>
              <a:t>2016 Software Engineering Laboratory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2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Dropdown Menu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4282" y="1214422"/>
            <a:ext cx="8786874" cy="50720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282" y="1214422"/>
            <a:ext cx="8786874" cy="428628"/>
          </a:xfrm>
          <a:prstGeom prst="rect">
            <a:avLst/>
          </a:prstGeom>
          <a:solidFill>
            <a:srgbClr val="2ECC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20" y="1285860"/>
            <a:ext cx="2266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Health Indicator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00562" y="1285860"/>
            <a:ext cx="7858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chemeClr val="bg1"/>
                </a:solidFill>
                <a:latin typeface="Calibri" pitchFamily="34" charset="0"/>
              </a:rPr>
              <a:t>Stress</a:t>
            </a:r>
            <a:endParaRPr lang="ko-KR" altLang="en-US" sz="16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 flipH="1">
            <a:off x="5178380" y="1428737"/>
            <a:ext cx="108000" cy="108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5008" y="1285860"/>
            <a:ext cx="1500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chemeClr val="bg1"/>
                </a:solidFill>
                <a:latin typeface="Calibri" pitchFamily="34" charset="0"/>
              </a:rPr>
              <a:t>Biological Age</a:t>
            </a:r>
            <a:endParaRPr lang="ko-KR" altLang="en-US" sz="16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이등변 삼각형 27"/>
          <p:cNvSpPr/>
          <p:nvPr/>
        </p:nvSpPr>
        <p:spPr>
          <a:xfrm rot="10800000" flipH="1">
            <a:off x="7035768" y="1428736"/>
            <a:ext cx="108000" cy="108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8082" y="1285860"/>
            <a:ext cx="1000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u="sng" dirty="0" smtClean="0">
                <a:solidFill>
                  <a:schemeClr val="bg1"/>
                </a:solidFill>
                <a:latin typeface="맑은"/>
              </a:rPr>
              <a:t>Mr. Lee</a:t>
            </a:r>
            <a:endParaRPr lang="ko-KR" altLang="en-US" sz="1600" b="0" dirty="0">
              <a:solidFill>
                <a:schemeClr val="bg1"/>
              </a:solidFill>
              <a:latin typeface="맑은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57884" y="1643050"/>
            <a:ext cx="1357322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 latinLnBrk="0"/>
            <a:r>
              <a:rPr lang="en-US" altLang="ko-KR" sz="1400" b="0" dirty="0" smtClean="0">
                <a:solidFill>
                  <a:srgbClr val="2ECC71"/>
                </a:solidFill>
                <a:latin typeface="Calibri" panose="020F0502020204030204" pitchFamily="34" charset="0"/>
              </a:rPr>
              <a:t>Most Recent</a:t>
            </a:r>
          </a:p>
          <a:p>
            <a:pPr algn="l" latinLnBrk="0"/>
            <a:r>
              <a:rPr lang="en-US" altLang="ko-KR" sz="1400" b="0" dirty="0" smtClean="0">
                <a:solidFill>
                  <a:srgbClr val="2ECC71"/>
                </a:solidFill>
                <a:latin typeface="Calibri" panose="020F0502020204030204" pitchFamily="34" charset="0"/>
              </a:rPr>
              <a:t>Recent week</a:t>
            </a:r>
          </a:p>
          <a:p>
            <a:pPr algn="l" latinLnBrk="0"/>
            <a:r>
              <a:rPr lang="en-US" altLang="ko-KR" sz="1400" b="0" dirty="0" smtClean="0">
                <a:solidFill>
                  <a:srgbClr val="2ECC71"/>
                </a:solidFill>
                <a:latin typeface="Calibri" panose="020F0502020204030204" pitchFamily="34" charset="0"/>
              </a:rPr>
              <a:t>Recent  month</a:t>
            </a:r>
          </a:p>
          <a:p>
            <a:pPr algn="l" latinLnBrk="0"/>
            <a:r>
              <a:rPr lang="en-US" altLang="ko-KR" sz="1400" b="0" dirty="0" smtClean="0">
                <a:solidFill>
                  <a:srgbClr val="2ECC71"/>
                </a:solidFill>
                <a:latin typeface="Calibri" panose="020F0502020204030204" pitchFamily="34" charset="0"/>
              </a:rPr>
              <a:t>Recent year </a:t>
            </a:r>
            <a:endParaRPr lang="ko-KR" altLang="en-US" sz="1400" b="0" dirty="0">
              <a:solidFill>
                <a:srgbClr val="2ECC7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72000" y="1643050"/>
            <a:ext cx="1285884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 latinLnBrk="0"/>
            <a:r>
              <a:rPr lang="en-US" altLang="ko-KR" sz="1400" b="0" dirty="0" smtClean="0">
                <a:solidFill>
                  <a:srgbClr val="2ECC71"/>
                </a:solidFill>
                <a:latin typeface="Calibri" panose="020F0502020204030204" pitchFamily="34" charset="0"/>
              </a:rPr>
              <a:t>Most Recent</a:t>
            </a:r>
          </a:p>
          <a:p>
            <a:pPr algn="l" latinLnBrk="0"/>
            <a:r>
              <a:rPr lang="en-US" altLang="ko-KR" sz="1400" b="0" dirty="0" smtClean="0">
                <a:solidFill>
                  <a:srgbClr val="2ECC71"/>
                </a:solidFill>
                <a:latin typeface="Calibri" panose="020F0502020204030204" pitchFamily="34" charset="0"/>
              </a:rPr>
              <a:t>Recent week</a:t>
            </a:r>
          </a:p>
          <a:p>
            <a:pPr algn="l" latinLnBrk="0"/>
            <a:r>
              <a:rPr lang="en-US" altLang="ko-KR" sz="1400" b="0" dirty="0" smtClean="0">
                <a:solidFill>
                  <a:srgbClr val="2ECC71"/>
                </a:solidFill>
                <a:latin typeface="Calibri" panose="020F0502020204030204" pitchFamily="34" charset="0"/>
              </a:rPr>
              <a:t>Recent  month</a:t>
            </a:r>
          </a:p>
          <a:p>
            <a:pPr algn="l" latinLnBrk="0"/>
            <a:r>
              <a:rPr lang="en-US" altLang="ko-KR" sz="1400" b="0" dirty="0" smtClean="0">
                <a:solidFill>
                  <a:srgbClr val="2ECC71"/>
                </a:solidFill>
                <a:latin typeface="Calibri" panose="020F0502020204030204" pitchFamily="34" charset="0"/>
              </a:rPr>
              <a:t>Recent year </a:t>
            </a:r>
            <a:endParaRPr lang="ko-KR" altLang="en-US" sz="1400" b="0" dirty="0">
              <a:solidFill>
                <a:srgbClr val="2ECC7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282" y="6000768"/>
            <a:ext cx="877735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 smtClean="0">
                <a:solidFill>
                  <a:schemeClr val="bg1"/>
                </a:solidFill>
              </a:rPr>
              <a:t>2016 Software Engineering Laboratory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2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User Profile Register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4282" y="1214422"/>
            <a:ext cx="8786874" cy="50720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282" y="1214422"/>
            <a:ext cx="8786874" cy="428628"/>
          </a:xfrm>
          <a:prstGeom prst="rect">
            <a:avLst/>
          </a:prstGeom>
          <a:solidFill>
            <a:srgbClr val="2ECC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20" y="1285860"/>
            <a:ext cx="2266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Health Indicator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00562" y="1285860"/>
            <a:ext cx="7858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chemeClr val="bg1"/>
                </a:solidFill>
                <a:latin typeface="Calibri" pitchFamily="34" charset="0"/>
              </a:rPr>
              <a:t>Stress</a:t>
            </a:r>
            <a:endParaRPr lang="ko-KR" altLang="en-US" sz="16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 flipH="1">
            <a:off x="5178380" y="1428737"/>
            <a:ext cx="108000" cy="108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5008" y="1285860"/>
            <a:ext cx="1500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chemeClr val="bg1"/>
                </a:solidFill>
                <a:latin typeface="Calibri" pitchFamily="34" charset="0"/>
              </a:rPr>
              <a:t>Biological Age</a:t>
            </a:r>
            <a:endParaRPr lang="ko-KR" altLang="en-US" sz="16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이등변 삼각형 27"/>
          <p:cNvSpPr/>
          <p:nvPr/>
        </p:nvSpPr>
        <p:spPr>
          <a:xfrm rot="10800000" flipH="1">
            <a:off x="7035768" y="1428736"/>
            <a:ext cx="108000" cy="108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8082" y="1285860"/>
            <a:ext cx="1000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u="sng" dirty="0" smtClean="0">
                <a:solidFill>
                  <a:schemeClr val="bg1"/>
                </a:solidFill>
                <a:latin typeface="맑은"/>
              </a:rPr>
              <a:t>Mr. Lee</a:t>
            </a:r>
            <a:endParaRPr lang="ko-KR" altLang="en-US" sz="1600" b="0" dirty="0">
              <a:solidFill>
                <a:schemeClr val="bg1"/>
              </a:solidFill>
              <a:latin typeface="맑은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282" y="6000768"/>
            <a:ext cx="877735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 smtClean="0">
                <a:solidFill>
                  <a:schemeClr val="bg1"/>
                </a:solidFill>
              </a:rPr>
              <a:t>2016 Software Engineering Laboratory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0100" y="2214554"/>
            <a:ext cx="7348590" cy="335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2"/>
          <p:cNvSpPr/>
          <p:nvPr/>
        </p:nvSpPr>
        <p:spPr>
          <a:xfrm>
            <a:off x="4000496" y="4857760"/>
            <a:ext cx="1428760" cy="427664"/>
          </a:xfrm>
          <a:prstGeom prst="rect">
            <a:avLst/>
          </a:prstGeom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1001">
            <a:schemeClr val="lt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Submit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27"/>
          <p:cNvSpPr/>
          <p:nvPr/>
        </p:nvSpPr>
        <p:spPr>
          <a:xfrm>
            <a:off x="3000364" y="3214686"/>
            <a:ext cx="2500330" cy="397667"/>
          </a:xfrm>
          <a:prstGeom prst="rect">
            <a:avLst/>
          </a:prstGeom>
          <a:solidFill>
            <a:schemeClr val="bg1"/>
          </a:solidFill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71538" y="3214686"/>
            <a:ext cx="1835212" cy="307777"/>
          </a:xfrm>
          <a:prstGeom prst="rect">
            <a:avLst/>
          </a:prstGeom>
          <a:noFill/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Heap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1538" y="3857629"/>
            <a:ext cx="1835212" cy="307777"/>
          </a:xfrm>
          <a:prstGeom prst="rect">
            <a:avLst/>
          </a:prstGeom>
          <a:noFill/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Waist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14480" y="2285992"/>
            <a:ext cx="1955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User Profile 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Rectangle 27"/>
          <p:cNvSpPr/>
          <p:nvPr/>
        </p:nvSpPr>
        <p:spPr>
          <a:xfrm>
            <a:off x="3000364" y="3786190"/>
            <a:ext cx="2500330" cy="397667"/>
          </a:xfrm>
          <a:prstGeom prst="rect">
            <a:avLst/>
          </a:prstGeom>
          <a:solidFill>
            <a:schemeClr val="bg1"/>
          </a:solidFill>
          <a:effectLst>
            <a:outerShdw blurRad="50800" dist="127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32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K's Default">
      <a:majorFont>
        <a:latin typeface="Cambria"/>
        <a:ea typeface="돋움"/>
        <a:cs typeface=""/>
      </a:majorFont>
      <a:minorFont>
        <a:latin typeface="Calibri"/>
        <a:ea typeface="돋움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>
        <a:spAutoFit/>
      </a:bodyPr>
      <a:lstStyle>
        <a:defPPr algn="ctr" latinLnBrk="0">
          <a:defRPr dirty="0">
            <a:solidFill>
              <a:schemeClr val="tx1"/>
            </a:solidFill>
            <a:latin typeface="Calibri" panose="020F050202020403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 Key Concepts, 2013</Template>
  <TotalTime>7473</TotalTime>
  <Pages>5</Pages>
  <Words>364</Words>
  <Application>Microsoft Office PowerPoint</Application>
  <PresentationFormat>화면 슬라이드 쇼(4:3)</PresentationFormat>
  <Paragraphs>170</Paragraphs>
  <Slides>19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Equity</vt:lpstr>
      <vt:lpstr>UI Design</vt:lpstr>
      <vt:lpstr>UI Layout &amp; Navigation</vt:lpstr>
      <vt:lpstr>UI Layout Reference</vt:lpstr>
      <vt:lpstr>Main Color Scheme</vt:lpstr>
      <vt:lpstr>UI Navigation</vt:lpstr>
      <vt:lpstr>UI Pages</vt:lpstr>
      <vt:lpstr>Login Page</vt:lpstr>
      <vt:lpstr>Dropdown Menu</vt:lpstr>
      <vt:lpstr>User Profile Register</vt:lpstr>
      <vt:lpstr>Login FlowChart</vt:lpstr>
      <vt:lpstr>Most Recent Stress</vt:lpstr>
      <vt:lpstr>Recent Week Stress</vt:lpstr>
      <vt:lpstr>Recent Month Stress</vt:lpstr>
      <vt:lpstr>Recent Year Stress</vt:lpstr>
      <vt:lpstr>Most Recent B.Age</vt:lpstr>
      <vt:lpstr>Recent Week B.Age</vt:lpstr>
      <vt:lpstr>Recent Month B.Age</vt:lpstr>
      <vt:lpstr>Recent Year B.Age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subject>SW Architecture Design</dc:subject>
  <dc:creator>Soo Dong Kim</dc:creator>
  <cp:lastModifiedBy>user</cp:lastModifiedBy>
  <cp:revision>1749</cp:revision>
  <cp:lastPrinted>2011-11-16T12:10:37Z</cp:lastPrinted>
  <dcterms:created xsi:type="dcterms:W3CDTF">1995-10-10T01:52:10Z</dcterms:created>
  <dcterms:modified xsi:type="dcterms:W3CDTF">2016-07-21T03:53:12Z</dcterms:modified>
</cp:coreProperties>
</file>