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0"/>
  </p:notesMasterIdLst>
  <p:sldIdLst>
    <p:sldId id="350" r:id="rId5"/>
    <p:sldId id="373" r:id="rId6"/>
    <p:sldId id="380" r:id="rId7"/>
    <p:sldId id="375" r:id="rId8"/>
    <p:sldId id="34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73"/>
            <p14:sldId id="380"/>
            <p14:sldId id="375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  <p15:guide id="13" orient="horz" pos="2069">
          <p15:clr>
            <a:srgbClr val="A4A3A4"/>
          </p15:clr>
        </p15:guide>
        <p15:guide id="14" orient="horz" pos="618">
          <p15:clr>
            <a:srgbClr val="A4A3A4"/>
          </p15:clr>
        </p15:guide>
        <p15:guide id="15" orient="horz" pos="4110">
          <p15:clr>
            <a:srgbClr val="A4A3A4"/>
          </p15:clr>
        </p15:guide>
        <p15:guide id="16" pos="396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049" autoAdjust="0"/>
    <p:restoredTop sz="97005" autoAdjust="0"/>
  </p:normalViewPr>
  <p:slideViewPr>
    <p:cSldViewPr showGuides="1">
      <p:cViewPr>
        <p:scale>
          <a:sx n="150" d="100"/>
          <a:sy n="150" d="100"/>
        </p:scale>
        <p:origin x="-504" y="936"/>
      </p:cViewPr>
      <p:guideLst>
        <p:guide orient="horz" pos="527"/>
        <p:guide orient="horz" pos="3974"/>
        <p:guide orient="horz" pos="709"/>
        <p:guide orient="horz" pos="346"/>
        <p:guide orient="horz" pos="799"/>
        <p:guide orient="horz" pos="1207"/>
        <p:guide orient="horz" pos="1298"/>
        <p:guide orient="horz" pos="1480"/>
        <p:guide orient="horz" pos="1570"/>
        <p:guide orient="horz" pos="2069"/>
        <p:guide orient="horz" pos="618"/>
        <p:guide orient="horz" pos="4110"/>
        <p:guide pos="295"/>
        <p:guide pos="5465"/>
        <p:guide pos="288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1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D1C90-32BA-404B-A46C-F8F6581ECE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5C037-93EA-4282-8D45-E5349FC44B51}">
      <dgm:prSet phldrT="[텍스트]"/>
      <dgm:spPr/>
      <dgm:t>
        <a:bodyPr/>
        <a:lstStyle/>
        <a:p>
          <a:pPr latinLnBrk="1"/>
          <a:r>
            <a:rPr lang="ko-KR" altLang="en-US" dirty="0" smtClean="0"/>
            <a:t>메인</a:t>
          </a:r>
          <a:endParaRPr lang="ko-KR" altLang="en-US" dirty="0"/>
        </a:p>
      </dgm:t>
    </dgm:pt>
    <dgm:pt modelId="{178F03B7-2F46-4CFD-8360-736269C5C29A}" type="parTrans" cxnId="{7A875A1F-2543-4F55-A806-D78C6FC4C5F8}">
      <dgm:prSet/>
      <dgm:spPr/>
      <dgm:t>
        <a:bodyPr/>
        <a:lstStyle/>
        <a:p>
          <a:pPr latinLnBrk="1"/>
          <a:endParaRPr lang="ko-KR" altLang="en-US"/>
        </a:p>
      </dgm:t>
    </dgm:pt>
    <dgm:pt modelId="{D8A26881-DD7B-472D-8E93-A432F8864DF9}" type="sibTrans" cxnId="{7A875A1F-2543-4F55-A806-D78C6FC4C5F8}">
      <dgm:prSet/>
      <dgm:spPr/>
      <dgm:t>
        <a:bodyPr/>
        <a:lstStyle/>
        <a:p>
          <a:pPr latinLnBrk="1"/>
          <a:endParaRPr lang="ko-KR" altLang="en-US"/>
        </a:p>
      </dgm:t>
    </dgm:pt>
    <dgm:pt modelId="{F31CBC2F-84E0-402E-95AC-485E3B142A61}">
      <dgm:prSet phldrT="[텍스트]"/>
      <dgm:spPr/>
      <dgm:t>
        <a:bodyPr/>
        <a:lstStyle/>
        <a:p>
          <a:pPr latinLnBrk="1"/>
          <a:r>
            <a:rPr lang="ko-KR" altLang="en-US" dirty="0" smtClean="0"/>
            <a:t>검색결과</a:t>
          </a:r>
          <a:endParaRPr lang="ko-KR" altLang="en-US" dirty="0"/>
        </a:p>
      </dgm:t>
    </dgm:pt>
    <dgm:pt modelId="{876D17BA-931D-47D6-9B93-DD22D17480B0}" type="parTrans" cxnId="{7799E2A4-938B-46C5-B0D5-7335E9E661B6}">
      <dgm:prSet/>
      <dgm:spPr/>
      <dgm:t>
        <a:bodyPr/>
        <a:lstStyle/>
        <a:p>
          <a:pPr latinLnBrk="1"/>
          <a:endParaRPr lang="ko-KR" altLang="en-US"/>
        </a:p>
      </dgm:t>
    </dgm:pt>
    <dgm:pt modelId="{95B2AFFC-5B54-41E5-8124-99F7EE7E864D}" type="sibTrans" cxnId="{7799E2A4-938B-46C5-B0D5-7335E9E661B6}">
      <dgm:prSet/>
      <dgm:spPr/>
      <dgm:t>
        <a:bodyPr/>
        <a:lstStyle/>
        <a:p>
          <a:pPr latinLnBrk="1"/>
          <a:endParaRPr lang="ko-KR" altLang="en-US"/>
        </a:p>
      </dgm:t>
    </dgm:pt>
    <dgm:pt modelId="{0E2D057D-D51E-4634-815A-558B3825FA4F}">
      <dgm:prSet phldrT="[텍스트]"/>
      <dgm:spPr/>
      <dgm:t>
        <a:bodyPr/>
        <a:lstStyle/>
        <a:p>
          <a:pPr latinLnBrk="1"/>
          <a:r>
            <a:rPr lang="ko-KR" altLang="en-US" dirty="0" smtClean="0"/>
            <a:t>상세정보</a:t>
          </a:r>
          <a:endParaRPr lang="ko-KR" altLang="en-US" dirty="0"/>
        </a:p>
      </dgm:t>
    </dgm:pt>
    <dgm:pt modelId="{61C3E59B-0DB6-4BC4-B343-F831888A5D16}" type="parTrans" cxnId="{C70D2DAE-4A62-4807-9EA3-5153A84B2543}">
      <dgm:prSet/>
      <dgm:spPr/>
      <dgm:t>
        <a:bodyPr/>
        <a:lstStyle/>
        <a:p>
          <a:pPr latinLnBrk="1"/>
          <a:endParaRPr lang="ko-KR" altLang="en-US"/>
        </a:p>
      </dgm:t>
    </dgm:pt>
    <dgm:pt modelId="{5A5A5317-7418-49BA-AB18-2ED0A8BC1880}" type="sibTrans" cxnId="{C70D2DAE-4A62-4807-9EA3-5153A84B2543}">
      <dgm:prSet/>
      <dgm:spPr/>
      <dgm:t>
        <a:bodyPr/>
        <a:lstStyle/>
        <a:p>
          <a:pPr latinLnBrk="1"/>
          <a:endParaRPr lang="ko-KR" altLang="en-US"/>
        </a:p>
      </dgm:t>
    </dgm:pt>
    <dgm:pt modelId="{769AE8DA-DBA5-4F8D-9357-7498795170F9}">
      <dgm:prSet phldrT="[텍스트]"/>
      <dgm:spPr/>
      <dgm:t>
        <a:bodyPr/>
        <a:lstStyle/>
        <a:p>
          <a:pPr latinLnBrk="1"/>
          <a:r>
            <a:rPr lang="ko-KR" altLang="en-US" dirty="0" smtClean="0"/>
            <a:t>회원가입</a:t>
          </a:r>
          <a:endParaRPr lang="ko-KR" altLang="en-US" dirty="0"/>
        </a:p>
      </dgm:t>
    </dgm:pt>
    <dgm:pt modelId="{F6D6F9E4-62BF-4A7B-9293-C03F4AE2EB23}" type="parTrans" cxnId="{20A21519-370D-49FB-AB3E-31F56E897D72}">
      <dgm:prSet/>
      <dgm:spPr/>
      <dgm:t>
        <a:bodyPr/>
        <a:lstStyle/>
        <a:p>
          <a:pPr latinLnBrk="1"/>
          <a:endParaRPr lang="ko-KR" altLang="en-US"/>
        </a:p>
      </dgm:t>
    </dgm:pt>
    <dgm:pt modelId="{8EE2D13D-8F1B-4868-B1B9-0B96FCACBD16}" type="sibTrans" cxnId="{20A21519-370D-49FB-AB3E-31F56E897D72}">
      <dgm:prSet/>
      <dgm:spPr/>
      <dgm:t>
        <a:bodyPr/>
        <a:lstStyle/>
        <a:p>
          <a:pPr latinLnBrk="1"/>
          <a:endParaRPr lang="ko-KR" altLang="en-US"/>
        </a:p>
      </dgm:t>
    </dgm:pt>
    <dgm:pt modelId="{C98511BB-09D1-41CA-91DE-73EA9559FAE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마이페이지</a:t>
          </a:r>
          <a:endParaRPr lang="ko-KR" altLang="en-US" dirty="0"/>
        </a:p>
      </dgm:t>
    </dgm:pt>
    <dgm:pt modelId="{4E2AFCA8-73E8-4BC0-B8AD-B9A61EB92981}" type="parTrans" cxnId="{6AF96F1D-42ED-4CD7-8E08-604E906F9901}">
      <dgm:prSet/>
      <dgm:spPr/>
      <dgm:t>
        <a:bodyPr/>
        <a:lstStyle/>
        <a:p>
          <a:pPr latinLnBrk="1"/>
          <a:endParaRPr lang="ko-KR" altLang="en-US"/>
        </a:p>
      </dgm:t>
    </dgm:pt>
    <dgm:pt modelId="{D01763E2-1A96-4ECF-865C-D4E567785AC7}" type="sibTrans" cxnId="{6AF96F1D-42ED-4CD7-8E08-604E906F9901}">
      <dgm:prSet/>
      <dgm:spPr/>
      <dgm:t>
        <a:bodyPr/>
        <a:lstStyle/>
        <a:p>
          <a:pPr latinLnBrk="1"/>
          <a:endParaRPr lang="ko-KR" altLang="en-US"/>
        </a:p>
      </dgm:t>
    </dgm:pt>
    <dgm:pt modelId="{3DD5EBE5-66A0-4CDC-8304-848114C2E487}">
      <dgm:prSet phldrT="[텍스트]"/>
      <dgm:spPr/>
      <dgm:t>
        <a:bodyPr/>
        <a:lstStyle/>
        <a:p>
          <a:pPr latinLnBrk="1"/>
          <a:r>
            <a:rPr lang="ko-KR" altLang="en-US" dirty="0" smtClean="0"/>
            <a:t>개인정보수정</a:t>
          </a:r>
          <a:endParaRPr lang="ko-KR" altLang="en-US" dirty="0"/>
        </a:p>
      </dgm:t>
    </dgm:pt>
    <dgm:pt modelId="{BE9A4207-E9BF-43F5-B6B3-9DFA50DABCF6}" type="parTrans" cxnId="{F83BF72D-4364-4337-BA1C-015DD418CE83}">
      <dgm:prSet/>
      <dgm:spPr/>
      <dgm:t>
        <a:bodyPr/>
        <a:lstStyle/>
        <a:p>
          <a:pPr latinLnBrk="1"/>
          <a:endParaRPr lang="ko-KR" altLang="en-US"/>
        </a:p>
      </dgm:t>
    </dgm:pt>
    <dgm:pt modelId="{ADA61739-6E63-4B0C-B920-34BCE78B0BA3}" type="sibTrans" cxnId="{F83BF72D-4364-4337-BA1C-015DD418CE83}">
      <dgm:prSet/>
      <dgm:spPr/>
      <dgm:t>
        <a:bodyPr/>
        <a:lstStyle/>
        <a:p>
          <a:pPr latinLnBrk="1"/>
          <a:endParaRPr lang="ko-KR" altLang="en-US"/>
        </a:p>
      </dgm:t>
    </dgm:pt>
    <dgm:pt modelId="{F152F910-41FD-4ABF-8BFF-BB3846FCBE95}">
      <dgm:prSet phldrT="[텍스트]"/>
      <dgm:spPr/>
      <dgm:t>
        <a:bodyPr/>
        <a:lstStyle/>
        <a:p>
          <a:pPr latinLnBrk="1"/>
          <a:r>
            <a:rPr lang="ko-KR" altLang="en-US" dirty="0" smtClean="0"/>
            <a:t>로그인</a:t>
          </a:r>
          <a:r>
            <a:rPr lang="en-US" altLang="ko-KR" dirty="0" smtClean="0"/>
            <a:t>(</a:t>
          </a:r>
          <a:r>
            <a:rPr lang="ko-KR" altLang="en-US" dirty="0" smtClean="0"/>
            <a:t>팝업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01BF23B-30C1-45F7-89AA-7F9E515CE6D4}" type="parTrans" cxnId="{F75CE62B-FBCE-4CE5-9B0F-30317FB57A2F}">
      <dgm:prSet/>
      <dgm:spPr/>
      <dgm:t>
        <a:bodyPr/>
        <a:lstStyle/>
        <a:p>
          <a:pPr latinLnBrk="1"/>
          <a:endParaRPr lang="ko-KR" altLang="en-US"/>
        </a:p>
      </dgm:t>
    </dgm:pt>
    <dgm:pt modelId="{1669F45E-7F0B-4F8F-B7C8-F0457CBE09B1}" type="sibTrans" cxnId="{F75CE62B-FBCE-4CE5-9B0F-30317FB57A2F}">
      <dgm:prSet/>
      <dgm:spPr/>
      <dgm:t>
        <a:bodyPr/>
        <a:lstStyle/>
        <a:p>
          <a:pPr latinLnBrk="1"/>
          <a:endParaRPr lang="ko-KR" altLang="en-US"/>
        </a:p>
      </dgm:t>
    </dgm:pt>
    <dgm:pt modelId="{10045F0E-A2CF-4EFB-B2A3-A833ADF36C0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</a:t>
          </a:r>
          <a:r>
            <a:rPr lang="ko-KR" altLang="en-US" dirty="0" smtClean="0"/>
            <a:t> 리스트</a:t>
          </a:r>
          <a:endParaRPr lang="ko-KR" altLang="en-US" dirty="0"/>
        </a:p>
      </dgm:t>
    </dgm:pt>
    <dgm:pt modelId="{B5E7922C-2DBF-49B6-9D0B-C3DFDB4CED0F}" type="parTrans" cxnId="{5EE190E5-94C7-4F15-BBA2-5930EF3D6366}">
      <dgm:prSet/>
      <dgm:spPr/>
      <dgm:t>
        <a:bodyPr/>
        <a:lstStyle/>
        <a:p>
          <a:pPr latinLnBrk="1"/>
          <a:endParaRPr lang="ko-KR" altLang="en-US"/>
        </a:p>
      </dgm:t>
    </dgm:pt>
    <dgm:pt modelId="{C466E04E-A899-4198-8E03-7CEFE3648DB8}" type="sibTrans" cxnId="{5EE190E5-94C7-4F15-BBA2-5930EF3D6366}">
      <dgm:prSet/>
      <dgm:spPr/>
      <dgm:t>
        <a:bodyPr/>
        <a:lstStyle/>
        <a:p>
          <a:pPr latinLnBrk="1"/>
          <a:endParaRPr lang="ko-KR" altLang="en-US"/>
        </a:p>
      </dgm:t>
    </dgm:pt>
    <dgm:pt modelId="{D717AB21-715E-4E38-8CCE-D0BCBB29292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숙박지등록</a:t>
          </a:r>
          <a:endParaRPr lang="ko-KR" altLang="en-US" dirty="0"/>
        </a:p>
      </dgm:t>
    </dgm:pt>
    <dgm:pt modelId="{1442D00E-5F8C-4B20-AAC6-F2839EB058D3}" type="parTrans" cxnId="{2BBF1407-7F55-4CC1-80FC-24B7E872037C}">
      <dgm:prSet/>
      <dgm:spPr/>
      <dgm:t>
        <a:bodyPr/>
        <a:lstStyle/>
        <a:p>
          <a:pPr latinLnBrk="1"/>
          <a:endParaRPr lang="ko-KR" altLang="en-US"/>
        </a:p>
      </dgm:t>
    </dgm:pt>
    <dgm:pt modelId="{DB84716E-DD37-48D5-9D98-00D50ECBD0FF}" type="sibTrans" cxnId="{2BBF1407-7F55-4CC1-80FC-24B7E872037C}">
      <dgm:prSet/>
      <dgm:spPr/>
      <dgm:t>
        <a:bodyPr/>
        <a:lstStyle/>
        <a:p>
          <a:pPr latinLnBrk="1"/>
          <a:endParaRPr lang="ko-KR" altLang="en-US"/>
        </a:p>
      </dgm:t>
    </dgm:pt>
    <dgm:pt modelId="{00DF816B-C141-43AD-AB86-CC354AB530B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숙박지수정</a:t>
          </a:r>
          <a:endParaRPr lang="ko-KR" altLang="en-US" dirty="0"/>
        </a:p>
      </dgm:t>
    </dgm:pt>
    <dgm:pt modelId="{A96D4732-81F7-4CDD-8F16-8412D1C38B11}" type="parTrans" cxnId="{03D40E56-86AC-46D6-A06A-AEDF8DFDDB01}">
      <dgm:prSet/>
      <dgm:spPr/>
      <dgm:t>
        <a:bodyPr/>
        <a:lstStyle/>
        <a:p>
          <a:pPr latinLnBrk="1"/>
          <a:endParaRPr lang="ko-KR" altLang="en-US"/>
        </a:p>
      </dgm:t>
    </dgm:pt>
    <dgm:pt modelId="{83AE0AB1-ADD3-4343-AC25-AD73B75647A2}" type="sibTrans" cxnId="{03D40E56-86AC-46D6-A06A-AEDF8DFDDB01}">
      <dgm:prSet/>
      <dgm:spPr/>
      <dgm:t>
        <a:bodyPr/>
        <a:lstStyle/>
        <a:p>
          <a:pPr latinLnBrk="1"/>
          <a:endParaRPr lang="ko-KR" altLang="en-US"/>
        </a:p>
      </dgm:t>
    </dgm:pt>
    <dgm:pt modelId="{343FC80C-AED5-4490-9F5D-8E5CA27828A5}">
      <dgm:prSet phldrT="[텍스트]"/>
      <dgm:spPr/>
      <dgm:t>
        <a:bodyPr/>
        <a:lstStyle/>
        <a:p>
          <a:pPr latinLnBrk="1"/>
          <a:r>
            <a:rPr lang="ko-KR" altLang="en-US" dirty="0" smtClean="0"/>
            <a:t>예약 리스트</a:t>
          </a:r>
          <a:endParaRPr lang="ko-KR" altLang="en-US" dirty="0"/>
        </a:p>
      </dgm:t>
    </dgm:pt>
    <dgm:pt modelId="{7F8DEBFD-AE77-4156-850A-54AE23183BB8}" type="parTrans" cxnId="{2AE320FB-4FF0-442F-9100-5DDD1594271E}">
      <dgm:prSet/>
      <dgm:spPr/>
      <dgm:t>
        <a:bodyPr/>
        <a:lstStyle/>
        <a:p>
          <a:pPr latinLnBrk="1"/>
          <a:endParaRPr lang="ko-KR" altLang="en-US"/>
        </a:p>
      </dgm:t>
    </dgm:pt>
    <dgm:pt modelId="{585C2C4A-91DE-4CC0-AB6F-E7DBD8E5E7DD}" type="sibTrans" cxnId="{2AE320FB-4FF0-442F-9100-5DDD1594271E}">
      <dgm:prSet/>
      <dgm:spPr/>
      <dgm:t>
        <a:bodyPr/>
        <a:lstStyle/>
        <a:p>
          <a:pPr latinLnBrk="1"/>
          <a:endParaRPr lang="ko-KR" altLang="en-US"/>
        </a:p>
      </dgm:t>
    </dgm:pt>
    <dgm:pt modelId="{3345C1B8-B975-41B9-8C8B-BE4D910DFF47}">
      <dgm:prSet phldrT="[텍스트]"/>
      <dgm:spPr/>
      <dgm:t>
        <a:bodyPr/>
        <a:lstStyle/>
        <a:p>
          <a:pPr latinLnBrk="1"/>
          <a:r>
            <a:rPr lang="ko-KR" altLang="en-US" dirty="0" smtClean="0"/>
            <a:t>예약수정</a:t>
          </a:r>
          <a:endParaRPr lang="ko-KR" altLang="en-US" dirty="0"/>
        </a:p>
      </dgm:t>
    </dgm:pt>
    <dgm:pt modelId="{77AE1A70-DDDE-4B63-B717-762FB7B226FC}" type="parTrans" cxnId="{92CED444-C946-4653-9BE5-10DCBF69C883}">
      <dgm:prSet/>
      <dgm:spPr/>
      <dgm:t>
        <a:bodyPr/>
        <a:lstStyle/>
        <a:p>
          <a:pPr latinLnBrk="1"/>
          <a:endParaRPr lang="ko-KR" altLang="en-US"/>
        </a:p>
      </dgm:t>
    </dgm:pt>
    <dgm:pt modelId="{6F7C27A6-D0C3-4A07-8359-218638D7DBDA}" type="sibTrans" cxnId="{92CED444-C946-4653-9BE5-10DCBF69C883}">
      <dgm:prSet/>
      <dgm:spPr/>
      <dgm:t>
        <a:bodyPr/>
        <a:lstStyle/>
        <a:p>
          <a:pPr latinLnBrk="1"/>
          <a:endParaRPr lang="ko-KR" altLang="en-US"/>
        </a:p>
      </dgm:t>
    </dgm:pt>
    <dgm:pt modelId="{28578D80-C216-4A0C-901D-2C3FE0DEB2C1}">
      <dgm:prSet phldrT="[텍스트]"/>
      <dgm:spPr/>
      <dgm:t>
        <a:bodyPr/>
        <a:lstStyle/>
        <a:p>
          <a:pPr latinLnBrk="1"/>
          <a:r>
            <a:rPr lang="ko-KR" altLang="en-US" dirty="0" smtClean="0"/>
            <a:t>예약취소</a:t>
          </a:r>
          <a:endParaRPr lang="ko-KR" altLang="en-US" dirty="0"/>
        </a:p>
      </dgm:t>
    </dgm:pt>
    <dgm:pt modelId="{6381A31F-5DB9-42D5-B723-12DED72700DD}" type="parTrans" cxnId="{57046692-F7AC-4842-8442-1EA872095626}">
      <dgm:prSet/>
      <dgm:spPr/>
      <dgm:t>
        <a:bodyPr/>
        <a:lstStyle/>
        <a:p>
          <a:pPr latinLnBrk="1"/>
          <a:endParaRPr lang="ko-KR" altLang="en-US"/>
        </a:p>
      </dgm:t>
    </dgm:pt>
    <dgm:pt modelId="{C63D1BD0-7DE6-4876-BB38-4D13439A5FEE}" type="sibTrans" cxnId="{57046692-F7AC-4842-8442-1EA872095626}">
      <dgm:prSet/>
      <dgm:spPr/>
      <dgm:t>
        <a:bodyPr/>
        <a:lstStyle/>
        <a:p>
          <a:pPr latinLnBrk="1"/>
          <a:endParaRPr lang="ko-KR" altLang="en-US"/>
        </a:p>
      </dgm:t>
    </dgm:pt>
    <dgm:pt modelId="{10EF09DA-FC4B-410B-8313-9A15C8F85639}" type="pres">
      <dgm:prSet presAssocID="{4ABD1C90-32BA-404B-A46C-F8F6581ECE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2763B6-A122-41A7-8789-83E8CAFDBAA7}" type="pres">
      <dgm:prSet presAssocID="{8DE5C037-93EA-4282-8D45-E5349FC44B51}" presName="hierRoot1" presStyleCnt="0">
        <dgm:presLayoutVars>
          <dgm:hierBranch val="init"/>
        </dgm:presLayoutVars>
      </dgm:prSet>
      <dgm:spPr/>
    </dgm:pt>
    <dgm:pt modelId="{5C913A52-5E74-49C5-8113-99C1FFCE2871}" type="pres">
      <dgm:prSet presAssocID="{8DE5C037-93EA-4282-8D45-E5349FC44B51}" presName="rootComposite1" presStyleCnt="0"/>
      <dgm:spPr/>
    </dgm:pt>
    <dgm:pt modelId="{8F88EEB3-9FF9-4239-874B-7BDC26742485}" type="pres">
      <dgm:prSet presAssocID="{8DE5C037-93EA-4282-8D45-E5349FC44B5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C8B66B-F60A-4262-A5B9-9F7891DAFB43}" type="pres">
      <dgm:prSet presAssocID="{8DE5C037-93EA-4282-8D45-E5349FC44B5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B80AFD5-46E6-459E-B610-999F64D1D9CA}" type="pres">
      <dgm:prSet presAssocID="{8DE5C037-93EA-4282-8D45-E5349FC44B51}" presName="hierChild2" presStyleCnt="0"/>
      <dgm:spPr/>
    </dgm:pt>
    <dgm:pt modelId="{2E1773C4-1DEE-4A10-8B31-3619D857AE72}" type="pres">
      <dgm:prSet presAssocID="{A01BF23B-30C1-45F7-89AA-7F9E515CE6D4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4146AD4-567D-435E-88CC-0927174E9138}" type="pres">
      <dgm:prSet presAssocID="{F152F910-41FD-4ABF-8BFF-BB3846FCBE95}" presName="hierRoot2" presStyleCnt="0">
        <dgm:presLayoutVars>
          <dgm:hierBranch val="init"/>
        </dgm:presLayoutVars>
      </dgm:prSet>
      <dgm:spPr/>
    </dgm:pt>
    <dgm:pt modelId="{B797F2AD-3C8E-402E-A4C8-908482B4E032}" type="pres">
      <dgm:prSet presAssocID="{F152F910-41FD-4ABF-8BFF-BB3846FCBE95}" presName="rootComposite" presStyleCnt="0"/>
      <dgm:spPr/>
    </dgm:pt>
    <dgm:pt modelId="{256AD31E-37F0-415C-852D-38A07664353F}" type="pres">
      <dgm:prSet presAssocID="{F152F910-41FD-4ABF-8BFF-BB3846FCBE9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655C3E-9C0F-4F68-BEC6-83F3D4B3202D}" type="pres">
      <dgm:prSet presAssocID="{F152F910-41FD-4ABF-8BFF-BB3846FCBE95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E5A6DF8-8BE0-48D1-B616-2C1A1A0549D3}" type="pres">
      <dgm:prSet presAssocID="{F152F910-41FD-4ABF-8BFF-BB3846FCBE95}" presName="hierChild4" presStyleCnt="0"/>
      <dgm:spPr/>
    </dgm:pt>
    <dgm:pt modelId="{5F25A5BA-E1DA-4E3D-A385-24D87EC2403B}" type="pres">
      <dgm:prSet presAssocID="{F152F910-41FD-4ABF-8BFF-BB3846FCBE95}" presName="hierChild5" presStyleCnt="0"/>
      <dgm:spPr/>
    </dgm:pt>
    <dgm:pt modelId="{3F64AB95-B39A-4A4F-857F-63B6246EDDEE}" type="pres">
      <dgm:prSet presAssocID="{876D17BA-931D-47D6-9B93-DD22D17480B0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335719B-45CE-4791-8758-54C3A0339366}" type="pres">
      <dgm:prSet presAssocID="{F31CBC2F-84E0-402E-95AC-485E3B142A61}" presName="hierRoot2" presStyleCnt="0">
        <dgm:presLayoutVars>
          <dgm:hierBranch val="init"/>
        </dgm:presLayoutVars>
      </dgm:prSet>
      <dgm:spPr/>
    </dgm:pt>
    <dgm:pt modelId="{F64D9472-0857-41BC-A624-D6B4496749A8}" type="pres">
      <dgm:prSet presAssocID="{F31CBC2F-84E0-402E-95AC-485E3B142A61}" presName="rootComposite" presStyleCnt="0"/>
      <dgm:spPr/>
    </dgm:pt>
    <dgm:pt modelId="{1C7555B2-7C08-486B-9523-2ABF4CEC10A4}" type="pres">
      <dgm:prSet presAssocID="{F31CBC2F-84E0-402E-95AC-485E3B142A6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20C26-0F31-450D-9C22-6D816FCBFDD6}" type="pres">
      <dgm:prSet presAssocID="{F31CBC2F-84E0-402E-95AC-485E3B142A61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0D7F0F4-166A-4CD2-B7FB-2005DD45D71E}" type="pres">
      <dgm:prSet presAssocID="{F31CBC2F-84E0-402E-95AC-485E3B142A61}" presName="hierChild4" presStyleCnt="0"/>
      <dgm:spPr/>
    </dgm:pt>
    <dgm:pt modelId="{AF548148-A576-4FC2-8B48-E86682E72597}" type="pres">
      <dgm:prSet presAssocID="{61C3E59B-0DB6-4BC4-B343-F831888A5D16}" presName="Name3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0B81F16-49F2-4B2E-84C2-9B94A538D612}" type="pres">
      <dgm:prSet presAssocID="{0E2D057D-D51E-4634-815A-558B3825FA4F}" presName="hierRoot2" presStyleCnt="0">
        <dgm:presLayoutVars>
          <dgm:hierBranch val="init"/>
        </dgm:presLayoutVars>
      </dgm:prSet>
      <dgm:spPr/>
    </dgm:pt>
    <dgm:pt modelId="{4EF5B1D0-214B-411A-883D-AD99BBD20025}" type="pres">
      <dgm:prSet presAssocID="{0E2D057D-D51E-4634-815A-558B3825FA4F}" presName="rootComposite" presStyleCnt="0"/>
      <dgm:spPr/>
    </dgm:pt>
    <dgm:pt modelId="{29935699-7FD2-4F52-B0FC-7B30184A7264}" type="pres">
      <dgm:prSet presAssocID="{0E2D057D-D51E-4634-815A-558B3825FA4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3CAF54-532E-431C-9934-A35942ED7B75}" type="pres">
      <dgm:prSet presAssocID="{0E2D057D-D51E-4634-815A-558B3825FA4F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84C44A2-2706-47E4-AABF-F1CAEF541413}" type="pres">
      <dgm:prSet presAssocID="{0E2D057D-D51E-4634-815A-558B3825FA4F}" presName="hierChild4" presStyleCnt="0"/>
      <dgm:spPr/>
    </dgm:pt>
    <dgm:pt modelId="{7D614A00-3BED-466A-955E-A4F65E5D3033}" type="pres">
      <dgm:prSet presAssocID="{0E2D057D-D51E-4634-815A-558B3825FA4F}" presName="hierChild5" presStyleCnt="0"/>
      <dgm:spPr/>
    </dgm:pt>
    <dgm:pt modelId="{9BDF10D0-0E73-43CD-9EC8-AB2741181084}" type="pres">
      <dgm:prSet presAssocID="{F31CBC2F-84E0-402E-95AC-485E3B142A61}" presName="hierChild5" presStyleCnt="0"/>
      <dgm:spPr/>
    </dgm:pt>
    <dgm:pt modelId="{B3FBF66D-A1EC-4B22-88D7-57C60E89BB08}" type="pres">
      <dgm:prSet presAssocID="{F6D6F9E4-62BF-4A7B-9293-C03F4AE2EB23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8F3FC03-1A41-4A30-B7BA-3F8C10171CFD}" type="pres">
      <dgm:prSet presAssocID="{769AE8DA-DBA5-4F8D-9357-7498795170F9}" presName="hierRoot2" presStyleCnt="0">
        <dgm:presLayoutVars>
          <dgm:hierBranch val="init"/>
        </dgm:presLayoutVars>
      </dgm:prSet>
      <dgm:spPr/>
    </dgm:pt>
    <dgm:pt modelId="{94817A1C-ECE3-4D9F-9781-5B6960AD9D39}" type="pres">
      <dgm:prSet presAssocID="{769AE8DA-DBA5-4F8D-9357-7498795170F9}" presName="rootComposite" presStyleCnt="0"/>
      <dgm:spPr/>
    </dgm:pt>
    <dgm:pt modelId="{2D68ACB7-6F26-404A-BCD4-D77FA7E1137A}" type="pres">
      <dgm:prSet presAssocID="{769AE8DA-DBA5-4F8D-9357-7498795170F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84B5B2-6CF5-44D0-AF4B-08A6438E1C8C}" type="pres">
      <dgm:prSet presAssocID="{769AE8DA-DBA5-4F8D-9357-7498795170F9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D785FD6-E7AF-4E01-B654-13E9BE250729}" type="pres">
      <dgm:prSet presAssocID="{769AE8DA-DBA5-4F8D-9357-7498795170F9}" presName="hierChild4" presStyleCnt="0"/>
      <dgm:spPr/>
    </dgm:pt>
    <dgm:pt modelId="{EBBC5B2E-9CAE-4718-B9D3-D2A42C01E338}" type="pres">
      <dgm:prSet presAssocID="{769AE8DA-DBA5-4F8D-9357-7498795170F9}" presName="hierChild5" presStyleCnt="0"/>
      <dgm:spPr/>
    </dgm:pt>
    <dgm:pt modelId="{777B08D8-4D30-4977-A3A6-C19CFE62DBEE}" type="pres">
      <dgm:prSet presAssocID="{4E2AFCA8-73E8-4BC0-B8AD-B9A61EB92981}" presName="Name37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D211B13-274A-4457-8A99-A44703A65ED1}" type="pres">
      <dgm:prSet presAssocID="{C98511BB-09D1-41CA-91DE-73EA9559FAE2}" presName="hierRoot2" presStyleCnt="0">
        <dgm:presLayoutVars>
          <dgm:hierBranch val="init"/>
        </dgm:presLayoutVars>
      </dgm:prSet>
      <dgm:spPr/>
    </dgm:pt>
    <dgm:pt modelId="{F31AE834-9F4D-4ACF-B8F0-E6B0B5952266}" type="pres">
      <dgm:prSet presAssocID="{C98511BB-09D1-41CA-91DE-73EA9559FAE2}" presName="rootComposite" presStyleCnt="0"/>
      <dgm:spPr/>
    </dgm:pt>
    <dgm:pt modelId="{6987C267-F60F-4BE4-B8B1-15067C8A78C6}" type="pres">
      <dgm:prSet presAssocID="{C98511BB-09D1-41CA-91DE-73EA9559FAE2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50169C-1E35-40AC-AF40-E5E686366634}" type="pres">
      <dgm:prSet presAssocID="{C98511BB-09D1-41CA-91DE-73EA9559FAE2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4B4CCA97-BCD2-4C41-B0C4-BAC435705506}" type="pres">
      <dgm:prSet presAssocID="{C98511BB-09D1-41CA-91DE-73EA9559FAE2}" presName="hierChild4" presStyleCnt="0"/>
      <dgm:spPr/>
    </dgm:pt>
    <dgm:pt modelId="{EDABCD8C-27E5-4C93-B442-8E763E0CD173}" type="pres">
      <dgm:prSet presAssocID="{BE9A4207-E9BF-43F5-B6B3-9DFA50DABCF6}" presName="Name3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6F4FFB7-E0C8-4CC4-AD43-F45E0C223E1B}" type="pres">
      <dgm:prSet presAssocID="{3DD5EBE5-66A0-4CDC-8304-848114C2E487}" presName="hierRoot2" presStyleCnt="0">
        <dgm:presLayoutVars>
          <dgm:hierBranch val="init"/>
        </dgm:presLayoutVars>
      </dgm:prSet>
      <dgm:spPr/>
    </dgm:pt>
    <dgm:pt modelId="{749DB289-23B0-4C66-9B41-920704828BF7}" type="pres">
      <dgm:prSet presAssocID="{3DD5EBE5-66A0-4CDC-8304-848114C2E487}" presName="rootComposite" presStyleCnt="0"/>
      <dgm:spPr/>
    </dgm:pt>
    <dgm:pt modelId="{5E321201-1A95-4F90-9E0D-8503B92A4ECF}" type="pres">
      <dgm:prSet presAssocID="{3DD5EBE5-66A0-4CDC-8304-848114C2E487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BF83B-3999-4F44-92E4-B5FFC2D2CB5A}" type="pres">
      <dgm:prSet presAssocID="{3DD5EBE5-66A0-4CDC-8304-848114C2E487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8DA9361-19B0-4968-874B-FE60B0E3790C}" type="pres">
      <dgm:prSet presAssocID="{3DD5EBE5-66A0-4CDC-8304-848114C2E487}" presName="hierChild4" presStyleCnt="0"/>
      <dgm:spPr/>
    </dgm:pt>
    <dgm:pt modelId="{F389548D-5172-4EB8-AA9D-3F12C78A441E}" type="pres">
      <dgm:prSet presAssocID="{3DD5EBE5-66A0-4CDC-8304-848114C2E487}" presName="hierChild5" presStyleCnt="0"/>
      <dgm:spPr/>
    </dgm:pt>
    <dgm:pt modelId="{C884A086-CB8B-4AAF-A139-63EBACB35599}" type="pres">
      <dgm:prSet presAssocID="{B5E7922C-2DBF-49B6-9D0B-C3DFDB4CED0F}" presName="Name3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7B4B387-7EA3-4914-B6A2-9484A5D249DD}" type="pres">
      <dgm:prSet presAssocID="{10045F0E-A2CF-4EFB-B2A3-A833ADF36C0D}" presName="hierRoot2" presStyleCnt="0">
        <dgm:presLayoutVars>
          <dgm:hierBranch val="init"/>
        </dgm:presLayoutVars>
      </dgm:prSet>
      <dgm:spPr/>
    </dgm:pt>
    <dgm:pt modelId="{84168353-AB18-4F2B-A048-4341D71036ED}" type="pres">
      <dgm:prSet presAssocID="{10045F0E-A2CF-4EFB-B2A3-A833ADF36C0D}" presName="rootComposite" presStyleCnt="0"/>
      <dgm:spPr/>
    </dgm:pt>
    <dgm:pt modelId="{BF03A38F-C5FB-40A9-B00E-D38DFAF9ED20}" type="pres">
      <dgm:prSet presAssocID="{10045F0E-A2CF-4EFB-B2A3-A833ADF36C0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B54836-15E5-4300-80A4-2532A2A708E2}" type="pres">
      <dgm:prSet presAssocID="{10045F0E-A2CF-4EFB-B2A3-A833ADF36C0D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6EEAD56-53DB-46B4-BEB7-BCFFDC4B49E4}" type="pres">
      <dgm:prSet presAssocID="{10045F0E-A2CF-4EFB-B2A3-A833ADF36C0D}" presName="hierChild4" presStyleCnt="0"/>
      <dgm:spPr/>
    </dgm:pt>
    <dgm:pt modelId="{01A4A285-6745-4C6A-9997-BEED43B68EEF}" type="pres">
      <dgm:prSet presAssocID="{1442D00E-5F8C-4B20-AAC6-F2839EB058D3}" presName="Name37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80B87D1-7E7B-4696-B143-2D3292CF650F}" type="pres">
      <dgm:prSet presAssocID="{D717AB21-715E-4E38-8CCE-D0BCBB29292A}" presName="hierRoot2" presStyleCnt="0">
        <dgm:presLayoutVars>
          <dgm:hierBranch val="init"/>
        </dgm:presLayoutVars>
      </dgm:prSet>
      <dgm:spPr/>
    </dgm:pt>
    <dgm:pt modelId="{04BDF205-292A-4C2F-91C8-8FFB3512A1C1}" type="pres">
      <dgm:prSet presAssocID="{D717AB21-715E-4E38-8CCE-D0BCBB29292A}" presName="rootComposite" presStyleCnt="0"/>
      <dgm:spPr/>
    </dgm:pt>
    <dgm:pt modelId="{8AA8A5FD-9A46-4F84-B87E-DAC3629D023F}" type="pres">
      <dgm:prSet presAssocID="{D717AB21-715E-4E38-8CCE-D0BCBB29292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59E062-A8FB-4463-8C64-46DF11D975A5}" type="pres">
      <dgm:prSet presAssocID="{D717AB21-715E-4E38-8CCE-D0BCBB29292A}" presName="rootConnector" presStyleLbl="node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19AD90B-689E-41A9-8EFF-80BB3C3AA804}" type="pres">
      <dgm:prSet presAssocID="{D717AB21-715E-4E38-8CCE-D0BCBB29292A}" presName="hierChild4" presStyleCnt="0"/>
      <dgm:spPr/>
    </dgm:pt>
    <dgm:pt modelId="{1917F144-397F-47EE-A158-E8BEFCE7B3EA}" type="pres">
      <dgm:prSet presAssocID="{D717AB21-715E-4E38-8CCE-D0BCBB29292A}" presName="hierChild5" presStyleCnt="0"/>
      <dgm:spPr/>
    </dgm:pt>
    <dgm:pt modelId="{83C9352E-EE47-45E5-86BA-83DE37385E46}" type="pres">
      <dgm:prSet presAssocID="{A96D4732-81F7-4CDD-8F16-8412D1C38B11}" presName="Name37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2866D3D-12ED-4346-8D63-17E2CBF6329F}" type="pres">
      <dgm:prSet presAssocID="{00DF816B-C141-43AD-AB86-CC354AB530BF}" presName="hierRoot2" presStyleCnt="0">
        <dgm:presLayoutVars>
          <dgm:hierBranch val="init"/>
        </dgm:presLayoutVars>
      </dgm:prSet>
      <dgm:spPr/>
    </dgm:pt>
    <dgm:pt modelId="{036554EB-07A2-49E6-BBDE-37B2DADD3D0E}" type="pres">
      <dgm:prSet presAssocID="{00DF816B-C141-43AD-AB86-CC354AB530BF}" presName="rootComposite" presStyleCnt="0"/>
      <dgm:spPr/>
    </dgm:pt>
    <dgm:pt modelId="{3E5D940C-1384-4E37-BDDB-31E14E4FBC0A}" type="pres">
      <dgm:prSet presAssocID="{00DF816B-C141-43AD-AB86-CC354AB530BF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53B24D-E5DF-4E22-B8F3-58DCA31D5C07}" type="pres">
      <dgm:prSet presAssocID="{00DF816B-C141-43AD-AB86-CC354AB530BF}" presName="rootConnector" presStyleLbl="node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3A6F7ED-B82A-45BD-96FB-B215528FD15D}" type="pres">
      <dgm:prSet presAssocID="{00DF816B-C141-43AD-AB86-CC354AB530BF}" presName="hierChild4" presStyleCnt="0"/>
      <dgm:spPr/>
    </dgm:pt>
    <dgm:pt modelId="{E5095D6D-5A0F-4749-A1B3-CE69D5B9BFBD}" type="pres">
      <dgm:prSet presAssocID="{00DF816B-C141-43AD-AB86-CC354AB530BF}" presName="hierChild5" presStyleCnt="0"/>
      <dgm:spPr/>
    </dgm:pt>
    <dgm:pt modelId="{988222ED-556B-4351-9AE3-1CD66374D59A}" type="pres">
      <dgm:prSet presAssocID="{10045F0E-A2CF-4EFB-B2A3-A833ADF36C0D}" presName="hierChild5" presStyleCnt="0"/>
      <dgm:spPr/>
    </dgm:pt>
    <dgm:pt modelId="{A0B4DC22-C2F8-4270-AC5D-83478C82A2D5}" type="pres">
      <dgm:prSet presAssocID="{7F8DEBFD-AE77-4156-850A-54AE23183BB8}" presName="Name3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E1DF760-2FA7-4192-938B-213519FDD96F}" type="pres">
      <dgm:prSet presAssocID="{343FC80C-AED5-4490-9F5D-8E5CA27828A5}" presName="hierRoot2" presStyleCnt="0">
        <dgm:presLayoutVars>
          <dgm:hierBranch val="init"/>
        </dgm:presLayoutVars>
      </dgm:prSet>
      <dgm:spPr/>
    </dgm:pt>
    <dgm:pt modelId="{57F478ED-B0C4-4C98-BCD0-67BF22F42CED}" type="pres">
      <dgm:prSet presAssocID="{343FC80C-AED5-4490-9F5D-8E5CA27828A5}" presName="rootComposite" presStyleCnt="0"/>
      <dgm:spPr/>
    </dgm:pt>
    <dgm:pt modelId="{6425C70B-0BC9-4006-9A08-DE81BDBBCC4D}" type="pres">
      <dgm:prSet presAssocID="{343FC80C-AED5-4490-9F5D-8E5CA27828A5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58CD9C-4006-4B06-B77A-47C8C0CCD711}" type="pres">
      <dgm:prSet presAssocID="{343FC80C-AED5-4490-9F5D-8E5CA27828A5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B08B974-EFEA-421A-ADA9-6625714E3094}" type="pres">
      <dgm:prSet presAssocID="{343FC80C-AED5-4490-9F5D-8E5CA27828A5}" presName="hierChild4" presStyleCnt="0"/>
      <dgm:spPr/>
    </dgm:pt>
    <dgm:pt modelId="{14D76EFB-D28B-4775-B0A8-ACB0AFB032A5}" type="pres">
      <dgm:prSet presAssocID="{77AE1A70-DDDE-4B63-B717-762FB7B226FC}" presName="Name37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D132C4C-4DA5-42AE-AE8E-E7C2D1FB8812}" type="pres">
      <dgm:prSet presAssocID="{3345C1B8-B975-41B9-8C8B-BE4D910DFF47}" presName="hierRoot2" presStyleCnt="0">
        <dgm:presLayoutVars>
          <dgm:hierBranch val="init"/>
        </dgm:presLayoutVars>
      </dgm:prSet>
      <dgm:spPr/>
    </dgm:pt>
    <dgm:pt modelId="{C4321981-9729-4B68-BF9D-29D64EA90B9B}" type="pres">
      <dgm:prSet presAssocID="{3345C1B8-B975-41B9-8C8B-BE4D910DFF47}" presName="rootComposite" presStyleCnt="0"/>
      <dgm:spPr/>
    </dgm:pt>
    <dgm:pt modelId="{F00A4ED3-7E0B-47E4-AC36-3EB9390EAB7A}" type="pres">
      <dgm:prSet presAssocID="{3345C1B8-B975-41B9-8C8B-BE4D910DFF47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FDEE57-B62C-4C77-A5E3-22218D37D774}" type="pres">
      <dgm:prSet presAssocID="{3345C1B8-B975-41B9-8C8B-BE4D910DFF47}" presName="rootConnector" presStyleLbl="node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635BE70-F459-427D-AF99-E230386535D7}" type="pres">
      <dgm:prSet presAssocID="{3345C1B8-B975-41B9-8C8B-BE4D910DFF47}" presName="hierChild4" presStyleCnt="0"/>
      <dgm:spPr/>
    </dgm:pt>
    <dgm:pt modelId="{633BB82D-B0E5-4685-AE5A-ECE56C4D4B07}" type="pres">
      <dgm:prSet presAssocID="{3345C1B8-B975-41B9-8C8B-BE4D910DFF47}" presName="hierChild5" presStyleCnt="0"/>
      <dgm:spPr/>
    </dgm:pt>
    <dgm:pt modelId="{039EB960-61C7-4533-A68C-A9CFA428E12B}" type="pres">
      <dgm:prSet presAssocID="{6381A31F-5DB9-42D5-B723-12DED72700DD}" presName="Name37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E573078-A684-42EC-A158-2635D1535EA9}" type="pres">
      <dgm:prSet presAssocID="{28578D80-C216-4A0C-901D-2C3FE0DEB2C1}" presName="hierRoot2" presStyleCnt="0">
        <dgm:presLayoutVars>
          <dgm:hierBranch val="init"/>
        </dgm:presLayoutVars>
      </dgm:prSet>
      <dgm:spPr/>
    </dgm:pt>
    <dgm:pt modelId="{29ED0162-C75B-4DA9-9EAC-BE670C24C1B8}" type="pres">
      <dgm:prSet presAssocID="{28578D80-C216-4A0C-901D-2C3FE0DEB2C1}" presName="rootComposite" presStyleCnt="0"/>
      <dgm:spPr/>
    </dgm:pt>
    <dgm:pt modelId="{A5641008-0399-4EC9-A4FD-29186BF826B4}" type="pres">
      <dgm:prSet presAssocID="{28578D80-C216-4A0C-901D-2C3FE0DEB2C1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C83AE4-7A41-4432-92A9-649F69397DF2}" type="pres">
      <dgm:prSet presAssocID="{28578D80-C216-4A0C-901D-2C3FE0DEB2C1}" presName="rootConnector" presStyleLbl="node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80F5B32-6476-4F8D-9D0B-D68DA998790A}" type="pres">
      <dgm:prSet presAssocID="{28578D80-C216-4A0C-901D-2C3FE0DEB2C1}" presName="hierChild4" presStyleCnt="0"/>
      <dgm:spPr/>
    </dgm:pt>
    <dgm:pt modelId="{8760B44C-7BB9-4C25-AE86-E7202244FEC2}" type="pres">
      <dgm:prSet presAssocID="{28578D80-C216-4A0C-901D-2C3FE0DEB2C1}" presName="hierChild5" presStyleCnt="0"/>
      <dgm:spPr/>
    </dgm:pt>
    <dgm:pt modelId="{EA4910DB-9E27-4F50-9387-DB2704A4745F}" type="pres">
      <dgm:prSet presAssocID="{343FC80C-AED5-4490-9F5D-8E5CA27828A5}" presName="hierChild5" presStyleCnt="0"/>
      <dgm:spPr/>
    </dgm:pt>
    <dgm:pt modelId="{A52D344A-0BE1-4798-A93A-2074B9DAB5C4}" type="pres">
      <dgm:prSet presAssocID="{C98511BB-09D1-41CA-91DE-73EA9559FAE2}" presName="hierChild5" presStyleCnt="0"/>
      <dgm:spPr/>
    </dgm:pt>
    <dgm:pt modelId="{77BBFA3D-950D-46D9-98D5-68F80467E53C}" type="pres">
      <dgm:prSet presAssocID="{8DE5C037-93EA-4282-8D45-E5349FC44B51}" presName="hierChild3" presStyleCnt="0"/>
      <dgm:spPr/>
    </dgm:pt>
  </dgm:ptLst>
  <dgm:cxnLst>
    <dgm:cxn modelId="{4210FDB5-51A4-4666-AD43-0BC72C29358E}" type="presOf" srcId="{C98511BB-09D1-41CA-91DE-73EA9559FAE2}" destId="{6987C267-F60F-4BE4-B8B1-15067C8A78C6}" srcOrd="0" destOrd="0" presId="urn:microsoft.com/office/officeart/2005/8/layout/orgChart1"/>
    <dgm:cxn modelId="{FC0C921D-728D-43E2-80A6-A12E95F9CB1C}" type="presOf" srcId="{77AE1A70-DDDE-4B63-B717-762FB7B226FC}" destId="{14D76EFB-D28B-4775-B0A8-ACB0AFB032A5}" srcOrd="0" destOrd="0" presId="urn:microsoft.com/office/officeart/2005/8/layout/orgChart1"/>
    <dgm:cxn modelId="{91D62736-C254-4FAC-BD87-DD64847F6C52}" type="presOf" srcId="{0E2D057D-D51E-4634-815A-558B3825FA4F}" destId="{4E3CAF54-532E-431C-9934-A35942ED7B75}" srcOrd="1" destOrd="0" presId="urn:microsoft.com/office/officeart/2005/8/layout/orgChart1"/>
    <dgm:cxn modelId="{822991AB-8E84-4DD0-AAA4-FE1550059518}" type="presOf" srcId="{4E2AFCA8-73E8-4BC0-B8AD-B9A61EB92981}" destId="{777B08D8-4D30-4977-A3A6-C19CFE62DBEE}" srcOrd="0" destOrd="0" presId="urn:microsoft.com/office/officeart/2005/8/layout/orgChart1"/>
    <dgm:cxn modelId="{92CED444-C946-4653-9BE5-10DCBF69C883}" srcId="{343FC80C-AED5-4490-9F5D-8E5CA27828A5}" destId="{3345C1B8-B975-41B9-8C8B-BE4D910DFF47}" srcOrd="0" destOrd="0" parTransId="{77AE1A70-DDDE-4B63-B717-762FB7B226FC}" sibTransId="{6F7C27A6-D0C3-4A07-8359-218638D7DBDA}"/>
    <dgm:cxn modelId="{0D3D9700-FBC5-466A-A714-79E6E15AF206}" type="presOf" srcId="{D717AB21-715E-4E38-8CCE-D0BCBB29292A}" destId="{A359E062-A8FB-4463-8C64-46DF11D975A5}" srcOrd="1" destOrd="0" presId="urn:microsoft.com/office/officeart/2005/8/layout/orgChart1"/>
    <dgm:cxn modelId="{A65C3CB0-69A2-4605-98C8-EEF8077873DC}" type="presOf" srcId="{7F8DEBFD-AE77-4156-850A-54AE23183BB8}" destId="{A0B4DC22-C2F8-4270-AC5D-83478C82A2D5}" srcOrd="0" destOrd="0" presId="urn:microsoft.com/office/officeart/2005/8/layout/orgChart1"/>
    <dgm:cxn modelId="{E857226C-60AE-46EE-9EB7-4A6BF66ED128}" type="presOf" srcId="{343FC80C-AED5-4490-9F5D-8E5CA27828A5}" destId="{AC58CD9C-4006-4B06-B77A-47C8C0CCD711}" srcOrd="1" destOrd="0" presId="urn:microsoft.com/office/officeart/2005/8/layout/orgChart1"/>
    <dgm:cxn modelId="{5EA86D31-B948-4FCE-A122-C18EDCF798EA}" type="presOf" srcId="{876D17BA-931D-47D6-9B93-DD22D17480B0}" destId="{3F64AB95-B39A-4A4F-857F-63B6246EDDEE}" srcOrd="0" destOrd="0" presId="urn:microsoft.com/office/officeart/2005/8/layout/orgChart1"/>
    <dgm:cxn modelId="{F68F590A-9C4D-4861-B664-DF200FBF211E}" type="presOf" srcId="{F6D6F9E4-62BF-4A7B-9293-C03F4AE2EB23}" destId="{B3FBF66D-A1EC-4B22-88D7-57C60E89BB08}" srcOrd="0" destOrd="0" presId="urn:microsoft.com/office/officeart/2005/8/layout/orgChart1"/>
    <dgm:cxn modelId="{59212010-D9E2-4C3F-8E42-4E35973678BE}" type="presOf" srcId="{8DE5C037-93EA-4282-8D45-E5349FC44B51}" destId="{AFC8B66B-F60A-4262-A5B9-9F7891DAFB43}" srcOrd="1" destOrd="0" presId="urn:microsoft.com/office/officeart/2005/8/layout/orgChart1"/>
    <dgm:cxn modelId="{F500EF9E-354E-48FE-AC4A-7B9572CC5359}" type="presOf" srcId="{3DD5EBE5-66A0-4CDC-8304-848114C2E487}" destId="{0CDBF83B-3999-4F44-92E4-B5FFC2D2CB5A}" srcOrd="1" destOrd="0" presId="urn:microsoft.com/office/officeart/2005/8/layout/orgChart1"/>
    <dgm:cxn modelId="{1693D153-43F0-440A-AF26-4F8CB2615E88}" type="presOf" srcId="{343FC80C-AED5-4490-9F5D-8E5CA27828A5}" destId="{6425C70B-0BC9-4006-9A08-DE81BDBBCC4D}" srcOrd="0" destOrd="0" presId="urn:microsoft.com/office/officeart/2005/8/layout/orgChart1"/>
    <dgm:cxn modelId="{7799E2A4-938B-46C5-B0D5-7335E9E661B6}" srcId="{8DE5C037-93EA-4282-8D45-E5349FC44B51}" destId="{F31CBC2F-84E0-402E-95AC-485E3B142A61}" srcOrd="1" destOrd="0" parTransId="{876D17BA-931D-47D6-9B93-DD22D17480B0}" sibTransId="{95B2AFFC-5B54-41E5-8124-99F7EE7E864D}"/>
    <dgm:cxn modelId="{84295A35-DDDF-4FC8-B53C-5A7D4439C7FF}" type="presOf" srcId="{B5E7922C-2DBF-49B6-9D0B-C3DFDB4CED0F}" destId="{C884A086-CB8B-4AAF-A139-63EBACB35599}" srcOrd="0" destOrd="0" presId="urn:microsoft.com/office/officeart/2005/8/layout/orgChart1"/>
    <dgm:cxn modelId="{2AE320FB-4FF0-442F-9100-5DDD1594271E}" srcId="{C98511BB-09D1-41CA-91DE-73EA9559FAE2}" destId="{343FC80C-AED5-4490-9F5D-8E5CA27828A5}" srcOrd="2" destOrd="0" parTransId="{7F8DEBFD-AE77-4156-850A-54AE23183BB8}" sibTransId="{585C2C4A-91DE-4CC0-AB6F-E7DBD8E5E7DD}"/>
    <dgm:cxn modelId="{D2C15BEA-0659-4063-A831-3E55FF245DBB}" type="presOf" srcId="{C98511BB-09D1-41CA-91DE-73EA9559FAE2}" destId="{7350169C-1E35-40AC-AF40-E5E686366634}" srcOrd="1" destOrd="0" presId="urn:microsoft.com/office/officeart/2005/8/layout/orgChart1"/>
    <dgm:cxn modelId="{F75CE62B-FBCE-4CE5-9B0F-30317FB57A2F}" srcId="{8DE5C037-93EA-4282-8D45-E5349FC44B51}" destId="{F152F910-41FD-4ABF-8BFF-BB3846FCBE95}" srcOrd="0" destOrd="0" parTransId="{A01BF23B-30C1-45F7-89AA-7F9E515CE6D4}" sibTransId="{1669F45E-7F0B-4F8F-B7C8-F0457CBE09B1}"/>
    <dgm:cxn modelId="{68039BEE-AAE6-448C-B614-BC1D9553906E}" type="presOf" srcId="{3345C1B8-B975-41B9-8C8B-BE4D910DFF47}" destId="{86FDEE57-B62C-4C77-A5E3-22218D37D774}" srcOrd="1" destOrd="0" presId="urn:microsoft.com/office/officeart/2005/8/layout/orgChart1"/>
    <dgm:cxn modelId="{B46718ED-DE5F-428C-AF87-6318400CEC6E}" type="presOf" srcId="{28578D80-C216-4A0C-901D-2C3FE0DEB2C1}" destId="{59C83AE4-7A41-4432-92A9-649F69397DF2}" srcOrd="1" destOrd="0" presId="urn:microsoft.com/office/officeart/2005/8/layout/orgChart1"/>
    <dgm:cxn modelId="{F083673A-3F14-47E0-AC10-6FC6942BCEEB}" type="presOf" srcId="{F152F910-41FD-4ABF-8BFF-BB3846FCBE95}" destId="{256AD31E-37F0-415C-852D-38A07664353F}" srcOrd="0" destOrd="0" presId="urn:microsoft.com/office/officeart/2005/8/layout/orgChart1"/>
    <dgm:cxn modelId="{AB5F4053-0C3A-48BC-94AE-1F3BBBBD16D9}" type="presOf" srcId="{A96D4732-81F7-4CDD-8F16-8412D1C38B11}" destId="{83C9352E-EE47-45E5-86BA-83DE37385E46}" srcOrd="0" destOrd="0" presId="urn:microsoft.com/office/officeart/2005/8/layout/orgChart1"/>
    <dgm:cxn modelId="{2BBF1407-7F55-4CC1-80FC-24B7E872037C}" srcId="{10045F0E-A2CF-4EFB-B2A3-A833ADF36C0D}" destId="{D717AB21-715E-4E38-8CCE-D0BCBB29292A}" srcOrd="0" destOrd="0" parTransId="{1442D00E-5F8C-4B20-AAC6-F2839EB058D3}" sibTransId="{DB84716E-DD37-48D5-9D98-00D50ECBD0FF}"/>
    <dgm:cxn modelId="{6AF96F1D-42ED-4CD7-8E08-604E906F9901}" srcId="{8DE5C037-93EA-4282-8D45-E5349FC44B51}" destId="{C98511BB-09D1-41CA-91DE-73EA9559FAE2}" srcOrd="3" destOrd="0" parTransId="{4E2AFCA8-73E8-4BC0-B8AD-B9A61EB92981}" sibTransId="{D01763E2-1A96-4ECF-865C-D4E567785AC7}"/>
    <dgm:cxn modelId="{D494F98C-69FA-4B69-AC9D-B631C8469604}" type="presOf" srcId="{769AE8DA-DBA5-4F8D-9357-7498795170F9}" destId="{E984B5B2-6CF5-44D0-AF4B-08A6438E1C8C}" srcOrd="1" destOrd="0" presId="urn:microsoft.com/office/officeart/2005/8/layout/orgChart1"/>
    <dgm:cxn modelId="{BE1D4911-2323-4F92-9A42-89455B57A9BD}" type="presOf" srcId="{A01BF23B-30C1-45F7-89AA-7F9E515CE6D4}" destId="{2E1773C4-1DEE-4A10-8B31-3619D857AE72}" srcOrd="0" destOrd="0" presId="urn:microsoft.com/office/officeart/2005/8/layout/orgChart1"/>
    <dgm:cxn modelId="{D4C89579-8906-4270-800F-9D605FC2F6BF}" type="presOf" srcId="{3DD5EBE5-66A0-4CDC-8304-848114C2E487}" destId="{5E321201-1A95-4F90-9E0D-8503B92A4ECF}" srcOrd="0" destOrd="0" presId="urn:microsoft.com/office/officeart/2005/8/layout/orgChart1"/>
    <dgm:cxn modelId="{B4C45141-109D-4EC9-BB6A-C414F9620634}" type="presOf" srcId="{00DF816B-C141-43AD-AB86-CC354AB530BF}" destId="{C153B24D-E5DF-4E22-B8F3-58DCA31D5C07}" srcOrd="1" destOrd="0" presId="urn:microsoft.com/office/officeart/2005/8/layout/orgChart1"/>
    <dgm:cxn modelId="{F911FB74-14A3-4748-AF19-23E2D82A88FA}" type="presOf" srcId="{4ABD1C90-32BA-404B-A46C-F8F6581ECED0}" destId="{10EF09DA-FC4B-410B-8313-9A15C8F85639}" srcOrd="0" destOrd="0" presId="urn:microsoft.com/office/officeart/2005/8/layout/orgChart1"/>
    <dgm:cxn modelId="{03D40E56-86AC-46D6-A06A-AEDF8DFDDB01}" srcId="{10045F0E-A2CF-4EFB-B2A3-A833ADF36C0D}" destId="{00DF816B-C141-43AD-AB86-CC354AB530BF}" srcOrd="1" destOrd="0" parTransId="{A96D4732-81F7-4CDD-8F16-8412D1C38B11}" sibTransId="{83AE0AB1-ADD3-4343-AC25-AD73B75647A2}"/>
    <dgm:cxn modelId="{20A21519-370D-49FB-AB3E-31F56E897D72}" srcId="{8DE5C037-93EA-4282-8D45-E5349FC44B51}" destId="{769AE8DA-DBA5-4F8D-9357-7498795170F9}" srcOrd="2" destOrd="0" parTransId="{F6D6F9E4-62BF-4A7B-9293-C03F4AE2EB23}" sibTransId="{8EE2D13D-8F1B-4868-B1B9-0B96FCACBD16}"/>
    <dgm:cxn modelId="{861B399E-9370-4E07-818A-00683BAA4C17}" type="presOf" srcId="{F152F910-41FD-4ABF-8BFF-BB3846FCBE95}" destId="{22655C3E-9C0F-4F68-BEC6-83F3D4B3202D}" srcOrd="1" destOrd="0" presId="urn:microsoft.com/office/officeart/2005/8/layout/orgChart1"/>
    <dgm:cxn modelId="{AFB8E344-40A9-4754-B2C5-4D1715BBEAC1}" type="presOf" srcId="{00DF816B-C141-43AD-AB86-CC354AB530BF}" destId="{3E5D940C-1384-4E37-BDDB-31E14E4FBC0A}" srcOrd="0" destOrd="0" presId="urn:microsoft.com/office/officeart/2005/8/layout/orgChart1"/>
    <dgm:cxn modelId="{5EE190E5-94C7-4F15-BBA2-5930EF3D6366}" srcId="{C98511BB-09D1-41CA-91DE-73EA9559FAE2}" destId="{10045F0E-A2CF-4EFB-B2A3-A833ADF36C0D}" srcOrd="1" destOrd="0" parTransId="{B5E7922C-2DBF-49B6-9D0B-C3DFDB4CED0F}" sibTransId="{C466E04E-A899-4198-8E03-7CEFE3648DB8}"/>
    <dgm:cxn modelId="{2A73C7F0-8BE6-4679-B1DF-319DD3B1B9F0}" type="presOf" srcId="{6381A31F-5DB9-42D5-B723-12DED72700DD}" destId="{039EB960-61C7-4533-A68C-A9CFA428E12B}" srcOrd="0" destOrd="0" presId="urn:microsoft.com/office/officeart/2005/8/layout/orgChart1"/>
    <dgm:cxn modelId="{57046692-F7AC-4842-8442-1EA872095626}" srcId="{343FC80C-AED5-4490-9F5D-8E5CA27828A5}" destId="{28578D80-C216-4A0C-901D-2C3FE0DEB2C1}" srcOrd="1" destOrd="0" parTransId="{6381A31F-5DB9-42D5-B723-12DED72700DD}" sibTransId="{C63D1BD0-7DE6-4876-BB38-4D13439A5FEE}"/>
    <dgm:cxn modelId="{D45A8F0F-43BB-4B9D-AB6C-27A112EDC4AB}" type="presOf" srcId="{61C3E59B-0DB6-4BC4-B343-F831888A5D16}" destId="{AF548148-A576-4FC2-8B48-E86682E72597}" srcOrd="0" destOrd="0" presId="urn:microsoft.com/office/officeart/2005/8/layout/orgChart1"/>
    <dgm:cxn modelId="{0EDECB4B-BE76-445F-9555-980BD1D8BD82}" type="presOf" srcId="{D717AB21-715E-4E38-8CCE-D0BCBB29292A}" destId="{8AA8A5FD-9A46-4F84-B87E-DAC3629D023F}" srcOrd="0" destOrd="0" presId="urn:microsoft.com/office/officeart/2005/8/layout/orgChart1"/>
    <dgm:cxn modelId="{F83BF72D-4364-4337-BA1C-015DD418CE83}" srcId="{C98511BB-09D1-41CA-91DE-73EA9559FAE2}" destId="{3DD5EBE5-66A0-4CDC-8304-848114C2E487}" srcOrd="0" destOrd="0" parTransId="{BE9A4207-E9BF-43F5-B6B3-9DFA50DABCF6}" sibTransId="{ADA61739-6E63-4B0C-B920-34BCE78B0BA3}"/>
    <dgm:cxn modelId="{67744B26-2CFF-4FF5-AC0B-DBA64C4D62A4}" type="presOf" srcId="{10045F0E-A2CF-4EFB-B2A3-A833ADF36C0D}" destId="{ECB54836-15E5-4300-80A4-2532A2A708E2}" srcOrd="1" destOrd="0" presId="urn:microsoft.com/office/officeart/2005/8/layout/orgChart1"/>
    <dgm:cxn modelId="{574230A4-BBBE-4632-8060-C273C59E01EB}" type="presOf" srcId="{1442D00E-5F8C-4B20-AAC6-F2839EB058D3}" destId="{01A4A285-6745-4C6A-9997-BEED43B68EEF}" srcOrd="0" destOrd="0" presId="urn:microsoft.com/office/officeart/2005/8/layout/orgChart1"/>
    <dgm:cxn modelId="{8DE95043-9B00-4AE0-9843-794A372B34B6}" type="presOf" srcId="{0E2D057D-D51E-4634-815A-558B3825FA4F}" destId="{29935699-7FD2-4F52-B0FC-7B30184A7264}" srcOrd="0" destOrd="0" presId="urn:microsoft.com/office/officeart/2005/8/layout/orgChart1"/>
    <dgm:cxn modelId="{F043C5A5-A027-4D65-9B90-6E50E06A10C4}" type="presOf" srcId="{10045F0E-A2CF-4EFB-B2A3-A833ADF36C0D}" destId="{BF03A38F-C5FB-40A9-B00E-D38DFAF9ED20}" srcOrd="0" destOrd="0" presId="urn:microsoft.com/office/officeart/2005/8/layout/orgChart1"/>
    <dgm:cxn modelId="{754696EA-16EF-46B5-A77F-32246D7877B0}" type="presOf" srcId="{F31CBC2F-84E0-402E-95AC-485E3B142A61}" destId="{7A420C26-0F31-450D-9C22-6D816FCBFDD6}" srcOrd="1" destOrd="0" presId="urn:microsoft.com/office/officeart/2005/8/layout/orgChart1"/>
    <dgm:cxn modelId="{7A875A1F-2543-4F55-A806-D78C6FC4C5F8}" srcId="{4ABD1C90-32BA-404B-A46C-F8F6581ECED0}" destId="{8DE5C037-93EA-4282-8D45-E5349FC44B51}" srcOrd="0" destOrd="0" parTransId="{178F03B7-2F46-4CFD-8360-736269C5C29A}" sibTransId="{D8A26881-DD7B-472D-8E93-A432F8864DF9}"/>
    <dgm:cxn modelId="{32C64D5A-B139-44FF-9198-8E946173D3A0}" type="presOf" srcId="{769AE8DA-DBA5-4F8D-9357-7498795170F9}" destId="{2D68ACB7-6F26-404A-BCD4-D77FA7E1137A}" srcOrd="0" destOrd="0" presId="urn:microsoft.com/office/officeart/2005/8/layout/orgChart1"/>
    <dgm:cxn modelId="{67480BFD-8F99-4480-9E31-1BA5C58CB8D6}" type="presOf" srcId="{BE9A4207-E9BF-43F5-B6B3-9DFA50DABCF6}" destId="{EDABCD8C-27E5-4C93-B442-8E763E0CD173}" srcOrd="0" destOrd="0" presId="urn:microsoft.com/office/officeart/2005/8/layout/orgChart1"/>
    <dgm:cxn modelId="{3D025F5D-B84F-40FE-A197-15371E624757}" type="presOf" srcId="{28578D80-C216-4A0C-901D-2C3FE0DEB2C1}" destId="{A5641008-0399-4EC9-A4FD-29186BF826B4}" srcOrd="0" destOrd="0" presId="urn:microsoft.com/office/officeart/2005/8/layout/orgChart1"/>
    <dgm:cxn modelId="{C70D2DAE-4A62-4807-9EA3-5153A84B2543}" srcId="{F31CBC2F-84E0-402E-95AC-485E3B142A61}" destId="{0E2D057D-D51E-4634-815A-558B3825FA4F}" srcOrd="0" destOrd="0" parTransId="{61C3E59B-0DB6-4BC4-B343-F831888A5D16}" sibTransId="{5A5A5317-7418-49BA-AB18-2ED0A8BC1880}"/>
    <dgm:cxn modelId="{8FEE366B-2556-499D-B27B-4CCD4B36F583}" type="presOf" srcId="{F31CBC2F-84E0-402E-95AC-485E3B142A61}" destId="{1C7555B2-7C08-486B-9523-2ABF4CEC10A4}" srcOrd="0" destOrd="0" presId="urn:microsoft.com/office/officeart/2005/8/layout/orgChart1"/>
    <dgm:cxn modelId="{55941BF5-59A0-4177-888D-9EE8C6CF3797}" type="presOf" srcId="{8DE5C037-93EA-4282-8D45-E5349FC44B51}" destId="{8F88EEB3-9FF9-4239-874B-7BDC26742485}" srcOrd="0" destOrd="0" presId="urn:microsoft.com/office/officeart/2005/8/layout/orgChart1"/>
    <dgm:cxn modelId="{475C1B86-F520-4649-991C-A1500CFBB09F}" type="presOf" srcId="{3345C1B8-B975-41B9-8C8B-BE4D910DFF47}" destId="{F00A4ED3-7E0B-47E4-AC36-3EB9390EAB7A}" srcOrd="0" destOrd="0" presId="urn:microsoft.com/office/officeart/2005/8/layout/orgChart1"/>
    <dgm:cxn modelId="{24F0D8D4-CDC3-42F8-A8F0-185BE9ECBA75}" type="presParOf" srcId="{10EF09DA-FC4B-410B-8313-9A15C8F85639}" destId="{D42763B6-A122-41A7-8789-83E8CAFDBAA7}" srcOrd="0" destOrd="0" presId="urn:microsoft.com/office/officeart/2005/8/layout/orgChart1"/>
    <dgm:cxn modelId="{0517F274-1703-4FE3-9727-841F0575AA89}" type="presParOf" srcId="{D42763B6-A122-41A7-8789-83E8CAFDBAA7}" destId="{5C913A52-5E74-49C5-8113-99C1FFCE2871}" srcOrd="0" destOrd="0" presId="urn:microsoft.com/office/officeart/2005/8/layout/orgChart1"/>
    <dgm:cxn modelId="{FEAF2B90-6B3D-46E7-83C1-887778EB72F1}" type="presParOf" srcId="{5C913A52-5E74-49C5-8113-99C1FFCE2871}" destId="{8F88EEB3-9FF9-4239-874B-7BDC26742485}" srcOrd="0" destOrd="0" presId="urn:microsoft.com/office/officeart/2005/8/layout/orgChart1"/>
    <dgm:cxn modelId="{C78E52EF-5A8D-4476-A87A-48971CF2C32A}" type="presParOf" srcId="{5C913A52-5E74-49C5-8113-99C1FFCE2871}" destId="{AFC8B66B-F60A-4262-A5B9-9F7891DAFB43}" srcOrd="1" destOrd="0" presId="urn:microsoft.com/office/officeart/2005/8/layout/orgChart1"/>
    <dgm:cxn modelId="{44DF4E6B-36F9-448B-BC95-50FB9C32B111}" type="presParOf" srcId="{D42763B6-A122-41A7-8789-83E8CAFDBAA7}" destId="{BB80AFD5-46E6-459E-B610-999F64D1D9CA}" srcOrd="1" destOrd="0" presId="urn:microsoft.com/office/officeart/2005/8/layout/orgChart1"/>
    <dgm:cxn modelId="{BBC4FE9B-FE8A-4FC9-BD8D-9D5A9C81DC8C}" type="presParOf" srcId="{BB80AFD5-46E6-459E-B610-999F64D1D9CA}" destId="{2E1773C4-1DEE-4A10-8B31-3619D857AE72}" srcOrd="0" destOrd="0" presId="urn:microsoft.com/office/officeart/2005/8/layout/orgChart1"/>
    <dgm:cxn modelId="{6357E561-2469-45F2-BDD8-5BBFF17A869A}" type="presParOf" srcId="{BB80AFD5-46E6-459E-B610-999F64D1D9CA}" destId="{74146AD4-567D-435E-88CC-0927174E9138}" srcOrd="1" destOrd="0" presId="urn:microsoft.com/office/officeart/2005/8/layout/orgChart1"/>
    <dgm:cxn modelId="{0F38EDB3-66A4-429B-A2B8-41B82E5A7370}" type="presParOf" srcId="{74146AD4-567D-435E-88CC-0927174E9138}" destId="{B797F2AD-3C8E-402E-A4C8-908482B4E032}" srcOrd="0" destOrd="0" presId="urn:microsoft.com/office/officeart/2005/8/layout/orgChart1"/>
    <dgm:cxn modelId="{E92F6820-E7D7-4CDC-B69B-8FBEE01EA97A}" type="presParOf" srcId="{B797F2AD-3C8E-402E-A4C8-908482B4E032}" destId="{256AD31E-37F0-415C-852D-38A07664353F}" srcOrd="0" destOrd="0" presId="urn:microsoft.com/office/officeart/2005/8/layout/orgChart1"/>
    <dgm:cxn modelId="{216E2B89-3664-4BC5-8F6A-4389E2B0425E}" type="presParOf" srcId="{B797F2AD-3C8E-402E-A4C8-908482B4E032}" destId="{22655C3E-9C0F-4F68-BEC6-83F3D4B3202D}" srcOrd="1" destOrd="0" presId="urn:microsoft.com/office/officeart/2005/8/layout/orgChart1"/>
    <dgm:cxn modelId="{2643E2EA-8D66-42CD-A5E8-A7859A86BED0}" type="presParOf" srcId="{74146AD4-567D-435E-88CC-0927174E9138}" destId="{FE5A6DF8-8BE0-48D1-B616-2C1A1A0549D3}" srcOrd="1" destOrd="0" presId="urn:microsoft.com/office/officeart/2005/8/layout/orgChart1"/>
    <dgm:cxn modelId="{EBB3A1DD-4780-4287-8C29-6F3321EFFC7F}" type="presParOf" srcId="{74146AD4-567D-435E-88CC-0927174E9138}" destId="{5F25A5BA-E1DA-4E3D-A385-24D87EC2403B}" srcOrd="2" destOrd="0" presId="urn:microsoft.com/office/officeart/2005/8/layout/orgChart1"/>
    <dgm:cxn modelId="{8BF13721-DF10-431C-8CD0-AEAAA7505CED}" type="presParOf" srcId="{BB80AFD5-46E6-459E-B610-999F64D1D9CA}" destId="{3F64AB95-B39A-4A4F-857F-63B6246EDDEE}" srcOrd="2" destOrd="0" presId="urn:microsoft.com/office/officeart/2005/8/layout/orgChart1"/>
    <dgm:cxn modelId="{D76070B0-9EE6-4009-891B-F6CE6D95D904}" type="presParOf" srcId="{BB80AFD5-46E6-459E-B610-999F64D1D9CA}" destId="{A335719B-45CE-4791-8758-54C3A0339366}" srcOrd="3" destOrd="0" presId="urn:microsoft.com/office/officeart/2005/8/layout/orgChart1"/>
    <dgm:cxn modelId="{43584EB3-44B6-43F7-8413-DDF6344F42BF}" type="presParOf" srcId="{A335719B-45CE-4791-8758-54C3A0339366}" destId="{F64D9472-0857-41BC-A624-D6B4496749A8}" srcOrd="0" destOrd="0" presId="urn:microsoft.com/office/officeart/2005/8/layout/orgChart1"/>
    <dgm:cxn modelId="{3E4B01B2-192C-4AB5-9F03-FCAA3CFA8CED}" type="presParOf" srcId="{F64D9472-0857-41BC-A624-D6B4496749A8}" destId="{1C7555B2-7C08-486B-9523-2ABF4CEC10A4}" srcOrd="0" destOrd="0" presId="urn:microsoft.com/office/officeart/2005/8/layout/orgChart1"/>
    <dgm:cxn modelId="{ECB32340-7A17-403B-ACB4-CB7F5610C595}" type="presParOf" srcId="{F64D9472-0857-41BC-A624-D6B4496749A8}" destId="{7A420C26-0F31-450D-9C22-6D816FCBFDD6}" srcOrd="1" destOrd="0" presId="urn:microsoft.com/office/officeart/2005/8/layout/orgChart1"/>
    <dgm:cxn modelId="{4BCFF9A5-7114-4932-9D7C-03B517DB5B9A}" type="presParOf" srcId="{A335719B-45CE-4791-8758-54C3A0339366}" destId="{E0D7F0F4-166A-4CD2-B7FB-2005DD45D71E}" srcOrd="1" destOrd="0" presId="urn:microsoft.com/office/officeart/2005/8/layout/orgChart1"/>
    <dgm:cxn modelId="{A2BB1AE1-656A-4D3D-A151-A49650D65568}" type="presParOf" srcId="{E0D7F0F4-166A-4CD2-B7FB-2005DD45D71E}" destId="{AF548148-A576-4FC2-8B48-E86682E72597}" srcOrd="0" destOrd="0" presId="urn:microsoft.com/office/officeart/2005/8/layout/orgChart1"/>
    <dgm:cxn modelId="{22E82E77-C9F1-4201-88E9-98DE27DD41D3}" type="presParOf" srcId="{E0D7F0F4-166A-4CD2-B7FB-2005DD45D71E}" destId="{10B81F16-49F2-4B2E-84C2-9B94A538D612}" srcOrd="1" destOrd="0" presId="urn:microsoft.com/office/officeart/2005/8/layout/orgChart1"/>
    <dgm:cxn modelId="{B25AF681-2BB2-4561-88F1-8405809CE1CA}" type="presParOf" srcId="{10B81F16-49F2-4B2E-84C2-9B94A538D612}" destId="{4EF5B1D0-214B-411A-883D-AD99BBD20025}" srcOrd="0" destOrd="0" presId="urn:microsoft.com/office/officeart/2005/8/layout/orgChart1"/>
    <dgm:cxn modelId="{1E642D4D-AA39-4E1E-8592-75F44D1F5185}" type="presParOf" srcId="{4EF5B1D0-214B-411A-883D-AD99BBD20025}" destId="{29935699-7FD2-4F52-B0FC-7B30184A7264}" srcOrd="0" destOrd="0" presId="urn:microsoft.com/office/officeart/2005/8/layout/orgChart1"/>
    <dgm:cxn modelId="{83588E1B-6720-432F-A6F8-182E3278F0F5}" type="presParOf" srcId="{4EF5B1D0-214B-411A-883D-AD99BBD20025}" destId="{4E3CAF54-532E-431C-9934-A35942ED7B75}" srcOrd="1" destOrd="0" presId="urn:microsoft.com/office/officeart/2005/8/layout/orgChart1"/>
    <dgm:cxn modelId="{D584E838-4F95-489B-B680-DF51686CD6E3}" type="presParOf" srcId="{10B81F16-49F2-4B2E-84C2-9B94A538D612}" destId="{484C44A2-2706-47E4-AABF-F1CAEF541413}" srcOrd="1" destOrd="0" presId="urn:microsoft.com/office/officeart/2005/8/layout/orgChart1"/>
    <dgm:cxn modelId="{ADC7ED42-8E9A-4390-8703-5343B486E9D6}" type="presParOf" srcId="{10B81F16-49F2-4B2E-84C2-9B94A538D612}" destId="{7D614A00-3BED-466A-955E-A4F65E5D3033}" srcOrd="2" destOrd="0" presId="urn:microsoft.com/office/officeart/2005/8/layout/orgChart1"/>
    <dgm:cxn modelId="{AE9D2C06-8D24-4ADA-83F3-BAAEDD44AE77}" type="presParOf" srcId="{A335719B-45CE-4791-8758-54C3A0339366}" destId="{9BDF10D0-0E73-43CD-9EC8-AB2741181084}" srcOrd="2" destOrd="0" presId="urn:microsoft.com/office/officeart/2005/8/layout/orgChart1"/>
    <dgm:cxn modelId="{F6882217-A220-4355-952F-A158844FB9CA}" type="presParOf" srcId="{BB80AFD5-46E6-459E-B610-999F64D1D9CA}" destId="{B3FBF66D-A1EC-4B22-88D7-57C60E89BB08}" srcOrd="4" destOrd="0" presId="urn:microsoft.com/office/officeart/2005/8/layout/orgChart1"/>
    <dgm:cxn modelId="{F3F28E06-CC7E-44F1-A0CA-DD1030B00618}" type="presParOf" srcId="{BB80AFD5-46E6-459E-B610-999F64D1D9CA}" destId="{98F3FC03-1A41-4A30-B7BA-3F8C10171CFD}" srcOrd="5" destOrd="0" presId="urn:microsoft.com/office/officeart/2005/8/layout/orgChart1"/>
    <dgm:cxn modelId="{49E385E3-210D-4960-84C9-9DAC7B9342A0}" type="presParOf" srcId="{98F3FC03-1A41-4A30-B7BA-3F8C10171CFD}" destId="{94817A1C-ECE3-4D9F-9781-5B6960AD9D39}" srcOrd="0" destOrd="0" presId="urn:microsoft.com/office/officeart/2005/8/layout/orgChart1"/>
    <dgm:cxn modelId="{44C2FB34-5CE6-4782-AA41-82E6BAC4B49F}" type="presParOf" srcId="{94817A1C-ECE3-4D9F-9781-5B6960AD9D39}" destId="{2D68ACB7-6F26-404A-BCD4-D77FA7E1137A}" srcOrd="0" destOrd="0" presId="urn:microsoft.com/office/officeart/2005/8/layout/orgChart1"/>
    <dgm:cxn modelId="{515A0052-2C45-4C53-B62A-D724CDD05A94}" type="presParOf" srcId="{94817A1C-ECE3-4D9F-9781-5B6960AD9D39}" destId="{E984B5B2-6CF5-44D0-AF4B-08A6438E1C8C}" srcOrd="1" destOrd="0" presId="urn:microsoft.com/office/officeart/2005/8/layout/orgChart1"/>
    <dgm:cxn modelId="{9A258F37-79A1-4202-BD94-053E4BE55437}" type="presParOf" srcId="{98F3FC03-1A41-4A30-B7BA-3F8C10171CFD}" destId="{8D785FD6-E7AF-4E01-B654-13E9BE250729}" srcOrd="1" destOrd="0" presId="urn:microsoft.com/office/officeart/2005/8/layout/orgChart1"/>
    <dgm:cxn modelId="{BAA39160-8074-4D25-8793-E5FF8B5724A5}" type="presParOf" srcId="{98F3FC03-1A41-4A30-B7BA-3F8C10171CFD}" destId="{EBBC5B2E-9CAE-4718-B9D3-D2A42C01E338}" srcOrd="2" destOrd="0" presId="urn:microsoft.com/office/officeart/2005/8/layout/orgChart1"/>
    <dgm:cxn modelId="{5324F9A2-FF89-48B2-AF7A-8E6013E5282B}" type="presParOf" srcId="{BB80AFD5-46E6-459E-B610-999F64D1D9CA}" destId="{777B08D8-4D30-4977-A3A6-C19CFE62DBEE}" srcOrd="6" destOrd="0" presId="urn:microsoft.com/office/officeart/2005/8/layout/orgChart1"/>
    <dgm:cxn modelId="{8592B8AD-5A26-4CE6-8D82-173B8B767165}" type="presParOf" srcId="{BB80AFD5-46E6-459E-B610-999F64D1D9CA}" destId="{7D211B13-274A-4457-8A99-A44703A65ED1}" srcOrd="7" destOrd="0" presId="urn:microsoft.com/office/officeart/2005/8/layout/orgChart1"/>
    <dgm:cxn modelId="{9D958CB6-E872-4AD0-9FAC-E03C5961EEAF}" type="presParOf" srcId="{7D211B13-274A-4457-8A99-A44703A65ED1}" destId="{F31AE834-9F4D-4ACF-B8F0-E6B0B5952266}" srcOrd="0" destOrd="0" presId="urn:microsoft.com/office/officeart/2005/8/layout/orgChart1"/>
    <dgm:cxn modelId="{9C5862D8-EB01-46F7-BB7D-EA411804F661}" type="presParOf" srcId="{F31AE834-9F4D-4ACF-B8F0-E6B0B5952266}" destId="{6987C267-F60F-4BE4-B8B1-15067C8A78C6}" srcOrd="0" destOrd="0" presId="urn:microsoft.com/office/officeart/2005/8/layout/orgChart1"/>
    <dgm:cxn modelId="{755DC3D0-4960-48B7-BFCA-70AC103721BA}" type="presParOf" srcId="{F31AE834-9F4D-4ACF-B8F0-E6B0B5952266}" destId="{7350169C-1E35-40AC-AF40-E5E686366634}" srcOrd="1" destOrd="0" presId="urn:microsoft.com/office/officeart/2005/8/layout/orgChart1"/>
    <dgm:cxn modelId="{2EDBF2F1-83BC-401D-99AB-9B4E57A59E34}" type="presParOf" srcId="{7D211B13-274A-4457-8A99-A44703A65ED1}" destId="{4B4CCA97-BCD2-4C41-B0C4-BAC435705506}" srcOrd="1" destOrd="0" presId="urn:microsoft.com/office/officeart/2005/8/layout/orgChart1"/>
    <dgm:cxn modelId="{1883A3A3-AE5B-439D-A289-714428421207}" type="presParOf" srcId="{4B4CCA97-BCD2-4C41-B0C4-BAC435705506}" destId="{EDABCD8C-27E5-4C93-B442-8E763E0CD173}" srcOrd="0" destOrd="0" presId="urn:microsoft.com/office/officeart/2005/8/layout/orgChart1"/>
    <dgm:cxn modelId="{4082FD70-8150-40E0-9C03-0087A4AB9F7B}" type="presParOf" srcId="{4B4CCA97-BCD2-4C41-B0C4-BAC435705506}" destId="{B6F4FFB7-E0C8-4CC4-AD43-F45E0C223E1B}" srcOrd="1" destOrd="0" presId="urn:microsoft.com/office/officeart/2005/8/layout/orgChart1"/>
    <dgm:cxn modelId="{E4FC45E0-5721-4707-84DF-2694F0845080}" type="presParOf" srcId="{B6F4FFB7-E0C8-4CC4-AD43-F45E0C223E1B}" destId="{749DB289-23B0-4C66-9B41-920704828BF7}" srcOrd="0" destOrd="0" presId="urn:microsoft.com/office/officeart/2005/8/layout/orgChart1"/>
    <dgm:cxn modelId="{D7C6842E-9F05-4C1E-981D-109C382A5B31}" type="presParOf" srcId="{749DB289-23B0-4C66-9B41-920704828BF7}" destId="{5E321201-1A95-4F90-9E0D-8503B92A4ECF}" srcOrd="0" destOrd="0" presId="urn:microsoft.com/office/officeart/2005/8/layout/orgChart1"/>
    <dgm:cxn modelId="{2C103888-6F39-4320-82DE-9CEAB28DE200}" type="presParOf" srcId="{749DB289-23B0-4C66-9B41-920704828BF7}" destId="{0CDBF83B-3999-4F44-92E4-B5FFC2D2CB5A}" srcOrd="1" destOrd="0" presId="urn:microsoft.com/office/officeart/2005/8/layout/orgChart1"/>
    <dgm:cxn modelId="{F47CF3A0-2ABE-4FE9-814F-EDDD1A9E7AED}" type="presParOf" srcId="{B6F4FFB7-E0C8-4CC4-AD43-F45E0C223E1B}" destId="{98DA9361-19B0-4968-874B-FE60B0E3790C}" srcOrd="1" destOrd="0" presId="urn:microsoft.com/office/officeart/2005/8/layout/orgChart1"/>
    <dgm:cxn modelId="{B0D52743-61FE-4882-9338-41F314687234}" type="presParOf" srcId="{B6F4FFB7-E0C8-4CC4-AD43-F45E0C223E1B}" destId="{F389548D-5172-4EB8-AA9D-3F12C78A441E}" srcOrd="2" destOrd="0" presId="urn:microsoft.com/office/officeart/2005/8/layout/orgChart1"/>
    <dgm:cxn modelId="{062ABF36-3E7B-49B4-98FC-604095CD293C}" type="presParOf" srcId="{4B4CCA97-BCD2-4C41-B0C4-BAC435705506}" destId="{C884A086-CB8B-4AAF-A139-63EBACB35599}" srcOrd="2" destOrd="0" presId="urn:microsoft.com/office/officeart/2005/8/layout/orgChart1"/>
    <dgm:cxn modelId="{DFB65564-63AE-45CF-852E-541D05A19567}" type="presParOf" srcId="{4B4CCA97-BCD2-4C41-B0C4-BAC435705506}" destId="{77B4B387-7EA3-4914-B6A2-9484A5D249DD}" srcOrd="3" destOrd="0" presId="urn:microsoft.com/office/officeart/2005/8/layout/orgChart1"/>
    <dgm:cxn modelId="{BCEB03DA-7CF9-4508-9F15-96E0CA4A84A6}" type="presParOf" srcId="{77B4B387-7EA3-4914-B6A2-9484A5D249DD}" destId="{84168353-AB18-4F2B-A048-4341D71036ED}" srcOrd="0" destOrd="0" presId="urn:microsoft.com/office/officeart/2005/8/layout/orgChart1"/>
    <dgm:cxn modelId="{1F62A2B2-D34C-4438-A780-D004615272C4}" type="presParOf" srcId="{84168353-AB18-4F2B-A048-4341D71036ED}" destId="{BF03A38F-C5FB-40A9-B00E-D38DFAF9ED20}" srcOrd="0" destOrd="0" presId="urn:microsoft.com/office/officeart/2005/8/layout/orgChart1"/>
    <dgm:cxn modelId="{9A11A90F-4F14-4DB0-94A3-96B9CE9AE4CD}" type="presParOf" srcId="{84168353-AB18-4F2B-A048-4341D71036ED}" destId="{ECB54836-15E5-4300-80A4-2532A2A708E2}" srcOrd="1" destOrd="0" presId="urn:microsoft.com/office/officeart/2005/8/layout/orgChart1"/>
    <dgm:cxn modelId="{E8744567-8F46-4D45-A155-566145B19D12}" type="presParOf" srcId="{77B4B387-7EA3-4914-B6A2-9484A5D249DD}" destId="{96EEAD56-53DB-46B4-BEB7-BCFFDC4B49E4}" srcOrd="1" destOrd="0" presId="urn:microsoft.com/office/officeart/2005/8/layout/orgChart1"/>
    <dgm:cxn modelId="{3B8C72A8-798A-4619-9AAB-EAAD51F93DF8}" type="presParOf" srcId="{96EEAD56-53DB-46B4-BEB7-BCFFDC4B49E4}" destId="{01A4A285-6745-4C6A-9997-BEED43B68EEF}" srcOrd="0" destOrd="0" presId="urn:microsoft.com/office/officeart/2005/8/layout/orgChart1"/>
    <dgm:cxn modelId="{7A113E7A-8A35-4AE8-9A9C-3606F08F4E8C}" type="presParOf" srcId="{96EEAD56-53DB-46B4-BEB7-BCFFDC4B49E4}" destId="{780B87D1-7E7B-4696-B143-2D3292CF650F}" srcOrd="1" destOrd="0" presId="urn:microsoft.com/office/officeart/2005/8/layout/orgChart1"/>
    <dgm:cxn modelId="{3DED5E3E-8787-4125-91B6-52FD60D3729A}" type="presParOf" srcId="{780B87D1-7E7B-4696-B143-2D3292CF650F}" destId="{04BDF205-292A-4C2F-91C8-8FFB3512A1C1}" srcOrd="0" destOrd="0" presId="urn:microsoft.com/office/officeart/2005/8/layout/orgChart1"/>
    <dgm:cxn modelId="{05853C8B-A793-459B-A775-C0D5559431AC}" type="presParOf" srcId="{04BDF205-292A-4C2F-91C8-8FFB3512A1C1}" destId="{8AA8A5FD-9A46-4F84-B87E-DAC3629D023F}" srcOrd="0" destOrd="0" presId="urn:microsoft.com/office/officeart/2005/8/layout/orgChart1"/>
    <dgm:cxn modelId="{4E158439-D0B4-43DD-ADD2-919776329150}" type="presParOf" srcId="{04BDF205-292A-4C2F-91C8-8FFB3512A1C1}" destId="{A359E062-A8FB-4463-8C64-46DF11D975A5}" srcOrd="1" destOrd="0" presId="urn:microsoft.com/office/officeart/2005/8/layout/orgChart1"/>
    <dgm:cxn modelId="{1C826871-F75F-4A7A-8B1A-25DB8333916C}" type="presParOf" srcId="{780B87D1-7E7B-4696-B143-2D3292CF650F}" destId="{619AD90B-689E-41A9-8EFF-80BB3C3AA804}" srcOrd="1" destOrd="0" presId="urn:microsoft.com/office/officeart/2005/8/layout/orgChart1"/>
    <dgm:cxn modelId="{DE1C2A41-B90B-4DB4-AEDE-A99DFBB709EE}" type="presParOf" srcId="{780B87D1-7E7B-4696-B143-2D3292CF650F}" destId="{1917F144-397F-47EE-A158-E8BEFCE7B3EA}" srcOrd="2" destOrd="0" presId="urn:microsoft.com/office/officeart/2005/8/layout/orgChart1"/>
    <dgm:cxn modelId="{64DAC631-0997-4723-8030-1F138169E15C}" type="presParOf" srcId="{96EEAD56-53DB-46B4-BEB7-BCFFDC4B49E4}" destId="{83C9352E-EE47-45E5-86BA-83DE37385E46}" srcOrd="2" destOrd="0" presId="urn:microsoft.com/office/officeart/2005/8/layout/orgChart1"/>
    <dgm:cxn modelId="{D070AD0D-DA19-4399-851D-6659A16BA4A4}" type="presParOf" srcId="{96EEAD56-53DB-46B4-BEB7-BCFFDC4B49E4}" destId="{02866D3D-12ED-4346-8D63-17E2CBF6329F}" srcOrd="3" destOrd="0" presId="urn:microsoft.com/office/officeart/2005/8/layout/orgChart1"/>
    <dgm:cxn modelId="{32C793C3-0CC7-4278-91E9-694E2175C96A}" type="presParOf" srcId="{02866D3D-12ED-4346-8D63-17E2CBF6329F}" destId="{036554EB-07A2-49E6-BBDE-37B2DADD3D0E}" srcOrd="0" destOrd="0" presId="urn:microsoft.com/office/officeart/2005/8/layout/orgChart1"/>
    <dgm:cxn modelId="{FC6AAA3B-F2C9-4BF4-8382-2B889E4656A8}" type="presParOf" srcId="{036554EB-07A2-49E6-BBDE-37B2DADD3D0E}" destId="{3E5D940C-1384-4E37-BDDB-31E14E4FBC0A}" srcOrd="0" destOrd="0" presId="urn:microsoft.com/office/officeart/2005/8/layout/orgChart1"/>
    <dgm:cxn modelId="{9422C5AB-BA2E-49F4-A4E6-0D0F95525F42}" type="presParOf" srcId="{036554EB-07A2-49E6-BBDE-37B2DADD3D0E}" destId="{C153B24D-E5DF-4E22-B8F3-58DCA31D5C07}" srcOrd="1" destOrd="0" presId="urn:microsoft.com/office/officeart/2005/8/layout/orgChart1"/>
    <dgm:cxn modelId="{392E193F-86EE-4594-ABAE-DAC3240B8B2E}" type="presParOf" srcId="{02866D3D-12ED-4346-8D63-17E2CBF6329F}" destId="{83A6F7ED-B82A-45BD-96FB-B215528FD15D}" srcOrd="1" destOrd="0" presId="urn:microsoft.com/office/officeart/2005/8/layout/orgChart1"/>
    <dgm:cxn modelId="{A203CB45-6F17-4BAE-A1F2-AAF80F0672EC}" type="presParOf" srcId="{02866D3D-12ED-4346-8D63-17E2CBF6329F}" destId="{E5095D6D-5A0F-4749-A1B3-CE69D5B9BFBD}" srcOrd="2" destOrd="0" presId="urn:microsoft.com/office/officeart/2005/8/layout/orgChart1"/>
    <dgm:cxn modelId="{8B14E45A-46D7-44E2-B4C4-B20989EE0C2B}" type="presParOf" srcId="{77B4B387-7EA3-4914-B6A2-9484A5D249DD}" destId="{988222ED-556B-4351-9AE3-1CD66374D59A}" srcOrd="2" destOrd="0" presId="urn:microsoft.com/office/officeart/2005/8/layout/orgChart1"/>
    <dgm:cxn modelId="{D070907A-B87D-41C5-8659-4C1CCE96772A}" type="presParOf" srcId="{4B4CCA97-BCD2-4C41-B0C4-BAC435705506}" destId="{A0B4DC22-C2F8-4270-AC5D-83478C82A2D5}" srcOrd="4" destOrd="0" presId="urn:microsoft.com/office/officeart/2005/8/layout/orgChart1"/>
    <dgm:cxn modelId="{E6AC8171-2E37-47AA-9991-5BB2127DB479}" type="presParOf" srcId="{4B4CCA97-BCD2-4C41-B0C4-BAC435705506}" destId="{8E1DF760-2FA7-4192-938B-213519FDD96F}" srcOrd="5" destOrd="0" presId="urn:microsoft.com/office/officeart/2005/8/layout/orgChart1"/>
    <dgm:cxn modelId="{5865A17B-7ECD-40C0-8FE4-8738B7B9EBB2}" type="presParOf" srcId="{8E1DF760-2FA7-4192-938B-213519FDD96F}" destId="{57F478ED-B0C4-4C98-BCD0-67BF22F42CED}" srcOrd="0" destOrd="0" presId="urn:microsoft.com/office/officeart/2005/8/layout/orgChart1"/>
    <dgm:cxn modelId="{3A757ED0-1F4E-4FAE-B4F3-C038C18BED52}" type="presParOf" srcId="{57F478ED-B0C4-4C98-BCD0-67BF22F42CED}" destId="{6425C70B-0BC9-4006-9A08-DE81BDBBCC4D}" srcOrd="0" destOrd="0" presId="urn:microsoft.com/office/officeart/2005/8/layout/orgChart1"/>
    <dgm:cxn modelId="{3F6B82FB-3557-4843-813F-FE6F7FB52585}" type="presParOf" srcId="{57F478ED-B0C4-4C98-BCD0-67BF22F42CED}" destId="{AC58CD9C-4006-4B06-B77A-47C8C0CCD711}" srcOrd="1" destOrd="0" presId="urn:microsoft.com/office/officeart/2005/8/layout/orgChart1"/>
    <dgm:cxn modelId="{5C6B7931-B59F-4AAC-9D5F-D95FDE26A950}" type="presParOf" srcId="{8E1DF760-2FA7-4192-938B-213519FDD96F}" destId="{0B08B974-EFEA-421A-ADA9-6625714E3094}" srcOrd="1" destOrd="0" presId="urn:microsoft.com/office/officeart/2005/8/layout/orgChart1"/>
    <dgm:cxn modelId="{49268DCC-1C72-4A78-9B76-982E13A49FB5}" type="presParOf" srcId="{0B08B974-EFEA-421A-ADA9-6625714E3094}" destId="{14D76EFB-D28B-4775-B0A8-ACB0AFB032A5}" srcOrd="0" destOrd="0" presId="urn:microsoft.com/office/officeart/2005/8/layout/orgChart1"/>
    <dgm:cxn modelId="{9848B3F1-C5C2-422A-B708-833DBBC2556B}" type="presParOf" srcId="{0B08B974-EFEA-421A-ADA9-6625714E3094}" destId="{9D132C4C-4DA5-42AE-AE8E-E7C2D1FB8812}" srcOrd="1" destOrd="0" presId="urn:microsoft.com/office/officeart/2005/8/layout/orgChart1"/>
    <dgm:cxn modelId="{705D1B70-7321-49AE-A727-D6BE8360DA6B}" type="presParOf" srcId="{9D132C4C-4DA5-42AE-AE8E-E7C2D1FB8812}" destId="{C4321981-9729-4B68-BF9D-29D64EA90B9B}" srcOrd="0" destOrd="0" presId="urn:microsoft.com/office/officeart/2005/8/layout/orgChart1"/>
    <dgm:cxn modelId="{712225E1-1FC8-444F-BFAC-7E69F340B128}" type="presParOf" srcId="{C4321981-9729-4B68-BF9D-29D64EA90B9B}" destId="{F00A4ED3-7E0B-47E4-AC36-3EB9390EAB7A}" srcOrd="0" destOrd="0" presId="urn:microsoft.com/office/officeart/2005/8/layout/orgChart1"/>
    <dgm:cxn modelId="{7DDB42D4-20A9-49B2-9878-6AE67836D44E}" type="presParOf" srcId="{C4321981-9729-4B68-BF9D-29D64EA90B9B}" destId="{86FDEE57-B62C-4C77-A5E3-22218D37D774}" srcOrd="1" destOrd="0" presId="urn:microsoft.com/office/officeart/2005/8/layout/orgChart1"/>
    <dgm:cxn modelId="{A35ECB59-8033-42C4-93C7-E68218EB4DBD}" type="presParOf" srcId="{9D132C4C-4DA5-42AE-AE8E-E7C2D1FB8812}" destId="{2635BE70-F459-427D-AF99-E230386535D7}" srcOrd="1" destOrd="0" presId="urn:microsoft.com/office/officeart/2005/8/layout/orgChart1"/>
    <dgm:cxn modelId="{8870DC1A-4276-4EBB-83B7-8B8DF32CA181}" type="presParOf" srcId="{9D132C4C-4DA5-42AE-AE8E-E7C2D1FB8812}" destId="{633BB82D-B0E5-4685-AE5A-ECE56C4D4B07}" srcOrd="2" destOrd="0" presId="urn:microsoft.com/office/officeart/2005/8/layout/orgChart1"/>
    <dgm:cxn modelId="{157207BC-221A-4EC3-B9C8-B8AF4582E131}" type="presParOf" srcId="{0B08B974-EFEA-421A-ADA9-6625714E3094}" destId="{039EB960-61C7-4533-A68C-A9CFA428E12B}" srcOrd="2" destOrd="0" presId="urn:microsoft.com/office/officeart/2005/8/layout/orgChart1"/>
    <dgm:cxn modelId="{F2706531-40A6-4FE3-8718-F395FCCBDE39}" type="presParOf" srcId="{0B08B974-EFEA-421A-ADA9-6625714E3094}" destId="{DE573078-A684-42EC-A158-2635D1535EA9}" srcOrd="3" destOrd="0" presId="urn:microsoft.com/office/officeart/2005/8/layout/orgChart1"/>
    <dgm:cxn modelId="{36099DC1-1798-43C5-95ED-57D9579E2F88}" type="presParOf" srcId="{DE573078-A684-42EC-A158-2635D1535EA9}" destId="{29ED0162-C75B-4DA9-9EAC-BE670C24C1B8}" srcOrd="0" destOrd="0" presId="urn:microsoft.com/office/officeart/2005/8/layout/orgChart1"/>
    <dgm:cxn modelId="{C29B238C-D6AC-4F49-A6C9-71ED53A477D8}" type="presParOf" srcId="{29ED0162-C75B-4DA9-9EAC-BE670C24C1B8}" destId="{A5641008-0399-4EC9-A4FD-29186BF826B4}" srcOrd="0" destOrd="0" presId="urn:microsoft.com/office/officeart/2005/8/layout/orgChart1"/>
    <dgm:cxn modelId="{C4F37BCC-CC38-4C91-B055-B6416BC1F539}" type="presParOf" srcId="{29ED0162-C75B-4DA9-9EAC-BE670C24C1B8}" destId="{59C83AE4-7A41-4432-92A9-649F69397DF2}" srcOrd="1" destOrd="0" presId="urn:microsoft.com/office/officeart/2005/8/layout/orgChart1"/>
    <dgm:cxn modelId="{A1C44C12-C8B7-4C92-BA71-7F95001E04B1}" type="presParOf" srcId="{DE573078-A684-42EC-A158-2635D1535EA9}" destId="{380F5B32-6476-4F8D-9D0B-D68DA998790A}" srcOrd="1" destOrd="0" presId="urn:microsoft.com/office/officeart/2005/8/layout/orgChart1"/>
    <dgm:cxn modelId="{E6385109-82C5-4AFF-B7D4-D91D97309242}" type="presParOf" srcId="{DE573078-A684-42EC-A158-2635D1535EA9}" destId="{8760B44C-7BB9-4C25-AE86-E7202244FEC2}" srcOrd="2" destOrd="0" presId="urn:microsoft.com/office/officeart/2005/8/layout/orgChart1"/>
    <dgm:cxn modelId="{973E0FE4-E89F-415C-8737-8D1E0C923DE9}" type="presParOf" srcId="{8E1DF760-2FA7-4192-938B-213519FDD96F}" destId="{EA4910DB-9E27-4F50-9387-DB2704A4745F}" srcOrd="2" destOrd="0" presId="urn:microsoft.com/office/officeart/2005/8/layout/orgChart1"/>
    <dgm:cxn modelId="{EFA169C0-7642-4C93-9180-0362B0BE4BD1}" type="presParOf" srcId="{7D211B13-274A-4457-8A99-A44703A65ED1}" destId="{A52D344A-0BE1-4798-A93A-2074B9DAB5C4}" srcOrd="2" destOrd="0" presId="urn:microsoft.com/office/officeart/2005/8/layout/orgChart1"/>
    <dgm:cxn modelId="{4466239F-5D5F-44C2-B645-3E15C75C0341}" type="presParOf" srcId="{D42763B6-A122-41A7-8789-83E8CAFDBAA7}" destId="{77BBFA3D-950D-46D9-98D5-68F80467E5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EB960-61C7-4533-A68C-A9CFA428E12B}">
      <dsp:nvSpPr>
        <dsp:cNvPr id="0" name=""/>
        <dsp:cNvSpPr/>
      </dsp:nvSpPr>
      <dsp:spPr>
        <a:xfrm>
          <a:off x="7010180" y="2901512"/>
          <a:ext cx="202403" cy="1578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749"/>
              </a:lnTo>
              <a:lnTo>
                <a:pt x="202403" y="1578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76EFB-D28B-4775-B0A8-ACB0AFB032A5}">
      <dsp:nvSpPr>
        <dsp:cNvPr id="0" name=""/>
        <dsp:cNvSpPr/>
      </dsp:nvSpPr>
      <dsp:spPr>
        <a:xfrm>
          <a:off x="7010180" y="2901512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4DC22-C2F8-4270-AC5D-83478C82A2D5}">
      <dsp:nvSpPr>
        <dsp:cNvPr id="0" name=""/>
        <dsp:cNvSpPr/>
      </dsp:nvSpPr>
      <dsp:spPr>
        <a:xfrm>
          <a:off x="5917200" y="1943467"/>
          <a:ext cx="1632724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1632724" y="141682"/>
              </a:lnTo>
              <a:lnTo>
                <a:pt x="1632724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9352E-EE47-45E5-86BA-83DE37385E46}">
      <dsp:nvSpPr>
        <dsp:cNvPr id="0" name=""/>
        <dsp:cNvSpPr/>
      </dsp:nvSpPr>
      <dsp:spPr>
        <a:xfrm>
          <a:off x="5377456" y="2901512"/>
          <a:ext cx="202403" cy="1578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749"/>
              </a:lnTo>
              <a:lnTo>
                <a:pt x="202403" y="1578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4A285-6745-4C6A-9997-BEED43B68EEF}">
      <dsp:nvSpPr>
        <dsp:cNvPr id="0" name=""/>
        <dsp:cNvSpPr/>
      </dsp:nvSpPr>
      <dsp:spPr>
        <a:xfrm>
          <a:off x="5377456" y="2901512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4A086-CB8B-4AAF-A139-63EBACB35599}">
      <dsp:nvSpPr>
        <dsp:cNvPr id="0" name=""/>
        <dsp:cNvSpPr/>
      </dsp:nvSpPr>
      <dsp:spPr>
        <a:xfrm>
          <a:off x="5871480" y="1943467"/>
          <a:ext cx="91440" cy="283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BCD8C-27E5-4C93-B442-8E763E0CD173}">
      <dsp:nvSpPr>
        <dsp:cNvPr id="0" name=""/>
        <dsp:cNvSpPr/>
      </dsp:nvSpPr>
      <dsp:spPr>
        <a:xfrm>
          <a:off x="4284475" y="1943467"/>
          <a:ext cx="1632724" cy="283365"/>
        </a:xfrm>
        <a:custGeom>
          <a:avLst/>
          <a:gdLst/>
          <a:ahLst/>
          <a:cxnLst/>
          <a:rect l="0" t="0" r="0" b="0"/>
          <a:pathLst>
            <a:path>
              <a:moveTo>
                <a:pt x="1632724" y="0"/>
              </a:moveTo>
              <a:lnTo>
                <a:pt x="1632724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B08D8-4D30-4977-A3A6-C19CFE62DBEE}">
      <dsp:nvSpPr>
        <dsp:cNvPr id="0" name=""/>
        <dsp:cNvSpPr/>
      </dsp:nvSpPr>
      <dsp:spPr>
        <a:xfrm>
          <a:off x="3299444" y="985422"/>
          <a:ext cx="2617756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2617756" y="141682"/>
              </a:lnTo>
              <a:lnTo>
                <a:pt x="2617756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BF66D-A1EC-4B22-88D7-57C60E89BB08}">
      <dsp:nvSpPr>
        <dsp:cNvPr id="0" name=""/>
        <dsp:cNvSpPr/>
      </dsp:nvSpPr>
      <dsp:spPr>
        <a:xfrm>
          <a:off x="3299444" y="985422"/>
          <a:ext cx="647692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647692" y="141682"/>
              </a:lnTo>
              <a:lnTo>
                <a:pt x="647692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48148-A576-4FC2-8B48-E86682E72597}">
      <dsp:nvSpPr>
        <dsp:cNvPr id="0" name=""/>
        <dsp:cNvSpPr/>
      </dsp:nvSpPr>
      <dsp:spPr>
        <a:xfrm>
          <a:off x="1774668" y="1943467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4AB95-B39A-4A4F-857F-63B6246EDDEE}">
      <dsp:nvSpPr>
        <dsp:cNvPr id="0" name=""/>
        <dsp:cNvSpPr/>
      </dsp:nvSpPr>
      <dsp:spPr>
        <a:xfrm>
          <a:off x="2314412" y="985422"/>
          <a:ext cx="985031" cy="283365"/>
        </a:xfrm>
        <a:custGeom>
          <a:avLst/>
          <a:gdLst/>
          <a:ahLst/>
          <a:cxnLst/>
          <a:rect l="0" t="0" r="0" b="0"/>
          <a:pathLst>
            <a:path>
              <a:moveTo>
                <a:pt x="985031" y="0"/>
              </a:moveTo>
              <a:lnTo>
                <a:pt x="985031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773C4-1DEE-4A10-8B31-3619D857AE72}">
      <dsp:nvSpPr>
        <dsp:cNvPr id="0" name=""/>
        <dsp:cNvSpPr/>
      </dsp:nvSpPr>
      <dsp:spPr>
        <a:xfrm>
          <a:off x="681687" y="985422"/>
          <a:ext cx="2617756" cy="283365"/>
        </a:xfrm>
        <a:custGeom>
          <a:avLst/>
          <a:gdLst/>
          <a:ahLst/>
          <a:cxnLst/>
          <a:rect l="0" t="0" r="0" b="0"/>
          <a:pathLst>
            <a:path>
              <a:moveTo>
                <a:pt x="2617756" y="0"/>
              </a:moveTo>
              <a:lnTo>
                <a:pt x="2617756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8EEB3-9FF9-4239-874B-7BDC26742485}">
      <dsp:nvSpPr>
        <dsp:cNvPr id="0" name=""/>
        <dsp:cNvSpPr/>
      </dsp:nvSpPr>
      <dsp:spPr>
        <a:xfrm>
          <a:off x="2624764" y="310743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메인</a:t>
          </a:r>
          <a:endParaRPr lang="ko-KR" altLang="en-US" sz="1600" kern="1200" dirty="0"/>
        </a:p>
      </dsp:txBody>
      <dsp:txXfrm>
        <a:off x="2624764" y="310743"/>
        <a:ext cx="1349358" cy="674679"/>
      </dsp:txXfrm>
    </dsp:sp>
    <dsp:sp modelId="{256AD31E-37F0-415C-852D-38A07664353F}">
      <dsp:nvSpPr>
        <dsp:cNvPr id="0" name=""/>
        <dsp:cNvSpPr/>
      </dsp:nvSpPr>
      <dsp:spPr>
        <a:xfrm>
          <a:off x="7008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로그인</a:t>
          </a: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팝업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7008" y="1268787"/>
        <a:ext cx="1349358" cy="674679"/>
      </dsp:txXfrm>
    </dsp:sp>
    <dsp:sp modelId="{1C7555B2-7C08-486B-9523-2ABF4CEC10A4}">
      <dsp:nvSpPr>
        <dsp:cNvPr id="0" name=""/>
        <dsp:cNvSpPr/>
      </dsp:nvSpPr>
      <dsp:spPr>
        <a:xfrm>
          <a:off x="1639732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검색결과</a:t>
          </a:r>
          <a:endParaRPr lang="ko-KR" altLang="en-US" sz="1600" kern="1200" dirty="0"/>
        </a:p>
      </dsp:txBody>
      <dsp:txXfrm>
        <a:off x="1639732" y="1268787"/>
        <a:ext cx="1349358" cy="674679"/>
      </dsp:txXfrm>
    </dsp:sp>
    <dsp:sp modelId="{29935699-7FD2-4F52-B0FC-7B30184A7264}">
      <dsp:nvSpPr>
        <dsp:cNvPr id="0" name=""/>
        <dsp:cNvSpPr/>
      </dsp:nvSpPr>
      <dsp:spPr>
        <a:xfrm>
          <a:off x="1977072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상세정보</a:t>
          </a:r>
          <a:endParaRPr lang="ko-KR" altLang="en-US" sz="1600" kern="1200" dirty="0"/>
        </a:p>
      </dsp:txBody>
      <dsp:txXfrm>
        <a:off x="1977072" y="2226832"/>
        <a:ext cx="1349358" cy="674679"/>
      </dsp:txXfrm>
    </dsp:sp>
    <dsp:sp modelId="{2D68ACB7-6F26-404A-BCD4-D77FA7E1137A}">
      <dsp:nvSpPr>
        <dsp:cNvPr id="0" name=""/>
        <dsp:cNvSpPr/>
      </dsp:nvSpPr>
      <dsp:spPr>
        <a:xfrm>
          <a:off x="3272456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회원가입</a:t>
          </a:r>
          <a:endParaRPr lang="ko-KR" altLang="en-US" sz="1600" kern="1200" dirty="0"/>
        </a:p>
      </dsp:txBody>
      <dsp:txXfrm>
        <a:off x="3272456" y="1268787"/>
        <a:ext cx="1349358" cy="674679"/>
      </dsp:txXfrm>
    </dsp:sp>
    <dsp:sp modelId="{6987C267-F60F-4BE4-B8B1-15067C8A78C6}">
      <dsp:nvSpPr>
        <dsp:cNvPr id="0" name=""/>
        <dsp:cNvSpPr/>
      </dsp:nvSpPr>
      <dsp:spPr>
        <a:xfrm>
          <a:off x="5242520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마이페이지</a:t>
          </a:r>
          <a:endParaRPr lang="ko-KR" altLang="en-US" sz="1600" kern="1200" dirty="0"/>
        </a:p>
      </dsp:txBody>
      <dsp:txXfrm>
        <a:off x="5242520" y="1268787"/>
        <a:ext cx="1349358" cy="674679"/>
      </dsp:txXfrm>
    </dsp:sp>
    <dsp:sp modelId="{5E321201-1A95-4F90-9E0D-8503B92A4ECF}">
      <dsp:nvSpPr>
        <dsp:cNvPr id="0" name=""/>
        <dsp:cNvSpPr/>
      </dsp:nvSpPr>
      <dsp:spPr>
        <a:xfrm>
          <a:off x="3609796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개인정보수정</a:t>
          </a:r>
          <a:endParaRPr lang="ko-KR" altLang="en-US" sz="1600" kern="1200" dirty="0"/>
        </a:p>
      </dsp:txBody>
      <dsp:txXfrm>
        <a:off x="3609796" y="2226832"/>
        <a:ext cx="1349358" cy="674679"/>
      </dsp:txXfrm>
    </dsp:sp>
    <dsp:sp modelId="{BF03A38F-C5FB-40A9-B00E-D38DFAF9ED20}">
      <dsp:nvSpPr>
        <dsp:cNvPr id="0" name=""/>
        <dsp:cNvSpPr/>
      </dsp:nvSpPr>
      <dsp:spPr>
        <a:xfrm>
          <a:off x="5242520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</a:t>
          </a:r>
          <a:r>
            <a:rPr lang="ko-KR" altLang="en-US" sz="1600" kern="1200" dirty="0" smtClean="0"/>
            <a:t> 리스트</a:t>
          </a:r>
          <a:endParaRPr lang="ko-KR" altLang="en-US" sz="1600" kern="1200" dirty="0"/>
        </a:p>
      </dsp:txBody>
      <dsp:txXfrm>
        <a:off x="5242520" y="2226832"/>
        <a:ext cx="1349358" cy="674679"/>
      </dsp:txXfrm>
    </dsp:sp>
    <dsp:sp modelId="{8AA8A5FD-9A46-4F84-B87E-DAC3629D023F}">
      <dsp:nvSpPr>
        <dsp:cNvPr id="0" name=""/>
        <dsp:cNvSpPr/>
      </dsp:nvSpPr>
      <dsp:spPr>
        <a:xfrm>
          <a:off x="5579860" y="318487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숙박지등록</a:t>
          </a:r>
          <a:endParaRPr lang="ko-KR" altLang="en-US" sz="1600" kern="1200" dirty="0"/>
        </a:p>
      </dsp:txBody>
      <dsp:txXfrm>
        <a:off x="5579860" y="3184877"/>
        <a:ext cx="1349358" cy="674679"/>
      </dsp:txXfrm>
    </dsp:sp>
    <dsp:sp modelId="{3E5D940C-1384-4E37-BDDB-31E14E4FBC0A}">
      <dsp:nvSpPr>
        <dsp:cNvPr id="0" name=""/>
        <dsp:cNvSpPr/>
      </dsp:nvSpPr>
      <dsp:spPr>
        <a:xfrm>
          <a:off x="5579860" y="414292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숙박지수정</a:t>
          </a:r>
          <a:endParaRPr lang="ko-KR" altLang="en-US" sz="1600" kern="1200" dirty="0"/>
        </a:p>
      </dsp:txBody>
      <dsp:txXfrm>
        <a:off x="5579860" y="4142922"/>
        <a:ext cx="1349358" cy="674679"/>
      </dsp:txXfrm>
    </dsp:sp>
    <dsp:sp modelId="{6425C70B-0BC9-4006-9A08-DE81BDBBCC4D}">
      <dsp:nvSpPr>
        <dsp:cNvPr id="0" name=""/>
        <dsp:cNvSpPr/>
      </dsp:nvSpPr>
      <dsp:spPr>
        <a:xfrm>
          <a:off x="6875245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 리스트</a:t>
          </a:r>
          <a:endParaRPr lang="ko-KR" altLang="en-US" sz="1600" kern="1200" dirty="0"/>
        </a:p>
      </dsp:txBody>
      <dsp:txXfrm>
        <a:off x="6875245" y="2226832"/>
        <a:ext cx="1349358" cy="674679"/>
      </dsp:txXfrm>
    </dsp:sp>
    <dsp:sp modelId="{F00A4ED3-7E0B-47E4-AC36-3EB9390EAB7A}">
      <dsp:nvSpPr>
        <dsp:cNvPr id="0" name=""/>
        <dsp:cNvSpPr/>
      </dsp:nvSpPr>
      <dsp:spPr>
        <a:xfrm>
          <a:off x="7212584" y="318487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예약수정</a:t>
          </a:r>
          <a:endParaRPr lang="ko-KR" altLang="en-US" sz="1600" kern="1200" dirty="0"/>
        </a:p>
      </dsp:txBody>
      <dsp:txXfrm>
        <a:off x="7212584" y="3184877"/>
        <a:ext cx="1349358" cy="674679"/>
      </dsp:txXfrm>
    </dsp:sp>
    <dsp:sp modelId="{A5641008-0399-4EC9-A4FD-29186BF826B4}">
      <dsp:nvSpPr>
        <dsp:cNvPr id="0" name=""/>
        <dsp:cNvSpPr/>
      </dsp:nvSpPr>
      <dsp:spPr>
        <a:xfrm>
          <a:off x="7212584" y="414292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예약취소</a:t>
          </a:r>
          <a:endParaRPr lang="ko-KR" altLang="en-US" sz="1600" kern="1200" dirty="0"/>
        </a:p>
      </dsp:txBody>
      <dsp:txXfrm>
        <a:off x="7212584" y="4142922"/>
        <a:ext cx="1349358" cy="674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1412776"/>
            <a:ext cx="22365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숙박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웹서비스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32240" y="4636986"/>
            <a:ext cx="787395" cy="60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발</a:t>
            </a:r>
            <a:r>
              <a:rPr lang="ko-KR" altLang="en-US" sz="1300" b="1" dirty="0">
                <a:solidFill>
                  <a:srgbClr val="FFC000"/>
                </a:solidFill>
              </a:rPr>
              <a:t>표</a:t>
            </a:r>
            <a:r>
              <a:rPr lang="ko-KR" altLang="en-US" sz="1300" b="1" dirty="0" smtClean="0">
                <a:solidFill>
                  <a:srgbClr val="FFC000"/>
                </a:solidFill>
              </a:rPr>
              <a:t>일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ko-KR" sz="1300" b="1" dirty="0" smtClean="0">
              <a:solidFill>
                <a:srgbClr val="FFC000"/>
              </a:solidFill>
            </a:endParaRPr>
          </a:p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소속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ko-KR" sz="1300" b="1" dirty="0" smtClean="0">
              <a:solidFill>
                <a:srgbClr val="FFC000"/>
              </a:solidFill>
            </a:endParaRPr>
          </a:p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보고자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8733" y="4560510"/>
            <a:ext cx="12438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b="1" dirty="0" smtClean="0">
                <a:solidFill>
                  <a:srgbClr val="FFC000"/>
                </a:solidFill>
              </a:rPr>
              <a:t>2017.07.20</a:t>
            </a:r>
          </a:p>
          <a:p>
            <a:pPr algn="r"/>
            <a:r>
              <a:rPr lang="en-US" altLang="ko-KR" sz="1300" b="1" dirty="0" smtClean="0">
                <a:solidFill>
                  <a:srgbClr val="FFC000"/>
                </a:solidFill>
              </a:rPr>
              <a:t>JAVA </a:t>
            </a:r>
            <a:r>
              <a:rPr lang="en-US" altLang="ko-KR" sz="1300" b="1" dirty="0">
                <a:solidFill>
                  <a:srgbClr val="FFC000"/>
                </a:solidFill>
              </a:rPr>
              <a:t>A</a:t>
            </a:r>
            <a:r>
              <a:rPr lang="ko-KR" altLang="en-US" sz="1300" b="1" dirty="0">
                <a:solidFill>
                  <a:srgbClr val="FFC000"/>
                </a:solidFill>
              </a:rPr>
              <a:t>반 </a:t>
            </a:r>
            <a:r>
              <a:rPr lang="en-US" altLang="ko-KR" sz="1300" b="1" dirty="0">
                <a:solidFill>
                  <a:srgbClr val="FFC000"/>
                </a:solidFill>
              </a:rPr>
              <a:t>4</a:t>
            </a:r>
            <a:r>
              <a:rPr lang="ko-KR" altLang="en-US" sz="1300" b="1" dirty="0" smtClean="0">
                <a:solidFill>
                  <a:srgbClr val="FFC000"/>
                </a:solidFill>
              </a:rPr>
              <a:t>조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양정일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이다예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박혜지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이한상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err="1" smtClean="0">
                <a:solidFill>
                  <a:srgbClr val="FFC000"/>
                </a:solidFill>
              </a:rPr>
              <a:t>김형륙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endParaRPr lang="ko-KR" altLang="en-US" sz="13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265893386"/>
              </p:ext>
            </p:extLst>
          </p:nvPr>
        </p:nvGraphicFramePr>
        <p:xfrm>
          <a:off x="179512" y="1396999"/>
          <a:ext cx="8568952" cy="512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7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53767" y="1888665"/>
            <a:ext cx="5791124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5575" y="1307613"/>
            <a:ext cx="2135931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검색결과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087111" y="2035324"/>
            <a:ext cx="2365209" cy="288032"/>
            <a:chOff x="5087111" y="2035324"/>
            <a:chExt cx="2365209" cy="288032"/>
          </a:xfrm>
        </p:grpSpPr>
        <p:sp>
          <p:nvSpPr>
            <p:cNvPr id="23" name="직사각형 22"/>
            <p:cNvSpPr/>
            <p:nvPr/>
          </p:nvSpPr>
          <p:spPr>
            <a:xfrm>
              <a:off x="6300192" y="2035324"/>
              <a:ext cx="115212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87111" y="2035324"/>
              <a:ext cx="115212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회원가입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969193" y="2035324"/>
            <a:ext cx="1960707" cy="261847"/>
            <a:chOff x="1969193" y="2045359"/>
            <a:chExt cx="1960707" cy="261847"/>
          </a:xfrm>
        </p:grpSpPr>
        <p:sp>
          <p:nvSpPr>
            <p:cNvPr id="32" name="직사각형 31"/>
            <p:cNvSpPr/>
            <p:nvPr/>
          </p:nvSpPr>
          <p:spPr>
            <a:xfrm>
              <a:off x="1969193" y="2045359"/>
              <a:ext cx="650346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629228" y="2045359"/>
              <a:ext cx="650346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일자</a:t>
              </a:r>
              <a:endParaRPr lang="ko-KR" altLang="en-US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279554" y="2045359"/>
              <a:ext cx="650346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인원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969193" y="2449665"/>
            <a:ext cx="2310606" cy="261847"/>
            <a:chOff x="1969193" y="2449665"/>
            <a:chExt cx="2310606" cy="261847"/>
          </a:xfrm>
        </p:grpSpPr>
        <p:sp>
          <p:nvSpPr>
            <p:cNvPr id="38" name="직사각형 37"/>
            <p:cNvSpPr/>
            <p:nvPr/>
          </p:nvSpPr>
          <p:spPr>
            <a:xfrm>
              <a:off x="1969193" y="2449665"/>
              <a:ext cx="1152128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가격범위</a:t>
              </a:r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127671" y="2449665"/>
              <a:ext cx="1152128" cy="261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즉시예약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026953" y="2865603"/>
            <a:ext cx="5139956" cy="2782176"/>
            <a:chOff x="2026953" y="2865603"/>
            <a:chExt cx="5139956" cy="2782176"/>
          </a:xfrm>
        </p:grpSpPr>
        <p:grpSp>
          <p:nvGrpSpPr>
            <p:cNvPr id="9" name="그룹 8"/>
            <p:cNvGrpSpPr/>
            <p:nvPr/>
          </p:nvGrpSpPr>
          <p:grpSpPr>
            <a:xfrm>
              <a:off x="2029574" y="2865603"/>
              <a:ext cx="5137335" cy="1335509"/>
              <a:chOff x="2029574" y="3062453"/>
              <a:chExt cx="5137335" cy="1335509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2029574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87" name="그룹 86"/>
              <p:cNvGrpSpPr/>
              <p:nvPr/>
            </p:nvGrpSpPr>
            <p:grpSpPr>
              <a:xfrm>
                <a:off x="3357103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92" name="그룹 91"/>
              <p:cNvGrpSpPr/>
              <p:nvPr/>
            </p:nvGrpSpPr>
            <p:grpSpPr>
              <a:xfrm>
                <a:off x="4684632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93" name="직사각형 92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97" name="그룹 96"/>
              <p:cNvGrpSpPr/>
              <p:nvPr/>
            </p:nvGrpSpPr>
            <p:grpSpPr>
              <a:xfrm>
                <a:off x="6012160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98" name="직사각형 97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</p:grpSp>
        <p:grpSp>
          <p:nvGrpSpPr>
            <p:cNvPr id="102" name="그룹 101"/>
            <p:cNvGrpSpPr/>
            <p:nvPr/>
          </p:nvGrpSpPr>
          <p:grpSpPr>
            <a:xfrm>
              <a:off x="2026953" y="4312270"/>
              <a:ext cx="5137335" cy="1335509"/>
              <a:chOff x="2029574" y="3062453"/>
              <a:chExt cx="5137335" cy="1335509"/>
            </a:xfrm>
          </p:grpSpPr>
          <p:grpSp>
            <p:nvGrpSpPr>
              <p:cNvPr id="103" name="그룹 102"/>
              <p:cNvGrpSpPr/>
              <p:nvPr/>
            </p:nvGrpSpPr>
            <p:grpSpPr>
              <a:xfrm>
                <a:off x="2029574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119" name="직사각형 118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104" name="그룹 103"/>
              <p:cNvGrpSpPr/>
              <p:nvPr/>
            </p:nvGrpSpPr>
            <p:grpSpPr>
              <a:xfrm>
                <a:off x="3357103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115" name="직사각형 114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105" name="그룹 104"/>
              <p:cNvGrpSpPr/>
              <p:nvPr/>
            </p:nvGrpSpPr>
            <p:grpSpPr>
              <a:xfrm>
                <a:off x="4684632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111" name="직사각형 110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  <p:grpSp>
            <p:nvGrpSpPr>
              <p:cNvPr id="106" name="그룹 105"/>
              <p:cNvGrpSpPr/>
              <p:nvPr/>
            </p:nvGrpSpPr>
            <p:grpSpPr>
              <a:xfrm>
                <a:off x="6012160" y="3062453"/>
                <a:ext cx="1154749" cy="1335509"/>
                <a:chOff x="2029574" y="3062453"/>
                <a:chExt cx="1154749" cy="1335509"/>
              </a:xfrm>
            </p:grpSpPr>
            <p:sp>
              <p:nvSpPr>
                <p:cNvPr id="107" name="직사각형 106"/>
                <p:cNvSpPr/>
                <p:nvPr/>
              </p:nvSpPr>
              <p:spPr>
                <a:xfrm>
                  <a:off x="2029574" y="3062453"/>
                  <a:ext cx="1152128" cy="9361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사진</a:t>
                  </a:r>
                  <a:endParaRPr lang="ko-KR" altLang="en-US" dirty="0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2029574" y="4003037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가격</a:t>
                  </a:r>
                  <a:endParaRPr lang="ko-KR" altLang="en-US" sz="11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2613780" y="4003194"/>
                  <a:ext cx="570543" cy="2240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/>
                    <a:t>이름</a:t>
                  </a:r>
                  <a:endParaRPr lang="ko-KR" altLang="en-US" sz="1100" dirty="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2029574" y="4229596"/>
                  <a:ext cx="1152128" cy="1683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err="1" smtClean="0"/>
                    <a:t>별점</a:t>
                  </a:r>
                  <a:endParaRPr lang="ko-KR" altLang="en-US" sz="105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0340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753767" y="1916832"/>
            <a:ext cx="5791124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상세정보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92680" y="4651547"/>
            <a:ext cx="1906505" cy="4414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987332" y="2364060"/>
            <a:ext cx="2935892" cy="123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123728" y="3249318"/>
            <a:ext cx="488052" cy="25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사진보기</a:t>
            </a:r>
            <a:endParaRPr lang="ko-KR" altLang="en-US" sz="600" dirty="0"/>
          </a:p>
        </p:txBody>
      </p:sp>
      <p:sp>
        <p:nvSpPr>
          <p:cNvPr id="24" name="직사각형 23"/>
          <p:cNvSpPr/>
          <p:nvPr/>
        </p:nvSpPr>
        <p:spPr>
          <a:xfrm>
            <a:off x="5057583" y="2364060"/>
            <a:ext cx="1982728" cy="123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5087111" y="2035324"/>
            <a:ext cx="2365209" cy="288032"/>
            <a:chOff x="5087111" y="2035324"/>
            <a:chExt cx="2365209" cy="288032"/>
          </a:xfrm>
        </p:grpSpPr>
        <p:sp>
          <p:nvSpPr>
            <p:cNvPr id="26" name="직사각형 25"/>
            <p:cNvSpPr/>
            <p:nvPr/>
          </p:nvSpPr>
          <p:spPr>
            <a:xfrm>
              <a:off x="6300192" y="2035324"/>
              <a:ext cx="115212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로그인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087111" y="2035324"/>
              <a:ext cx="115212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회원가입</a:t>
              </a:r>
              <a:endParaRPr lang="ko-KR" altLang="en-US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987332" y="3748282"/>
            <a:ext cx="1802480" cy="254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제목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987332" y="4058022"/>
            <a:ext cx="1802480" cy="254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인원수 </a:t>
            </a:r>
            <a:r>
              <a:rPr lang="ko-KR" altLang="en-US" sz="1200" dirty="0" err="1" smtClean="0"/>
              <a:t>침실수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침대수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1987332" y="4407291"/>
            <a:ext cx="1802480" cy="127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숙소소개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호스트가 입력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3923860" y="3748282"/>
            <a:ext cx="936172" cy="148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숙박 가능 인원</a:t>
            </a:r>
            <a:endParaRPr lang="en-US" altLang="ko-KR" sz="700" dirty="0" smtClean="0"/>
          </a:p>
          <a:p>
            <a:pPr algn="ctr"/>
            <a:endParaRPr lang="en-US" altLang="ko-KR" sz="700" dirty="0"/>
          </a:p>
          <a:p>
            <a:pPr algn="ctr"/>
            <a:r>
              <a:rPr lang="ko-KR" altLang="en-US" sz="700" dirty="0" smtClean="0"/>
              <a:t>욕실 수</a:t>
            </a:r>
            <a:endParaRPr lang="en-US" altLang="ko-KR" sz="700" dirty="0" smtClean="0"/>
          </a:p>
          <a:p>
            <a:pPr algn="ctr"/>
            <a:endParaRPr lang="en-US" altLang="ko-KR" sz="700" dirty="0"/>
          </a:p>
          <a:p>
            <a:pPr algn="ctr"/>
            <a:r>
              <a:rPr lang="ko-KR" altLang="en-US" sz="700" dirty="0" smtClean="0"/>
              <a:t>침대 종류</a:t>
            </a:r>
            <a:endParaRPr lang="en-US" altLang="ko-KR" sz="700" dirty="0" smtClean="0"/>
          </a:p>
          <a:p>
            <a:pPr algn="ctr"/>
            <a:endParaRPr lang="en-US" altLang="ko-KR" sz="700" dirty="0"/>
          </a:p>
          <a:p>
            <a:pPr algn="ctr"/>
            <a:r>
              <a:rPr lang="ko-KR" altLang="en-US" sz="700" dirty="0" smtClean="0"/>
              <a:t>침실 수</a:t>
            </a:r>
            <a:endParaRPr lang="en-US" altLang="ko-KR" sz="700" dirty="0" smtClean="0"/>
          </a:p>
          <a:p>
            <a:pPr algn="ctr"/>
            <a:endParaRPr lang="en-US" altLang="ko-KR" sz="700" dirty="0"/>
          </a:p>
          <a:p>
            <a:pPr algn="ctr"/>
            <a:r>
              <a:rPr lang="ko-KR" altLang="en-US" sz="700" dirty="0" smtClean="0"/>
              <a:t>침대 수</a:t>
            </a:r>
            <a:endParaRPr lang="en-US" altLang="ko-KR" sz="7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4923224" y="3748282"/>
            <a:ext cx="936172" cy="148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체크인 시간</a:t>
            </a:r>
            <a:endParaRPr lang="en-US" altLang="ko-KR" sz="700" dirty="0" smtClean="0"/>
          </a:p>
          <a:p>
            <a:pPr algn="ctr"/>
            <a:endParaRPr lang="en-US" altLang="ko-KR" sz="700" dirty="0"/>
          </a:p>
          <a:p>
            <a:pPr algn="ctr"/>
            <a:r>
              <a:rPr lang="ko-KR" altLang="en-US" sz="700" dirty="0" smtClean="0"/>
              <a:t>체크아웃 시간</a:t>
            </a:r>
            <a:endParaRPr lang="en-US" altLang="ko-KR" sz="700" dirty="0" smtClean="0"/>
          </a:p>
          <a:p>
            <a:pPr algn="ctr"/>
            <a:endParaRPr lang="en-US" altLang="ko-KR" sz="700" dirty="0"/>
          </a:p>
          <a:p>
            <a:pPr algn="ctr"/>
            <a:r>
              <a:rPr lang="ko-KR" altLang="en-US" sz="700" dirty="0" smtClean="0"/>
              <a:t>건물 유형</a:t>
            </a:r>
            <a:endParaRPr lang="en-US" altLang="ko-KR" sz="700" dirty="0" smtClean="0"/>
          </a:p>
          <a:p>
            <a:pPr algn="ctr"/>
            <a:endParaRPr lang="en-US" altLang="ko-KR" sz="700" dirty="0"/>
          </a:p>
          <a:p>
            <a:pPr algn="ctr"/>
            <a:r>
              <a:rPr lang="ko-KR" altLang="en-US" sz="700" dirty="0" smtClean="0"/>
              <a:t>숙소 유형</a:t>
            </a:r>
            <a:endParaRPr lang="en-US" altLang="ko-KR" sz="700" dirty="0" smtClean="0"/>
          </a:p>
          <a:p>
            <a:pPr algn="ctr"/>
            <a:endParaRPr lang="en-US" altLang="ko-KR" sz="700" dirty="0"/>
          </a:p>
          <a:p>
            <a:pPr algn="ctr"/>
            <a:endParaRPr lang="en-US" altLang="ko-KR" sz="700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3924014" y="5302189"/>
            <a:ext cx="1935535" cy="260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시설들</a:t>
            </a:r>
            <a:endParaRPr lang="en-US" altLang="ko-KR" sz="7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5926882" y="3748282"/>
            <a:ext cx="1143095" cy="1559332"/>
            <a:chOff x="7842601" y="4053142"/>
            <a:chExt cx="1143095" cy="1559332"/>
          </a:xfrm>
        </p:grpSpPr>
        <p:sp>
          <p:nvSpPr>
            <p:cNvPr id="37" name="직사각형 36"/>
            <p:cNvSpPr/>
            <p:nvPr/>
          </p:nvSpPr>
          <p:spPr>
            <a:xfrm>
              <a:off x="7842601" y="4053142"/>
              <a:ext cx="541006" cy="17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체크인</a:t>
              </a:r>
              <a:endParaRPr lang="en-US" altLang="ko-KR" sz="700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444690" y="4053142"/>
              <a:ext cx="541006" cy="17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체크아웃</a:t>
              </a:r>
              <a:endParaRPr lang="en-US" altLang="ko-KR" sz="700" dirty="0" smtClean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842601" y="4283051"/>
              <a:ext cx="1134599" cy="17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예약 인원</a:t>
              </a:r>
              <a:endParaRPr lang="en-US" altLang="ko-KR" sz="700" dirty="0" smtClean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42601" y="4512960"/>
              <a:ext cx="1134599" cy="17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비용 </a:t>
              </a:r>
              <a:r>
                <a:rPr lang="en-US" altLang="ko-KR" sz="700" dirty="0" smtClean="0"/>
                <a:t>* n</a:t>
              </a:r>
              <a:r>
                <a:rPr lang="ko-KR" altLang="en-US" sz="700" dirty="0" smtClean="0"/>
                <a:t>박 </a:t>
              </a:r>
              <a:r>
                <a:rPr lang="en-US" altLang="ko-KR" sz="700" dirty="0" smtClean="0"/>
                <a:t>= </a:t>
              </a:r>
              <a:r>
                <a:rPr lang="ko-KR" altLang="en-US" sz="700" dirty="0" smtClean="0"/>
                <a:t>요금</a:t>
              </a:r>
              <a:endParaRPr lang="en-US" altLang="ko-KR" sz="700" dirty="0" smtClean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842601" y="4742869"/>
              <a:ext cx="1134599" cy="17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/>
                <a:t>청소</a:t>
              </a:r>
              <a:r>
                <a:rPr lang="ko-KR" altLang="en-US" sz="700"/>
                <a:t>비</a:t>
              </a:r>
              <a:endParaRPr lang="en-US" altLang="ko-KR" sz="700" dirty="0" smtClean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842601" y="4972778"/>
              <a:ext cx="1134599" cy="17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/>
                <a:t>서비스 수수료</a:t>
              </a:r>
              <a:endParaRPr lang="en-US" altLang="ko-KR" sz="700" dirty="0" smtClean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842601" y="5202687"/>
              <a:ext cx="1134599" cy="17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/>
                <a:t>합계</a:t>
              </a:r>
              <a:endParaRPr lang="en-US" altLang="ko-KR" sz="700" dirty="0" smtClean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842601" y="5432594"/>
              <a:ext cx="1134599" cy="17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예약요청 버튼</a:t>
              </a:r>
              <a:endParaRPr lang="en-US" altLang="ko-KR" sz="7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75006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163</Words>
  <Application>Microsoft Office PowerPoint</Application>
  <PresentationFormat>화면 슬라이드 쇼(4:3)</PresentationFormat>
  <Paragraphs>115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숙박 웹서비스 개발 초안</vt:lpstr>
      <vt:lpstr>숙박 웹서비스 개발 초안</vt:lpstr>
      <vt:lpstr>숙박 웹서비스 개발 초안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214</cp:revision>
  <dcterms:created xsi:type="dcterms:W3CDTF">2017-07-04T07:04:18Z</dcterms:created>
  <dcterms:modified xsi:type="dcterms:W3CDTF">2017-08-02T08:38:05Z</dcterms:modified>
</cp:coreProperties>
</file>