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3"/>
  </p:notesMasterIdLst>
  <p:sldIdLst>
    <p:sldId id="350" r:id="rId5"/>
    <p:sldId id="373" r:id="rId6"/>
    <p:sldId id="380" r:id="rId7"/>
    <p:sldId id="382" r:id="rId8"/>
    <p:sldId id="383" r:id="rId9"/>
    <p:sldId id="381" r:id="rId10"/>
    <p:sldId id="384" r:id="rId11"/>
    <p:sldId id="34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80"/>
            <p14:sldId id="382"/>
            <p14:sldId id="383"/>
            <p14:sldId id="381"/>
            <p14:sldId id="384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618">
          <p15:clr>
            <a:srgbClr val="A4A3A4"/>
          </p15:clr>
        </p15:guide>
        <p15:guide id="15" orient="horz" pos="4110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 varScale="1">
        <p:scale>
          <a:sx n="105" d="100"/>
          <a:sy n="105" d="100"/>
        </p:scale>
        <p:origin x="-1710" y="-120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618"/>
        <p:guide orient="horz" pos="4110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35696" y="1700807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리스트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40" y="2563174"/>
            <a:ext cx="1738053" cy="21636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576" y="2577888"/>
            <a:ext cx="1731414" cy="23632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73" y="2570070"/>
            <a:ext cx="1738053" cy="216369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276067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2869959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29" name="직사각형 28"/>
          <p:cNvSpPr/>
          <p:nvPr/>
        </p:nvSpPr>
        <p:spPr>
          <a:xfrm>
            <a:off x="4572000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6390599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32" name="직사각형 31"/>
          <p:cNvSpPr/>
          <p:nvPr/>
        </p:nvSpPr>
        <p:spPr>
          <a:xfrm>
            <a:off x="3995936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5813964" y="4869160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3696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6627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리스트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053244" y="2631732"/>
            <a:ext cx="1509733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053244" y="3959241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053244" y="4247273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50809" y="3639844"/>
            <a:ext cx="1512167" cy="2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873899" y="2631732"/>
            <a:ext cx="1509733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873899" y="3959241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873899" y="4247273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871464" y="3639844"/>
            <a:ext cx="1512167" cy="2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5635161" y="2631732"/>
            <a:ext cx="1509733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35161" y="3959241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635161" y="4247273"/>
            <a:ext cx="1509732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632726" y="3639844"/>
            <a:ext cx="1512167" cy="2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195736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2789628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4033655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4627547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796135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6390027" y="4653136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471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5" y="1307613"/>
            <a:ext cx="1655273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예약 상세정보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053244" y="2492375"/>
            <a:ext cx="5183052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73900" y="3506761"/>
            <a:ext cx="1706212" cy="28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3514100"/>
            <a:ext cx="1656184" cy="261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50809" y="3501231"/>
            <a:ext cx="1801111" cy="2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789040"/>
            <a:ext cx="5183052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상세정보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898833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예약수정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6678060" y="4898833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예약취소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38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예약수정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숙박지리스트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308920"/>
            <a:ext cx="4968552" cy="30079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706896" y="4466786"/>
            <a:ext cx="558236" cy="402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완</a:t>
            </a:r>
            <a:r>
              <a:rPr lang="ko-KR" altLang="en-US" sz="1100" dirty="0"/>
              <a:t>료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6300788" y="4466786"/>
            <a:ext cx="558236" cy="4023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346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10849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706993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예약리스트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숙박지리스트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053244" y="2492375"/>
            <a:ext cx="5183052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873900" y="3506761"/>
            <a:ext cx="1706212" cy="282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580112" y="3514100"/>
            <a:ext cx="1656184" cy="261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인원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050809" y="3501231"/>
            <a:ext cx="1801111" cy="28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숙박지</a:t>
            </a:r>
            <a:r>
              <a:rPr lang="ko-KR" altLang="en-US" dirty="0" smtClean="0"/>
              <a:t> 명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51720" y="3789040"/>
            <a:ext cx="5183052" cy="991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기타 상세정보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898833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수정완료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6678060" y="4898833"/>
            <a:ext cx="558236" cy="4023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예약수정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172</Words>
  <Application>Microsoft Office PowerPoint</Application>
  <PresentationFormat>화면 슬라이드 쇼(4:3)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숙박 웹서비스 개발 초안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219</cp:revision>
  <dcterms:created xsi:type="dcterms:W3CDTF">2017-07-04T07:04:18Z</dcterms:created>
  <dcterms:modified xsi:type="dcterms:W3CDTF">2017-08-02T08:17:47Z</dcterms:modified>
</cp:coreProperties>
</file>