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0"/>
  </p:notesMasterIdLst>
  <p:sldIdLst>
    <p:sldId id="350" r:id="rId5"/>
    <p:sldId id="373" r:id="rId6"/>
    <p:sldId id="374" r:id="rId7"/>
    <p:sldId id="378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74"/>
            <p14:sldId id="378"/>
            <p14:sldId id="384"/>
            <p14:sldId id="385"/>
            <p14:sldId id="386"/>
          </p14:sldIdLst>
        </p14:section>
        <p14:section name="제목 없는 구역" id="{B71830AD-F14F-48BC-8B87-3937CBF92D39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7" orient="horz" pos="1071" userDrawn="1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5" orient="horz" pos="4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7005" autoAdjust="0"/>
  </p:normalViewPr>
  <p:slideViewPr>
    <p:cSldViewPr showGuides="1">
      <p:cViewPr varScale="1">
        <p:scale>
          <a:sx n="85" d="100"/>
          <a:sy n="85" d="100"/>
        </p:scale>
        <p:origin x="78" y="750"/>
      </p:cViewPr>
      <p:guideLst>
        <p:guide orient="horz" pos="1071"/>
        <p:guide orient="horz" pos="2069"/>
        <p:guide orient="horz" pos="41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숙박지리스트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14380" y="2874307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 smtClean="0">
                <a:solidFill>
                  <a:schemeClr val="bg1"/>
                </a:solidFill>
              </a:rPr>
              <a:t>&gt;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 smtClean="0">
                <a:solidFill>
                  <a:schemeClr val="bg1"/>
                </a:solidFill>
              </a:rPr>
              <a:t>&lt;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5212" y="3965508"/>
            <a:ext cx="1303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대명 게스트하우스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숙박 가능 인원 </a:t>
            </a:r>
            <a:r>
              <a:rPr lang="en-US" altLang="ko-KR" sz="1000" dirty="0" smtClean="0">
                <a:solidFill>
                  <a:schemeClr val="bg1"/>
                </a:solidFill>
              </a:rPr>
              <a:t>: 24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예약 현황 </a:t>
            </a:r>
            <a:r>
              <a:rPr lang="en-US" altLang="ko-KR" sz="1000" dirty="0">
                <a:solidFill>
                  <a:schemeClr val="bg1"/>
                </a:solidFill>
              </a:rPr>
              <a:t>&lt;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숙소 상세 정보 </a:t>
            </a:r>
            <a:r>
              <a:rPr lang="en-US" altLang="ko-KR" sz="1000" dirty="0">
                <a:solidFill>
                  <a:schemeClr val="bg1"/>
                </a:solidFill>
              </a:rPr>
              <a:t>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01202" y="2739390"/>
            <a:ext cx="5679109" cy="2849850"/>
            <a:chOff x="2216498" y="2328622"/>
            <a:chExt cx="4829224" cy="3136860"/>
          </a:xfrm>
        </p:grpSpPr>
        <p:sp>
          <p:nvSpPr>
            <p:cNvPr id="6" name="직사각형 5"/>
            <p:cNvSpPr/>
            <p:nvPr/>
          </p:nvSpPr>
          <p:spPr>
            <a:xfrm>
              <a:off x="2221186" y="2328622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21186" y="3140968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21186" y="3933056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16498" y="4725144"/>
              <a:ext cx="4824536" cy="740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등</a:t>
              </a:r>
              <a:r>
                <a:rPr lang="ko-KR" altLang="en-US" dirty="0"/>
                <a:t>록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261896" y="2338751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숙소사진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431428" y="2408776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수정</a:t>
              </a:r>
              <a:endParaRPr lang="ko-KR" altLang="en-US" sz="1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31428" y="2715017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16994" y="2750463"/>
              <a:ext cx="1412337" cy="88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&lt;&lt;</a:t>
              </a:r>
              <a:r>
                <a:rPr lang="ko-KR" altLang="en-US" sz="1000" dirty="0" smtClean="0"/>
                <a:t>예약현황</a:t>
              </a:r>
              <a:r>
                <a:rPr lang="en-US" altLang="ko-KR" sz="1000" dirty="0" smtClean="0"/>
                <a:t>&gt;&gt;</a:t>
              </a:r>
            </a:p>
            <a:p>
              <a:pPr algn="ctr"/>
              <a:r>
                <a:rPr lang="en-US" altLang="ko-KR" sz="1000" dirty="0" smtClean="0"/>
                <a:t>2</a:t>
              </a:r>
              <a:r>
                <a:rPr lang="ko-KR" altLang="en-US" sz="1000" dirty="0" smtClean="0"/>
                <a:t>인실    </a:t>
              </a:r>
              <a:r>
                <a:rPr lang="en-US" altLang="ko-KR" sz="1000" dirty="0" smtClean="0"/>
                <a:t>2 /4</a:t>
              </a:r>
            </a:p>
            <a:p>
              <a:pPr algn="ctr"/>
              <a:r>
                <a:rPr lang="en-US" altLang="ko-KR" sz="1000" dirty="0" smtClean="0"/>
                <a:t>4</a:t>
              </a:r>
              <a:r>
                <a:rPr lang="ko-KR" altLang="en-US" sz="1000" dirty="0" smtClean="0"/>
                <a:t>인실    </a:t>
              </a:r>
              <a:r>
                <a:rPr lang="en-US" altLang="ko-KR" sz="1000" dirty="0" smtClean="0"/>
                <a:t>1/ 4</a:t>
              </a:r>
            </a:p>
            <a:p>
              <a:pPr algn="ctr"/>
              <a:r>
                <a:rPr lang="en-US" altLang="ko-KR" sz="1000" dirty="0" smtClean="0"/>
                <a:t>8</a:t>
              </a:r>
              <a:r>
                <a:rPr lang="ko-KR" altLang="en-US" sz="1000" dirty="0" smtClean="0"/>
                <a:t>인실   </a:t>
              </a:r>
              <a:r>
                <a:rPr lang="en-US" altLang="ko-KR" sz="1000" dirty="0" smtClean="0"/>
                <a:t>3 / 3</a:t>
              </a:r>
            </a:p>
            <a:p>
              <a:pPr algn="ctr"/>
              <a:r>
                <a:rPr lang="en-US" altLang="ko-KR" sz="1000" dirty="0" smtClean="0"/>
                <a:t>16</a:t>
              </a:r>
              <a:r>
                <a:rPr lang="ko-KR" altLang="en-US" sz="1000" dirty="0" smtClean="0"/>
                <a:t>인실   </a:t>
              </a:r>
              <a:r>
                <a:rPr lang="en-US" altLang="ko-KR" sz="1000" dirty="0" smtClean="0"/>
                <a:t>1 / 2</a:t>
              </a:r>
              <a:endParaRPr lang="ko-KR" altLang="en-US" sz="1000" dirty="0"/>
            </a:p>
          </p:txBody>
        </p:sp>
        <p:sp>
          <p:nvSpPr>
            <p:cNvPr id="25" name="타원 24"/>
            <p:cNvSpPr/>
            <p:nvPr/>
          </p:nvSpPr>
          <p:spPr>
            <a:xfrm>
              <a:off x="2261896" y="3943185"/>
              <a:ext cx="720080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숙소사진</a:t>
              </a:r>
              <a:endParaRPr lang="ko-KR" altLang="en-US" sz="11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52952" y="4509120"/>
              <a:ext cx="1412337" cy="88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&lt;&lt;</a:t>
              </a:r>
              <a:r>
                <a:rPr lang="ko-KR" altLang="en-US" sz="1000" dirty="0" smtClean="0"/>
                <a:t>시설</a:t>
              </a:r>
              <a:r>
                <a:rPr lang="en-US" altLang="ko-KR" sz="1000" dirty="0" smtClean="0"/>
                <a:t>&gt;&gt;</a:t>
              </a:r>
            </a:p>
            <a:p>
              <a:pPr algn="ctr"/>
              <a:r>
                <a:rPr lang="ko-KR" altLang="en-US" sz="1000" dirty="0" smtClean="0"/>
                <a:t>인터넷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엘리베이터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무선인터넷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부엌</a:t>
              </a:r>
              <a:endParaRPr lang="en-US" altLang="ko-KR" sz="1000" dirty="0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31428" y="4015193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수정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31428" y="4321434"/>
              <a:ext cx="57606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7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/>
          <p:cNvSpPr/>
          <p:nvPr/>
        </p:nvSpPr>
        <p:spPr>
          <a:xfrm>
            <a:off x="966096" y="1678678"/>
            <a:ext cx="7200800" cy="3386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숙박지등록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511531" y="746499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421431" y="7473417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684306" y="2708880"/>
            <a:ext cx="5768015" cy="32357945"/>
            <a:chOff x="2375002" y="2307699"/>
            <a:chExt cx="5814708" cy="35398027"/>
          </a:xfrm>
        </p:grpSpPr>
        <p:sp>
          <p:nvSpPr>
            <p:cNvPr id="23" name="TextBox 22"/>
            <p:cNvSpPr txBox="1"/>
            <p:nvPr/>
          </p:nvSpPr>
          <p:spPr>
            <a:xfrm>
              <a:off x="2410848" y="5157192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건물 유형을 알려주세요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0329" y="566124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하나를 선택해주세요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0011" y="630932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묵을 방 유형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479492" y="6813376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0484" y="7461448"/>
              <a:ext cx="399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최대 숙박 인원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5735" y="7965504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95216" y="846956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침실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개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79492" y="9117632"/>
              <a:ext cx="571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침대와 욕실은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79492" y="9693696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침대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79491" y="10183770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욕</a:t>
              </a:r>
              <a:r>
                <a:rPr lang="ko-KR" altLang="en-US" dirty="0"/>
                <a:t>실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33680" y="10845824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위치를 알려주세요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국</a:t>
              </a:r>
              <a:r>
                <a:rPr lang="ko-KR" altLang="en-US" dirty="0"/>
                <a:t>가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473161" y="1149215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한국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73161" y="12213976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도</a:t>
              </a:r>
              <a:r>
                <a:rPr lang="en-US" altLang="ko-KR" dirty="0" smtClean="0"/>
                <a:t>		  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군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12642" y="1286030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서울특별시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49186" y="1286095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 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강남구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55735" y="13510120"/>
              <a:ext cx="488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도로명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건물번호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아파트 이름 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 이름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495216" y="14156451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언주로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406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49537" y="14878272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아파트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건물명 및 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호수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489018" y="15524603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)35</a:t>
              </a:r>
              <a:r>
                <a:rPr lang="ko-KR" altLang="en-US" dirty="0" smtClean="0"/>
                <a:t>동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층 </a:t>
              </a:r>
              <a:r>
                <a:rPr lang="en-US" altLang="ko-KR" dirty="0" smtClean="0"/>
                <a:t>407</a:t>
              </a:r>
              <a:r>
                <a:rPr lang="ko-KR" altLang="en-US" dirty="0" smtClean="0"/>
                <a:t>호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40011" y="161090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우편번호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479492" y="16755382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135-919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414" y="17398552"/>
              <a:ext cx="345479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어떤 편의시설을 제공하시나요</a:t>
              </a:r>
              <a:r>
                <a:rPr lang="en-US" altLang="ko-KR" dirty="0" smtClean="0"/>
                <a:t>?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□ 필수 품목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수건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침대시트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화장지</a:t>
              </a:r>
              <a:endParaRPr lang="en-US" altLang="ko-KR" dirty="0" smtClean="0"/>
            </a:p>
            <a:p>
              <a:r>
                <a:rPr lang="ko-KR" altLang="en-US" dirty="0" smtClean="0"/>
                <a:t>□ 무선인터넷</a:t>
              </a:r>
              <a:endParaRPr lang="en-US" altLang="ko-KR" dirty="0" smtClean="0"/>
            </a:p>
            <a:p>
              <a:r>
                <a:rPr lang="ko-KR" altLang="en-US" dirty="0" smtClean="0"/>
                <a:t>□ 샴푸</a:t>
              </a:r>
              <a:endParaRPr lang="en-US" altLang="ko-KR" dirty="0" smtClean="0"/>
            </a:p>
            <a:p>
              <a:r>
                <a:rPr lang="ko-KR" altLang="en-US" dirty="0" smtClean="0"/>
                <a:t>□ 옷장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서랍장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TV</a:t>
              </a:r>
            </a:p>
            <a:p>
              <a:r>
                <a:rPr lang="ko-KR" altLang="en-US" dirty="0" smtClean="0"/>
                <a:t>□ 난방</a:t>
              </a:r>
              <a:endParaRPr lang="en-US" altLang="ko-KR" dirty="0" smtClean="0"/>
            </a:p>
            <a:p>
              <a:r>
                <a:rPr lang="ko-KR" altLang="en-US" dirty="0" smtClean="0"/>
                <a:t>□ 에어컨</a:t>
              </a:r>
              <a:endParaRPr lang="en-US" altLang="ko-KR" dirty="0" smtClean="0"/>
            </a:p>
            <a:p>
              <a:r>
                <a:rPr lang="ko-KR" altLang="en-US" dirty="0" smtClean="0"/>
                <a:t>□ 조식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커피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차</a:t>
              </a:r>
              <a:endParaRPr lang="en-US" altLang="ko-KR" dirty="0" smtClean="0"/>
            </a:p>
            <a:p>
              <a:r>
                <a:rPr lang="ko-KR" altLang="en-US" dirty="0" smtClean="0"/>
                <a:t>□ 책상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작업공간</a:t>
              </a:r>
              <a:endParaRPr lang="en-US" altLang="ko-KR" dirty="0" smtClean="0"/>
            </a:p>
            <a:p>
              <a:r>
                <a:rPr lang="ko-KR" altLang="en-US" dirty="0" smtClean="0"/>
                <a:t>□ 벽난로</a:t>
              </a:r>
              <a:endParaRPr lang="en-US" altLang="ko-KR" dirty="0" smtClean="0"/>
            </a:p>
            <a:p>
              <a:r>
                <a:rPr lang="ko-KR" altLang="en-US" dirty="0" smtClean="0"/>
                <a:t>□ 다리미</a:t>
              </a:r>
              <a:endParaRPr lang="en-US" altLang="ko-KR" dirty="0" smtClean="0"/>
            </a:p>
            <a:p>
              <a:r>
                <a:rPr lang="ko-KR" altLang="en-US" dirty="0" smtClean="0"/>
                <a:t>□ 헤어드라이어</a:t>
              </a:r>
              <a:endParaRPr lang="en-US" altLang="ko-KR" dirty="0" smtClean="0"/>
            </a:p>
            <a:p>
              <a:r>
                <a:rPr lang="ko-KR" altLang="en-US" dirty="0" smtClean="0"/>
                <a:t>□ 집에서 키우는 반려동물</a:t>
              </a:r>
              <a:endParaRPr lang="en-US" altLang="ko-KR" dirty="0" smtClean="0"/>
            </a:p>
            <a:p>
              <a:r>
                <a:rPr lang="ko-KR" altLang="en-US" dirty="0" smtClean="0"/>
                <a:t>□ 게스트 전용 출입문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9018" y="22439112"/>
              <a:ext cx="24256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안전시설</a:t>
              </a:r>
              <a:endParaRPr lang="en-US" altLang="ko-KR" dirty="0"/>
            </a:p>
            <a:p>
              <a:r>
                <a:rPr lang="ko-KR" altLang="en-US" dirty="0" smtClean="0"/>
                <a:t>□ 연기 감지기</a:t>
              </a:r>
              <a:endParaRPr lang="en-US" altLang="ko-KR" dirty="0"/>
            </a:p>
            <a:p>
              <a:r>
                <a:rPr lang="ko-KR" altLang="en-US" dirty="0" smtClean="0"/>
                <a:t>□ 일산화탄소 감지기</a:t>
              </a:r>
              <a:endParaRPr lang="en-US" altLang="ko-KR" dirty="0" smtClean="0"/>
            </a:p>
            <a:p>
              <a:r>
                <a:rPr lang="ko-KR" altLang="en-US" dirty="0" smtClean="0"/>
                <a:t>□ 구급상자</a:t>
              </a:r>
              <a:endParaRPr lang="en-US" altLang="ko-KR" dirty="0" smtClean="0"/>
            </a:p>
            <a:p>
              <a:r>
                <a:rPr lang="ko-KR" altLang="en-US" dirty="0" smtClean="0"/>
                <a:t>□ 안전 카드</a:t>
              </a:r>
              <a:endParaRPr lang="en-US" altLang="ko-KR" dirty="0" smtClean="0"/>
            </a:p>
            <a:p>
              <a:r>
                <a:rPr lang="ko-KR" altLang="en-US" dirty="0" smtClean="0"/>
                <a:t>□ 소화</a:t>
              </a:r>
              <a:r>
                <a:rPr lang="ko-KR" altLang="en-US" dirty="0"/>
                <a:t>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침실문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잠금장치</a:t>
              </a:r>
              <a:endParaRPr lang="en-US" altLang="ko-KR" dirty="0" smtClean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55735" y="24743368"/>
              <a:ext cx="439254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어떤 공간을 사용할 수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r>
                <a:rPr lang="ko-KR" altLang="en-US" dirty="0" smtClean="0"/>
                <a:t>□ 개인 거실</a:t>
              </a:r>
              <a:endParaRPr lang="en-US" altLang="ko-KR" dirty="0" smtClean="0"/>
            </a:p>
            <a:p>
              <a:r>
                <a:rPr lang="ko-KR" altLang="en-US" dirty="0" smtClean="0"/>
                <a:t>□ 수영장</a:t>
              </a:r>
              <a:endParaRPr lang="en-US" altLang="ko-KR" dirty="0" smtClean="0"/>
            </a:p>
            <a:p>
              <a:r>
                <a:rPr lang="ko-KR" altLang="en-US" dirty="0" smtClean="0"/>
                <a:t>□ 부엌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세탁기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건조기</a:t>
              </a:r>
              <a:endParaRPr lang="en-US" altLang="ko-KR" dirty="0" smtClean="0"/>
            </a:p>
            <a:p>
              <a:r>
                <a:rPr lang="ko-KR" altLang="en-US" dirty="0" smtClean="0"/>
                <a:t>□ 주차</a:t>
              </a:r>
              <a:endParaRPr lang="en-US" altLang="ko-KR" dirty="0" smtClean="0"/>
            </a:p>
            <a:p>
              <a:r>
                <a:rPr lang="ko-KR" altLang="en-US" dirty="0" smtClean="0"/>
                <a:t>□ 엘리베이터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자쿠지</a:t>
              </a:r>
              <a:r>
                <a:rPr lang="ko-KR" altLang="en-US" dirty="0" smtClean="0"/>
                <a:t> 욕조</a:t>
              </a:r>
              <a:endParaRPr lang="en-US" altLang="ko-KR" dirty="0" smtClean="0"/>
            </a:p>
            <a:p>
              <a:r>
                <a:rPr lang="ko-KR" altLang="en-US" dirty="0" smtClean="0"/>
                <a:t>□ 헬스장</a:t>
              </a:r>
              <a:endParaRPr lang="en-US" altLang="ko-KR" dirty="0" smtClean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94199" y="27839712"/>
              <a:ext cx="302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모습을 보여 주세요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95216" y="28343768"/>
              <a:ext cx="4896486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업로드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33680" y="30720032"/>
              <a:ext cx="1189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설명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요약</a:t>
              </a:r>
              <a:endParaRPr lang="en-US" altLang="ko-KR" dirty="0" smtClean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12642" y="31643362"/>
              <a:ext cx="4896486" cy="145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설명</a:t>
              </a:r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76414" y="33384328"/>
              <a:ext cx="21868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좋은 점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아이 동반</a:t>
              </a:r>
              <a:r>
                <a:rPr lang="en-US" altLang="ko-KR" dirty="0" smtClean="0"/>
                <a:t>)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가족</a:t>
              </a:r>
              <a:endParaRPr lang="en-US" altLang="ko-KR" dirty="0" smtClean="0"/>
            </a:p>
            <a:p>
              <a:r>
                <a:rPr lang="ko-KR" altLang="en-US" dirty="0" smtClean="0"/>
                <a:t>□ 단체</a:t>
              </a:r>
              <a:endParaRPr lang="en-US" altLang="ko-KR" dirty="0" smtClean="0"/>
            </a:p>
            <a:p>
              <a:r>
                <a:rPr lang="ko-KR" altLang="en-US" dirty="0" smtClean="0"/>
                <a:t>□ 반려동물 동반</a:t>
              </a:r>
              <a:endParaRPr lang="en-US" altLang="ko-KR" dirty="0" smtClean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73161" y="346142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이름 지정</a:t>
              </a:r>
              <a:endParaRPr lang="en-US" altLang="ko-KR" dirty="0" smtClean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80484" y="351125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제목</a:t>
              </a:r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19440" y="356793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요금</a:t>
              </a:r>
              <a:endParaRPr lang="en-US" altLang="ko-KR" dirty="0" smtClean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526763" y="361776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 / </a:t>
              </a:r>
              <a:r>
                <a:rPr lang="ko-KR" altLang="en-US" dirty="0" smtClean="0"/>
                <a:t>박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95216" y="36775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통화단</a:t>
              </a:r>
              <a:r>
                <a:rPr lang="ko-KR" altLang="en-US" dirty="0"/>
                <a:t>위</a:t>
              </a:r>
              <a:endParaRPr lang="en-US" altLang="ko-KR" dirty="0" smtClean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02539" y="3727367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KRW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84168" y="37273678"/>
              <a:ext cx="18433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숙소 등록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75002" y="2307699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회원님의 숙소 유형은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406305" y="2814695"/>
              <a:ext cx="1485807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 ▽</a:t>
              </a:r>
              <a:endParaRPr lang="ko-KR" altLang="en-US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120944" y="281469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최대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명 </a:t>
              </a:r>
              <a:r>
                <a:rPr lang="ko-KR" altLang="en-US" dirty="0"/>
                <a:t>숙박 가능 ▽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2406304" y="3397155"/>
              <a:ext cx="4393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대한민국 서울특별시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389655" y="4045227"/>
              <a:ext cx="498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유형을 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호텔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기타 중에서 골라주세요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429136" y="4549283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66096" y="1678678"/>
            <a:ext cx="7200800" cy="33865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600" kern="120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r>
              <a:rPr lang="ko-KR" altLang="en-US" smtClean="0"/>
              <a:t>숙박 웹서비스 개발 초안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4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B64B7CF-E68D-4759-A8E1-E83BC18A9D9E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숙박지수정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4511531" y="746499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421431" y="7473417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4300932" y="9725054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5183612" y="9734346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4289339" y="10236609"/>
            <a:ext cx="306616" cy="306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1684306" y="2708880"/>
            <a:ext cx="5768015" cy="32357945"/>
            <a:chOff x="2375002" y="2307699"/>
            <a:chExt cx="5814708" cy="35398027"/>
          </a:xfrm>
        </p:grpSpPr>
        <p:sp>
          <p:nvSpPr>
            <p:cNvPr id="86" name="TextBox 85"/>
            <p:cNvSpPr txBox="1"/>
            <p:nvPr/>
          </p:nvSpPr>
          <p:spPr>
            <a:xfrm>
              <a:off x="2410848" y="5157192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건물 유형을 알려주세요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50329" y="566124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하나를 선택해주세요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0011" y="630932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묵을 방 유형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479492" y="6813376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80484" y="7461448"/>
              <a:ext cx="399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최대 숙박 인원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455735" y="7965504"/>
              <a:ext cx="4935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495216" y="846956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침실 </a:t>
              </a:r>
              <a:r>
                <a:rPr lang="en-US" altLang="ko-KR" dirty="0" smtClean="0"/>
                <a:t>0</a:t>
              </a:r>
              <a:r>
                <a:rPr lang="ko-KR" altLang="en-US" dirty="0" smtClean="0"/>
                <a:t>개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79492" y="9117632"/>
              <a:ext cx="5710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사용할 수 있는 침대와 욕실은 몇 개인가요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79492" y="9693696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침대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79491" y="10183770"/>
              <a:ext cx="3068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욕</a:t>
              </a:r>
              <a:r>
                <a:rPr lang="ko-KR" altLang="en-US" dirty="0"/>
                <a:t>실</a:t>
              </a:r>
              <a:r>
                <a:rPr lang="en-US" altLang="ko-KR" dirty="0" smtClean="0"/>
                <a:t>		-    1    +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33680" y="10845824"/>
              <a:ext cx="29386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위치를 알려주세요</a:t>
              </a:r>
              <a:r>
                <a:rPr lang="en-US" altLang="ko-KR" dirty="0" smtClean="0"/>
                <a:t>.</a:t>
              </a:r>
            </a:p>
            <a:p>
              <a:r>
                <a:rPr lang="ko-KR" altLang="en-US" dirty="0" smtClean="0"/>
                <a:t>국</a:t>
              </a:r>
              <a:r>
                <a:rPr lang="ko-KR" altLang="en-US" dirty="0"/>
                <a:t>가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473161" y="1149215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한국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73161" y="12213976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도</a:t>
              </a:r>
              <a:r>
                <a:rPr lang="en-US" altLang="ko-KR" dirty="0" smtClean="0"/>
                <a:t>		  </a:t>
              </a:r>
              <a:r>
                <a:rPr lang="ko-KR" altLang="en-US" dirty="0" smtClean="0"/>
                <a:t>시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군</a:t>
              </a:r>
              <a:endParaRPr lang="ko-KR" altLang="en-US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512642" y="1286030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서울특별시</a:t>
              </a:r>
              <a:endParaRPr lang="ko-KR" altLang="en-US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49186" y="12860957"/>
              <a:ext cx="178829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 </a:t>
              </a:r>
              <a:r>
                <a:rPr lang="en-US" altLang="ko-KR" dirty="0" smtClean="0"/>
                <a:t>) </a:t>
              </a:r>
              <a:r>
                <a:rPr lang="ko-KR" altLang="en-US" dirty="0" smtClean="0"/>
                <a:t>강남구</a:t>
              </a:r>
              <a:endParaRPr lang="ko-KR" alt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455735" y="13510120"/>
              <a:ext cx="4887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도로명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건물번호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아파트 이름 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 이름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495216" y="14156451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</a:t>
              </a:r>
              <a:r>
                <a:rPr lang="ko-KR" altLang="en-US" dirty="0" err="1" smtClean="0"/>
                <a:t>언주로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406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49537" y="14878272"/>
              <a:ext cx="431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아파트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건물명 및 동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호수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선택사항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489018" y="15524603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)35</a:t>
              </a:r>
              <a:r>
                <a:rPr lang="ko-KR" altLang="en-US" dirty="0" smtClean="0"/>
                <a:t>동 </a:t>
              </a:r>
              <a:r>
                <a:rPr lang="en-US" altLang="ko-KR" dirty="0" smtClean="0"/>
                <a:t>4</a:t>
              </a:r>
              <a:r>
                <a:rPr lang="ko-KR" altLang="en-US" dirty="0" smtClean="0"/>
                <a:t>층 </a:t>
              </a:r>
              <a:r>
                <a:rPr lang="en-US" altLang="ko-KR" dirty="0" smtClean="0"/>
                <a:t>407</a:t>
              </a:r>
              <a:r>
                <a:rPr lang="ko-KR" altLang="en-US" dirty="0" smtClean="0"/>
                <a:t>호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40011" y="161090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우편번호</a:t>
              </a:r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479492" y="16755382"/>
              <a:ext cx="37329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예</a:t>
              </a:r>
              <a:r>
                <a:rPr lang="en-US" altLang="ko-KR" dirty="0" smtClean="0"/>
                <a:t>) 135-919 </a:t>
              </a:r>
              <a:endParaRPr lang="ko-KR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476414" y="17398552"/>
              <a:ext cx="3454792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어떤 편의시설을 제공하시나요</a:t>
              </a:r>
              <a:r>
                <a:rPr lang="en-US" altLang="ko-KR" dirty="0" smtClean="0"/>
                <a:t>?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□ 필수 품목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수건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침대시트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비누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화장지</a:t>
              </a:r>
              <a:endParaRPr lang="en-US" altLang="ko-KR" dirty="0" smtClean="0"/>
            </a:p>
            <a:p>
              <a:r>
                <a:rPr lang="ko-KR" altLang="en-US" dirty="0" smtClean="0"/>
                <a:t>□ 무선인터넷</a:t>
              </a:r>
              <a:endParaRPr lang="en-US" altLang="ko-KR" dirty="0" smtClean="0"/>
            </a:p>
            <a:p>
              <a:r>
                <a:rPr lang="ko-KR" altLang="en-US" dirty="0" smtClean="0"/>
                <a:t>□ 샴푸</a:t>
              </a:r>
              <a:endParaRPr lang="en-US" altLang="ko-KR" dirty="0" smtClean="0"/>
            </a:p>
            <a:p>
              <a:r>
                <a:rPr lang="ko-KR" altLang="en-US" dirty="0" smtClean="0"/>
                <a:t>□ 옷장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서랍장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TV</a:t>
              </a:r>
            </a:p>
            <a:p>
              <a:r>
                <a:rPr lang="ko-KR" altLang="en-US" dirty="0" smtClean="0"/>
                <a:t>□ 난방</a:t>
              </a:r>
              <a:endParaRPr lang="en-US" altLang="ko-KR" dirty="0" smtClean="0"/>
            </a:p>
            <a:p>
              <a:r>
                <a:rPr lang="ko-KR" altLang="en-US" dirty="0" smtClean="0"/>
                <a:t>□ 에어컨</a:t>
              </a:r>
              <a:endParaRPr lang="en-US" altLang="ko-KR" dirty="0" smtClean="0"/>
            </a:p>
            <a:p>
              <a:r>
                <a:rPr lang="ko-KR" altLang="en-US" dirty="0" smtClean="0"/>
                <a:t>□ 조식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커피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차</a:t>
              </a:r>
              <a:endParaRPr lang="en-US" altLang="ko-KR" dirty="0" smtClean="0"/>
            </a:p>
            <a:p>
              <a:r>
                <a:rPr lang="ko-KR" altLang="en-US" dirty="0" smtClean="0"/>
                <a:t>□ 책상 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작업공간</a:t>
              </a:r>
              <a:endParaRPr lang="en-US" altLang="ko-KR" dirty="0" smtClean="0"/>
            </a:p>
            <a:p>
              <a:r>
                <a:rPr lang="ko-KR" altLang="en-US" dirty="0" smtClean="0"/>
                <a:t>□ 벽난로</a:t>
              </a:r>
              <a:endParaRPr lang="en-US" altLang="ko-KR" dirty="0" smtClean="0"/>
            </a:p>
            <a:p>
              <a:r>
                <a:rPr lang="ko-KR" altLang="en-US" dirty="0" smtClean="0"/>
                <a:t>□ 다리미</a:t>
              </a:r>
              <a:endParaRPr lang="en-US" altLang="ko-KR" dirty="0" smtClean="0"/>
            </a:p>
            <a:p>
              <a:r>
                <a:rPr lang="ko-KR" altLang="en-US" dirty="0" smtClean="0"/>
                <a:t>□ 헤어드라이어</a:t>
              </a:r>
              <a:endParaRPr lang="en-US" altLang="ko-KR" dirty="0" smtClean="0"/>
            </a:p>
            <a:p>
              <a:r>
                <a:rPr lang="ko-KR" altLang="en-US" dirty="0" smtClean="0"/>
                <a:t>□ 집에서 키우는 반려동물</a:t>
              </a:r>
              <a:endParaRPr lang="en-US" altLang="ko-KR" dirty="0" smtClean="0"/>
            </a:p>
            <a:p>
              <a:r>
                <a:rPr lang="ko-KR" altLang="en-US" dirty="0" smtClean="0"/>
                <a:t>□ 게스트 전용 출입문</a:t>
              </a:r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89018" y="22439112"/>
              <a:ext cx="24256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안전시설</a:t>
              </a:r>
              <a:endParaRPr lang="en-US" altLang="ko-KR" dirty="0"/>
            </a:p>
            <a:p>
              <a:r>
                <a:rPr lang="ko-KR" altLang="en-US" dirty="0" smtClean="0"/>
                <a:t>□ 연기 감지기</a:t>
              </a:r>
              <a:endParaRPr lang="en-US" altLang="ko-KR" dirty="0"/>
            </a:p>
            <a:p>
              <a:r>
                <a:rPr lang="ko-KR" altLang="en-US" dirty="0" smtClean="0"/>
                <a:t>□ 일산화탄소 감지기</a:t>
              </a:r>
              <a:endParaRPr lang="en-US" altLang="ko-KR" dirty="0" smtClean="0"/>
            </a:p>
            <a:p>
              <a:r>
                <a:rPr lang="ko-KR" altLang="en-US" dirty="0" smtClean="0"/>
                <a:t>□ 구급상자</a:t>
              </a:r>
              <a:endParaRPr lang="en-US" altLang="ko-KR" dirty="0" smtClean="0"/>
            </a:p>
            <a:p>
              <a:r>
                <a:rPr lang="ko-KR" altLang="en-US" dirty="0" smtClean="0"/>
                <a:t>□ 안전 카드</a:t>
              </a:r>
              <a:endParaRPr lang="en-US" altLang="ko-KR" dirty="0" smtClean="0"/>
            </a:p>
            <a:p>
              <a:r>
                <a:rPr lang="ko-KR" altLang="en-US" dirty="0" smtClean="0"/>
                <a:t>□ 소화</a:t>
              </a:r>
              <a:r>
                <a:rPr lang="ko-KR" altLang="en-US" dirty="0"/>
                <a:t>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침실문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잠금장치</a:t>
              </a:r>
              <a:endParaRPr lang="en-US" altLang="ko-KR" dirty="0" smtClean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455735" y="24743368"/>
              <a:ext cx="439254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게스트가 어떤 공간을 사용할 수 있나요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r>
                <a:rPr lang="ko-KR" altLang="en-US" dirty="0" smtClean="0"/>
                <a:t>□ 개인 거실</a:t>
              </a:r>
              <a:endParaRPr lang="en-US" altLang="ko-KR" dirty="0" smtClean="0"/>
            </a:p>
            <a:p>
              <a:r>
                <a:rPr lang="ko-KR" altLang="en-US" dirty="0" smtClean="0"/>
                <a:t>□ 수영장</a:t>
              </a:r>
              <a:endParaRPr lang="en-US" altLang="ko-KR" dirty="0" smtClean="0"/>
            </a:p>
            <a:p>
              <a:r>
                <a:rPr lang="ko-KR" altLang="en-US" dirty="0" smtClean="0"/>
                <a:t>□ 부엌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세탁기</a:t>
              </a:r>
              <a:endParaRPr lang="en-US" altLang="ko-KR" dirty="0" smtClean="0"/>
            </a:p>
            <a:p>
              <a:r>
                <a:rPr lang="ko-KR" altLang="en-US" dirty="0" smtClean="0"/>
                <a:t>□ 빨래 </a:t>
              </a:r>
              <a:r>
                <a:rPr lang="en-US" altLang="ko-KR" dirty="0" smtClean="0"/>
                <a:t>– </a:t>
              </a:r>
              <a:r>
                <a:rPr lang="ko-KR" altLang="en-US" dirty="0" smtClean="0"/>
                <a:t>건조기</a:t>
              </a:r>
              <a:endParaRPr lang="en-US" altLang="ko-KR" dirty="0" smtClean="0"/>
            </a:p>
            <a:p>
              <a:r>
                <a:rPr lang="ko-KR" altLang="en-US" dirty="0" smtClean="0"/>
                <a:t>□ 주차</a:t>
              </a:r>
              <a:endParaRPr lang="en-US" altLang="ko-KR" dirty="0" smtClean="0"/>
            </a:p>
            <a:p>
              <a:r>
                <a:rPr lang="ko-KR" altLang="en-US" dirty="0" smtClean="0"/>
                <a:t>□ 엘리베이터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ko-KR" altLang="en-US" dirty="0" err="1" smtClean="0"/>
                <a:t>자쿠지</a:t>
              </a:r>
              <a:r>
                <a:rPr lang="ko-KR" altLang="en-US" dirty="0" smtClean="0"/>
                <a:t> 욕조</a:t>
              </a:r>
              <a:endParaRPr lang="en-US" altLang="ko-KR" dirty="0" smtClean="0"/>
            </a:p>
            <a:p>
              <a:r>
                <a:rPr lang="ko-KR" altLang="en-US" dirty="0" smtClean="0"/>
                <a:t>□ 헬스장</a:t>
              </a:r>
              <a:endParaRPr lang="en-US" altLang="ko-KR" dirty="0" smtClean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394199" y="27839712"/>
              <a:ext cx="3020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모습을 보여 주세요</a:t>
              </a:r>
              <a:r>
                <a:rPr lang="en-US" altLang="ko-KR" dirty="0" smtClean="0"/>
                <a:t>.</a:t>
              </a:r>
            </a:p>
            <a:p>
              <a:endParaRPr lang="en-US" altLang="ko-KR" dirty="0" smtClean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495216" y="28343768"/>
              <a:ext cx="4896486" cy="2232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 업로드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33680" y="30720032"/>
              <a:ext cx="1189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설명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요약</a:t>
              </a:r>
              <a:endParaRPr lang="en-US" altLang="ko-KR" dirty="0" smtClean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12642" y="31643362"/>
              <a:ext cx="4896486" cy="14529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설명</a:t>
              </a:r>
              <a:endParaRPr lang="ko-KR" alt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476414" y="33384328"/>
              <a:ext cx="21868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숙소의 좋은 점</a:t>
              </a:r>
              <a:endParaRPr lang="en-US" altLang="ko-KR" dirty="0" smtClean="0"/>
            </a:p>
            <a:p>
              <a:r>
                <a:rPr lang="ko-KR" altLang="en-US" dirty="0" smtClean="0"/>
                <a:t>□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아이 동반</a:t>
              </a:r>
              <a:r>
                <a:rPr lang="en-US" altLang="ko-KR" dirty="0" smtClean="0"/>
                <a:t>)</a:t>
              </a:r>
              <a:r>
                <a:rPr lang="ko-KR" altLang="en-US" dirty="0"/>
                <a:t> </a:t>
              </a:r>
              <a:r>
                <a:rPr lang="ko-KR" altLang="en-US" dirty="0" smtClean="0"/>
                <a:t>가족</a:t>
              </a:r>
              <a:endParaRPr lang="en-US" altLang="ko-KR" dirty="0" smtClean="0"/>
            </a:p>
            <a:p>
              <a:r>
                <a:rPr lang="ko-KR" altLang="en-US" dirty="0" smtClean="0"/>
                <a:t>□ 단체</a:t>
              </a:r>
              <a:endParaRPr lang="en-US" altLang="ko-KR" dirty="0" smtClean="0"/>
            </a:p>
            <a:p>
              <a:r>
                <a:rPr lang="ko-KR" altLang="en-US" dirty="0" smtClean="0"/>
                <a:t>□ 반려동물 동반</a:t>
              </a:r>
              <a:endParaRPr lang="en-US" altLang="ko-KR" dirty="0" smtClean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473161" y="346142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이름 지정</a:t>
              </a:r>
              <a:endParaRPr lang="en-US" altLang="ko-KR" dirty="0" smtClean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480484" y="351125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제목</a:t>
              </a:r>
              <a:endParaRPr lang="ko-KR" alt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519440" y="3567933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기본 요금</a:t>
              </a:r>
              <a:endParaRPr lang="en-US" altLang="ko-KR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526763" y="36177620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\ / </a:t>
              </a:r>
              <a:r>
                <a:rPr lang="ko-KR" altLang="en-US" dirty="0" smtClean="0"/>
                <a:t>박</a:t>
              </a:r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95216" y="367753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통화단</a:t>
              </a:r>
              <a:r>
                <a:rPr lang="ko-KR" altLang="en-US" dirty="0"/>
                <a:t>위</a:t>
              </a:r>
              <a:endParaRPr lang="en-US" altLang="ko-KR" dirty="0" smtClean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502539" y="37273678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KRW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084168" y="37273678"/>
              <a:ext cx="1843375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숙소 수정</a:t>
              </a:r>
              <a:endParaRPr lang="ko-KR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75002" y="2307699"/>
              <a:ext cx="3767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회원님의 숙소 유형은 무엇인가요</a:t>
              </a:r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406305" y="2814695"/>
              <a:ext cx="1485807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개인실</a:t>
              </a:r>
              <a:r>
                <a:rPr lang="ko-KR" altLang="en-US" dirty="0" smtClean="0"/>
                <a:t>  ▽</a:t>
              </a:r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120944" y="2814695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최대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명 </a:t>
              </a:r>
              <a:r>
                <a:rPr lang="ko-KR" altLang="en-US" dirty="0"/>
                <a:t>숙박 가능 ▽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406304" y="3397155"/>
              <a:ext cx="4393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대한민국 서울특별시</a:t>
              </a:r>
              <a:endParaRPr lang="ko-KR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89655" y="4045227"/>
              <a:ext cx="498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숙소 유형을 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호텔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기타 중에서 골라주세요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429136" y="4549283"/>
              <a:ext cx="267876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집 </a:t>
              </a:r>
              <a:r>
                <a:rPr lang="en-US" altLang="ko-KR" dirty="0" smtClean="0"/>
                <a:t>		</a:t>
              </a:r>
              <a:r>
                <a:rPr lang="ko-KR" altLang="en-US" dirty="0" smtClean="0"/>
                <a:t>▽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2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리스트</a:t>
            </a:r>
            <a:endParaRPr lang="ko-KR" altLang="en-US" sz="1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10163" y="2708920"/>
            <a:ext cx="5670149" cy="2901130"/>
            <a:chOff x="2050809" y="2631732"/>
            <a:chExt cx="5094085" cy="2423779"/>
          </a:xfrm>
        </p:grpSpPr>
        <p:sp>
          <p:nvSpPr>
            <p:cNvPr id="26" name="직사각형 25"/>
            <p:cNvSpPr/>
            <p:nvPr/>
          </p:nvSpPr>
          <p:spPr>
            <a:xfrm>
              <a:off x="2053244" y="2631732"/>
              <a:ext cx="1509733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053244" y="3959241"/>
              <a:ext cx="1509732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53244" y="4247273"/>
              <a:ext cx="1509732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050809" y="3639844"/>
              <a:ext cx="1512167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73899" y="2631732"/>
              <a:ext cx="1509733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873899" y="3959241"/>
              <a:ext cx="1509732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73899" y="4247273"/>
              <a:ext cx="1509732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71464" y="3639844"/>
              <a:ext cx="1512167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35161" y="2631732"/>
              <a:ext cx="1509733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635161" y="3959241"/>
              <a:ext cx="1509732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635161" y="4247273"/>
              <a:ext cx="1509732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32726" y="3639844"/>
              <a:ext cx="1512167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5736" y="4653136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예약수정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89628" y="4653136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예약취소</a:t>
              </a:r>
              <a:endParaRPr lang="ko-KR" altLang="en-US" sz="11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033655" y="4653136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예약수정</a:t>
              </a:r>
              <a:endParaRPr lang="ko-KR" altLang="en-US" sz="11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27547" y="4653136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예약취소</a:t>
              </a:r>
              <a:endParaRPr lang="ko-KR" altLang="en-US" sz="11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96135" y="4653136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예약수정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90027" y="4653136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예약취소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32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상세정보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9528" y="2750570"/>
            <a:ext cx="5653935" cy="3342726"/>
            <a:chOff x="1726156" y="2750456"/>
            <a:chExt cx="5183052" cy="2497480"/>
          </a:xfrm>
        </p:grpSpPr>
        <p:sp>
          <p:nvSpPr>
            <p:cNvPr id="33" name="직사각형 32"/>
            <p:cNvSpPr/>
            <p:nvPr/>
          </p:nvSpPr>
          <p:spPr>
            <a:xfrm>
              <a:off x="568369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예약수정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3842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예약취소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26156" y="2750456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6812" y="3454685"/>
              <a:ext cx="1706212" cy="282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53024" y="3454685"/>
              <a:ext cx="1656184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26156" y="3454685"/>
              <a:ext cx="1801111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6156" y="3720667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상세정보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69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</a:t>
            </a:r>
            <a:r>
              <a:rPr lang="ko-KR" altLang="en-US" sz="1600" dirty="0" smtClean="0"/>
              <a:t>수정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6228184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71992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222675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725430" y="232636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숙박지리스트</a:t>
            </a:r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739528" y="2750570"/>
            <a:ext cx="5653935" cy="3342726"/>
            <a:chOff x="1726156" y="2750456"/>
            <a:chExt cx="5183052" cy="2497480"/>
          </a:xfrm>
        </p:grpSpPr>
        <p:sp>
          <p:nvSpPr>
            <p:cNvPr id="33" name="직사각형 32"/>
            <p:cNvSpPr/>
            <p:nvPr/>
          </p:nvSpPr>
          <p:spPr>
            <a:xfrm>
              <a:off x="568369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/>
                <a:t>수정완료</a:t>
              </a:r>
              <a:endParaRPr lang="ko-KR" altLang="en-US" sz="11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38428" y="4845561"/>
              <a:ext cx="558236" cy="4023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26156" y="2750456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6812" y="3454685"/>
              <a:ext cx="1706212" cy="282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53024" y="3454685"/>
              <a:ext cx="1656184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726156" y="3454685"/>
              <a:ext cx="1801111" cy="287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숙박지</a:t>
              </a:r>
              <a:r>
                <a:rPr lang="ko-KR" altLang="en-US" dirty="0" smtClean="0"/>
                <a:t> 명</a:t>
              </a: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726156" y="3720667"/>
              <a:ext cx="5183052" cy="991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기타 상세정보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06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61196" y="2924944"/>
            <a:ext cx="59351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58015" y="3050201"/>
            <a:ext cx="1419398" cy="38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277413" y="3050201"/>
            <a:ext cx="1419398" cy="38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날</a:t>
            </a:r>
            <a:r>
              <a:rPr lang="ko-KR" altLang="en-US"/>
              <a:t>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96811" y="3050201"/>
            <a:ext cx="1419398" cy="38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</a:t>
            </a:r>
            <a:r>
              <a:rPr lang="ko-KR" altLang="en-US" dirty="0"/>
              <a:t>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42903" y="3896875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62301" y="3896875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288973" y="3896875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2903" y="4505700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62301" y="4505700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288973" y="4505700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72199" y="3043329"/>
            <a:ext cx="1113837" cy="394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442903" y="5243431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62301" y="5243431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288973" y="5243431"/>
            <a:ext cx="1419398" cy="614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442903" y="5852256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62301" y="5852256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288973" y="5852256"/>
            <a:ext cx="1419398" cy="297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918724" y="6026801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925081" y="1886371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66256" y="279711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수정불가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399470" y="279711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399470" y="310045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66256" y="310045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866256" y="3403795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2399470" y="3403795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비밀번호확인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390806" y="3707134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</a:t>
            </a:r>
            <a:r>
              <a:rPr lang="ko-KR" altLang="en-US" sz="1400" dirty="0"/>
              <a:t>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66256" y="3707134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000-0000-0000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399470" y="4010473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이메</a:t>
            </a:r>
            <a:r>
              <a:rPr lang="ko-KR" altLang="en-US" sz="1400" dirty="0" err="1"/>
              <a:t>일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866256" y="4010473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abc@example.com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390806" y="4321060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생년월</a:t>
            </a:r>
            <a:r>
              <a:rPr lang="ko-KR" altLang="en-US" sz="1400" dirty="0"/>
              <a:t>일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3866256" y="4337594"/>
            <a:ext cx="1052918" cy="209620"/>
            <a:chOff x="4023139" y="3987028"/>
            <a:chExt cx="1052918" cy="209620"/>
          </a:xfrm>
        </p:grpSpPr>
        <p:sp>
          <p:nvSpPr>
            <p:cNvPr id="28" name="직사각형 27"/>
            <p:cNvSpPr/>
            <p:nvPr/>
          </p:nvSpPr>
          <p:spPr>
            <a:xfrm>
              <a:off x="4023139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1993</a:t>
              </a:r>
              <a:endParaRPr lang="ko-KR" altLang="en-US" sz="1400" dirty="0"/>
            </a:p>
          </p:txBody>
        </p:sp>
        <p:sp>
          <p:nvSpPr>
            <p:cNvPr id="29" name="이등변 삼각형 28"/>
            <p:cNvSpPr/>
            <p:nvPr/>
          </p:nvSpPr>
          <p:spPr>
            <a:xfrm rot="10800000">
              <a:off x="48125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88434" y="4337594"/>
            <a:ext cx="1008111" cy="209620"/>
            <a:chOff x="5076057" y="3987028"/>
            <a:chExt cx="1008111" cy="209620"/>
          </a:xfrm>
        </p:grpSpPr>
        <p:sp>
          <p:nvSpPr>
            <p:cNvPr id="31" name="직사각형 30"/>
            <p:cNvSpPr/>
            <p:nvPr/>
          </p:nvSpPr>
          <p:spPr>
            <a:xfrm>
              <a:off x="5076057" y="3987028"/>
              <a:ext cx="1008111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05</a:t>
              </a:r>
              <a:endParaRPr lang="ko-KR" altLang="en-US" sz="1400" dirty="0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58412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872163" y="4337594"/>
            <a:ext cx="1052918" cy="209620"/>
            <a:chOff x="6084168" y="3987028"/>
            <a:chExt cx="1052918" cy="209620"/>
          </a:xfrm>
        </p:grpSpPr>
        <p:sp>
          <p:nvSpPr>
            <p:cNvPr id="34" name="직사각형 33"/>
            <p:cNvSpPr/>
            <p:nvPr/>
          </p:nvSpPr>
          <p:spPr>
            <a:xfrm>
              <a:off x="6084168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6899184" y="4063753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09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66096" y="1678679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31840" y="2708920"/>
            <a:ext cx="2880320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31840" y="3159113"/>
            <a:ext cx="2880320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1840" y="3609091"/>
            <a:ext cx="2880320" cy="45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948264" y="5994074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1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5" y="1307613"/>
            <a:ext cx="2135931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검색결과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686775" y="2001271"/>
            <a:ext cx="1960707" cy="261847"/>
            <a:chOff x="1969193" y="2045359"/>
            <a:chExt cx="1960707" cy="261847"/>
          </a:xfrm>
        </p:grpSpPr>
        <p:sp>
          <p:nvSpPr>
            <p:cNvPr id="32" name="직사각형 31"/>
            <p:cNvSpPr/>
            <p:nvPr/>
          </p:nvSpPr>
          <p:spPr>
            <a:xfrm>
              <a:off x="1969193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29228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79554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686775" y="2460919"/>
            <a:ext cx="2304256" cy="261847"/>
            <a:chOff x="1686775" y="2460919"/>
            <a:chExt cx="2304256" cy="261847"/>
          </a:xfrm>
        </p:grpSpPr>
        <p:sp>
          <p:nvSpPr>
            <p:cNvPr id="38" name="직사각형 37"/>
            <p:cNvSpPr/>
            <p:nvPr/>
          </p:nvSpPr>
          <p:spPr>
            <a:xfrm>
              <a:off x="1686775" y="2460919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가격범위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38903" y="2460919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즉시예약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86775" y="3256091"/>
            <a:ext cx="5765545" cy="2782176"/>
            <a:chOff x="2026953" y="2865603"/>
            <a:chExt cx="5139956" cy="2782176"/>
          </a:xfrm>
        </p:grpSpPr>
        <p:grpSp>
          <p:nvGrpSpPr>
            <p:cNvPr id="9" name="그룹 8"/>
            <p:cNvGrpSpPr/>
            <p:nvPr/>
          </p:nvGrpSpPr>
          <p:grpSpPr>
            <a:xfrm>
              <a:off x="2029574" y="2865603"/>
              <a:ext cx="5137335" cy="1335509"/>
              <a:chOff x="2029574" y="3062453"/>
              <a:chExt cx="5137335" cy="133550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026953" y="4312270"/>
              <a:ext cx="5137335" cy="1335509"/>
              <a:chOff x="2029574" y="3062453"/>
              <a:chExt cx="5137335" cy="1335509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8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92680" y="4651547"/>
            <a:ext cx="1906505" cy="4414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9783" y="2724105"/>
            <a:ext cx="5742537" cy="3513207"/>
            <a:chOff x="1987332" y="2364060"/>
            <a:chExt cx="5082645" cy="3315003"/>
          </a:xfrm>
        </p:grpSpPr>
        <p:sp>
          <p:nvSpPr>
            <p:cNvPr id="21" name="직사각형 20"/>
            <p:cNvSpPr/>
            <p:nvPr/>
          </p:nvSpPr>
          <p:spPr>
            <a:xfrm>
              <a:off x="1987332" y="2364060"/>
              <a:ext cx="2872700" cy="1236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사진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23728" y="3249318"/>
              <a:ext cx="488052" cy="25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사진보기</a:t>
              </a:r>
              <a:endParaRPr lang="ko-KR" altLang="en-US" sz="6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23224" y="2364060"/>
              <a:ext cx="2117087" cy="1236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지도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87332" y="3748282"/>
              <a:ext cx="1802480" cy="254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제목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87332" y="4058022"/>
              <a:ext cx="1802480" cy="254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인원수 </a:t>
              </a:r>
              <a:r>
                <a:rPr lang="ko-KR" altLang="en-US" sz="1200" dirty="0" err="1" smtClean="0"/>
                <a:t>침실수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침대수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7332" y="4407291"/>
              <a:ext cx="1802480" cy="1271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숙소소개</a:t>
              </a: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호스트가 입력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3860" y="3748083"/>
              <a:ext cx="936172" cy="161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숙박 가능 인원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욕실 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침대 종류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침실 수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침대 수</a:t>
              </a:r>
              <a:endParaRPr lang="en-US" altLang="ko-KR" sz="700" dirty="0" smtClean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923224" y="3748083"/>
              <a:ext cx="936172" cy="1612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체크인 시간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체크아웃 시간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건물 유형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r>
                <a:rPr lang="ko-KR" altLang="en-US" sz="700" dirty="0" smtClean="0"/>
                <a:t>숙소 유형</a:t>
              </a:r>
              <a:endParaRPr lang="en-US" altLang="ko-KR" sz="700" dirty="0" smtClean="0"/>
            </a:p>
            <a:p>
              <a:pPr algn="ctr"/>
              <a:endParaRPr lang="en-US" altLang="ko-KR" sz="700" dirty="0"/>
            </a:p>
            <a:p>
              <a:pPr algn="ctr"/>
              <a:endParaRPr lang="en-US" altLang="ko-KR" sz="700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9852" y="5418252"/>
              <a:ext cx="1935535" cy="260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시설들</a:t>
              </a:r>
              <a:endParaRPr lang="en-US" altLang="ko-KR" sz="700" dirty="0" smtClean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926882" y="3748282"/>
              <a:ext cx="1143095" cy="1559332"/>
              <a:chOff x="7842601" y="4053142"/>
              <a:chExt cx="1143095" cy="155933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7842601" y="4053142"/>
                <a:ext cx="541006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체크인</a:t>
                </a:r>
                <a:endParaRPr lang="en-US" altLang="ko-KR" sz="700" dirty="0" smtClean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444690" y="4053142"/>
                <a:ext cx="541006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체크아웃</a:t>
                </a:r>
                <a:endParaRPr lang="en-US" altLang="ko-KR" sz="700" dirty="0" smtClean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842601" y="4283051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예약 인원</a:t>
                </a:r>
                <a:endParaRPr lang="en-US" altLang="ko-KR" sz="700" dirty="0" smtClean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7842601" y="4512960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비용 </a:t>
                </a:r>
                <a:r>
                  <a:rPr lang="en-US" altLang="ko-KR" sz="700" dirty="0" smtClean="0"/>
                  <a:t>* n</a:t>
                </a:r>
                <a:r>
                  <a:rPr lang="ko-KR" altLang="en-US" sz="700" dirty="0" smtClean="0"/>
                  <a:t>박 </a:t>
                </a:r>
                <a:r>
                  <a:rPr lang="en-US" altLang="ko-KR" sz="700" dirty="0" smtClean="0"/>
                  <a:t>= </a:t>
                </a:r>
                <a:r>
                  <a:rPr lang="ko-KR" altLang="en-US" sz="700" dirty="0" smtClean="0"/>
                  <a:t>요금</a:t>
                </a:r>
                <a:endParaRPr lang="en-US" altLang="ko-KR" sz="700" dirty="0" smtClean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842601" y="4742869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청소</a:t>
                </a:r>
                <a:r>
                  <a:rPr lang="ko-KR" altLang="en-US" sz="700"/>
                  <a:t>비</a:t>
                </a:r>
                <a:endParaRPr lang="en-US" altLang="ko-KR" sz="7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842601" y="4972778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서비스 수수료</a:t>
                </a:r>
                <a:endParaRPr lang="en-US" altLang="ko-KR" sz="700" dirty="0" smtClean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842601" y="5202687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smtClean="0"/>
                  <a:t>합계</a:t>
                </a:r>
                <a:endParaRPr lang="en-US" altLang="ko-KR" sz="700" dirty="0" smtClean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842601" y="5432594"/>
                <a:ext cx="1134599" cy="1798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예약요청 버튼</a:t>
                </a:r>
                <a:endParaRPr lang="en-US" altLang="ko-KR" sz="700" dirty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1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691680" y="2708920"/>
            <a:ext cx="5760640" cy="3528391"/>
            <a:chOff x="2220442" y="2328623"/>
            <a:chExt cx="4825280" cy="2848827"/>
          </a:xfrm>
        </p:grpSpPr>
        <p:sp>
          <p:nvSpPr>
            <p:cNvPr id="6" name="직사각형 5"/>
            <p:cNvSpPr/>
            <p:nvPr/>
          </p:nvSpPr>
          <p:spPr>
            <a:xfrm>
              <a:off x="2221186" y="2328623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21186" y="331654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21186" y="4293096"/>
              <a:ext cx="400699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28184" y="2328623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수정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28184" y="331654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더보기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28184" y="4293096"/>
              <a:ext cx="817538" cy="884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더보기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21186" y="2328623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개인정보</a:t>
              </a:r>
              <a:endParaRPr lang="ko-KR" altLang="en-US" sz="1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21186" y="3317685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예약리스트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20442" y="4293096"/>
              <a:ext cx="982662" cy="308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숙박지리스트</a:t>
              </a:r>
              <a:endParaRPr lang="ko-KR" altLang="en-US" sz="1000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220072" y="4293096"/>
              <a:ext cx="864096" cy="881914"/>
              <a:chOff x="3347319" y="3318986"/>
              <a:chExt cx="864096" cy="88191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83696" y="3318986"/>
              <a:ext cx="864096" cy="881914"/>
              <a:chOff x="3347319" y="3318986"/>
              <a:chExt cx="864096" cy="881914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220072" y="3316546"/>
              <a:ext cx="864096" cy="881914"/>
              <a:chOff x="3347319" y="3318986"/>
              <a:chExt cx="864096" cy="881914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347319" y="4295536"/>
              <a:ext cx="864096" cy="881914"/>
              <a:chOff x="3347319" y="3318986"/>
              <a:chExt cx="864096" cy="88191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4285061" y="4293096"/>
              <a:ext cx="864096" cy="881914"/>
              <a:chOff x="3347319" y="3318986"/>
              <a:chExt cx="864096" cy="881914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347319" y="3310599"/>
              <a:ext cx="864096" cy="881914"/>
              <a:chOff x="3347319" y="3318986"/>
              <a:chExt cx="864096" cy="88191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3347319" y="3318986"/>
                <a:ext cx="864096" cy="7002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/>
                  <a:t>숙박지</a:t>
                </a:r>
                <a:r>
                  <a:rPr lang="ko-KR" altLang="en-US" sz="1400" dirty="0" smtClean="0"/>
                  <a:t> </a:t>
                </a:r>
                <a:r>
                  <a:rPr lang="ko-KR" altLang="en-US" sz="1400" dirty="0" err="1" smtClean="0"/>
                  <a:t>섬네일</a:t>
                </a:r>
                <a:endParaRPr lang="ko-KR" altLang="en-US" sz="14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3347319" y="4019247"/>
                <a:ext cx="864096" cy="1816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 err="1" smtClean="0"/>
                  <a:t>숙박지</a:t>
                </a:r>
                <a:r>
                  <a:rPr lang="ko-KR" altLang="en-US" sz="1050" dirty="0" smtClean="0"/>
                  <a:t> 명</a:t>
                </a:r>
                <a:endParaRPr lang="ko-KR" altLang="en-US" sz="1050" dirty="0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491880" y="2369690"/>
              <a:ext cx="1217149" cy="3802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(</a:t>
              </a:r>
              <a:r>
                <a:rPr lang="en-US" altLang="ko-KR" sz="1100" dirty="0" smtClean="0"/>
                <a:t>Id)</a:t>
              </a:r>
              <a:endParaRPr lang="ko-KR" altLang="en-US" sz="11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8325" y="2777586"/>
              <a:ext cx="1200704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핸드폰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709029" y="2364335"/>
              <a:ext cx="1200158" cy="3856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err="1" smtClean="0"/>
                <a:t>이메일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09029" y="2777585"/>
              <a:ext cx="1200158" cy="36338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생년월일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37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971600" y="1682420"/>
            <a:ext cx="7200800" cy="4824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652119" y="1897302"/>
            <a:ext cx="11242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948264" y="18829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21291" y="2748147"/>
            <a:ext cx="5731029" cy="2822863"/>
            <a:chOff x="2506420" y="2470989"/>
            <a:chExt cx="4534275" cy="2194152"/>
          </a:xfrm>
        </p:grpSpPr>
        <p:sp>
          <p:nvSpPr>
            <p:cNvPr id="6" name="직사각형 5"/>
            <p:cNvSpPr/>
            <p:nvPr/>
          </p:nvSpPr>
          <p:spPr>
            <a:xfrm>
              <a:off x="3981870" y="247098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수정불가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5084" y="247098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아이</a:t>
              </a:r>
              <a:r>
                <a:rPr lang="ko-KR" altLang="en-US" sz="1400" dirty="0"/>
                <a:t>디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15084" y="277432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</a:t>
              </a:r>
              <a:r>
                <a:rPr lang="ko-KR" altLang="en-US" sz="1400" dirty="0"/>
                <a:t>호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81870" y="277432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OOOOOOO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81870" y="3077669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OOOOOOO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15084" y="3077669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06420" y="3381008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핸드</a:t>
              </a:r>
              <a:r>
                <a:rPr lang="ko-KR" altLang="en-US" sz="1400" dirty="0"/>
                <a:t>폰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81870" y="3381008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000-0000-0000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15084" y="3684347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이메</a:t>
              </a:r>
              <a:r>
                <a:rPr lang="ko-KR" altLang="en-US" sz="1400" dirty="0" err="1"/>
                <a:t>일</a:t>
              </a:r>
              <a:endParaRPr lang="ko-KR" altLang="en-US" sz="14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81870" y="3684347"/>
              <a:ext cx="3052468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abc@example.com</a:t>
              </a:r>
              <a:endParaRPr lang="ko-KR" altLang="en-US" sz="14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506420" y="3994934"/>
              <a:ext cx="1336836" cy="226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생년월</a:t>
              </a:r>
              <a:r>
                <a:rPr lang="ko-KR" altLang="en-US" sz="1400" dirty="0"/>
                <a:t>일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81870" y="4011468"/>
              <a:ext cx="1052918" cy="209620"/>
              <a:chOff x="4023139" y="3987028"/>
              <a:chExt cx="1052918" cy="20962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23139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1993</a:t>
                </a:r>
                <a:endParaRPr lang="ko-KR" altLang="en-US" sz="1400" dirty="0"/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 rot="10800000">
                <a:off x="48125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004048" y="4011468"/>
              <a:ext cx="1008111" cy="209620"/>
              <a:chOff x="5076057" y="3987028"/>
              <a:chExt cx="1008111" cy="20962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076057" y="3987028"/>
                <a:ext cx="1008111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05</a:t>
                </a:r>
                <a:endParaRPr lang="ko-KR" altLang="en-US" sz="1400" dirty="0"/>
              </a:p>
            </p:txBody>
          </p:sp>
          <p:sp>
            <p:nvSpPr>
              <p:cNvPr id="32" name="이등변 삼각형 31"/>
              <p:cNvSpPr/>
              <p:nvPr/>
            </p:nvSpPr>
            <p:spPr>
              <a:xfrm rot="10800000">
                <a:off x="5841275" y="4063752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987777" y="4011468"/>
              <a:ext cx="1052918" cy="209620"/>
              <a:chOff x="6084168" y="3987028"/>
              <a:chExt cx="1052918" cy="2096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084168" y="3987028"/>
                <a:ext cx="1052918" cy="209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/>
                  <a:t>03</a:t>
                </a:r>
                <a:endParaRPr lang="ko-KR" altLang="en-US" sz="1400" dirty="0"/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 rot="10800000">
                <a:off x="6899184" y="4063753"/>
                <a:ext cx="170871" cy="108012"/>
              </a:xfrm>
              <a:prstGeom prst="triangl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40468" y="4438988"/>
              <a:ext cx="1121376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변</a:t>
              </a:r>
              <a:r>
                <a:rPr lang="ko-KR" altLang="en-US" sz="1400" dirty="0"/>
                <a:t>경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818062" y="4438988"/>
              <a:ext cx="1151623" cy="226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취소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62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1016</Words>
  <Application>Microsoft Office PowerPoint</Application>
  <PresentationFormat>화면 슬라이드 쇼(4:3)</PresentationFormat>
  <Paragraphs>478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맑은 고딕</vt:lpstr>
      <vt:lpstr>Arial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PowerPoint 프레젠테이션</vt:lpstr>
      <vt:lpstr>숙박 웹서비스 개발 초안</vt:lpstr>
      <vt:lpstr>숙박 웹서비스 개발 초안</vt:lpstr>
      <vt:lpstr>숙박 웹서비스 개발 초안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Jeong_IL</cp:lastModifiedBy>
  <cp:revision>225</cp:revision>
  <dcterms:created xsi:type="dcterms:W3CDTF">2017-07-04T07:04:18Z</dcterms:created>
  <dcterms:modified xsi:type="dcterms:W3CDTF">2017-08-02T13:30:23Z</dcterms:modified>
</cp:coreProperties>
</file>