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78" r:id="rId4"/>
    <p:sldId id="280" r:id="rId5"/>
    <p:sldId id="268" r:id="rId6"/>
    <p:sldId id="281" r:id="rId7"/>
    <p:sldId id="275" r:id="rId8"/>
    <p:sldId id="282" r:id="rId9"/>
    <p:sldId id="274" r:id="rId10"/>
    <p:sldId id="283" r:id="rId11"/>
    <p:sldId id="285" r:id="rId12"/>
    <p:sldId id="272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52323232323232323232323231114343434444444444444444444545454545454546463535353535353535353535353535353535353535353535353535353535353535353535353535353535353535353535353535353535353535353535353535353535353535353535353535353535353535353535111163646464111111414141112111111222211222222222222222323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33055452311252548"/>
          <c:w val="0.96008853272398409"/>
          <c:h val="0.603976725879591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rgbClr val="5B4E55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noFill/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050-4E52-B6E2-B8B35E021BF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50-4E52-B6E2-B8B35E021BF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050-4E52-B6E2-B8B35E021B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54587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050-4E52-B6E2-B8B35E021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74789040"/>
        <c:axId val="-1274794480"/>
      </c:lineChart>
      <c:catAx>
        <c:axId val="-127478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54587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74794480"/>
        <c:crosses val="autoZero"/>
        <c:auto val="1"/>
        <c:lblAlgn val="ctr"/>
        <c:lblOffset val="100"/>
        <c:noMultiLvlLbl val="0"/>
      </c:catAx>
      <c:valAx>
        <c:axId val="-12747944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27478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6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3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1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9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7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2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0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FEE4CB-D26C-4043-BEB6-5BEBEEEF18A4}"/>
              </a:ext>
            </a:extLst>
          </p:cNvPr>
          <p:cNvSpPr/>
          <p:nvPr/>
        </p:nvSpPr>
        <p:spPr>
          <a:xfrm>
            <a:off x="7492774" y="6134222"/>
            <a:ext cx="4512722" cy="4277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43025" lvl="3" latinLnBrk="0"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정재훈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허진욱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86DE798D-5ABF-427C-9C99-6FCB86B93491}"/>
              </a:ext>
            </a:extLst>
          </p:cNvPr>
          <p:cNvSpPr/>
          <p:nvPr/>
        </p:nvSpPr>
        <p:spPr>
          <a:xfrm>
            <a:off x="2512561" y="4435926"/>
            <a:ext cx="6647541" cy="1335315"/>
          </a:xfrm>
          <a:prstGeom prst="parallelogram">
            <a:avLst>
              <a:gd name="adj" fmla="val 128288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762000" dist="1841500" dir="1932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7898554E-452F-4924-980C-78EB3521D5E9}"/>
              </a:ext>
            </a:extLst>
          </p:cNvPr>
          <p:cNvSpPr/>
          <p:nvPr/>
        </p:nvSpPr>
        <p:spPr>
          <a:xfrm>
            <a:off x="2512561" y="4435926"/>
            <a:ext cx="6647541" cy="1335315"/>
          </a:xfrm>
          <a:custGeom>
            <a:avLst/>
            <a:gdLst>
              <a:gd name="connsiteX0" fmla="*/ 1713049 w 6647541"/>
              <a:gd name="connsiteY0" fmla="*/ 0 h 1335315"/>
              <a:gd name="connsiteX1" fmla="*/ 6647541 w 6647541"/>
              <a:gd name="connsiteY1" fmla="*/ 0 h 1335315"/>
              <a:gd name="connsiteX2" fmla="*/ 6354275 w 6647541"/>
              <a:gd name="connsiteY2" fmla="*/ 228600 h 1335315"/>
              <a:gd name="connsiteX3" fmla="*/ 1836874 w 6647541"/>
              <a:gd name="connsiteY3" fmla="*/ 228600 h 1335315"/>
              <a:gd name="connsiteX4" fmla="*/ 417092 w 6647541"/>
              <a:gd name="connsiteY4" fmla="*/ 1335315 h 1335315"/>
              <a:gd name="connsiteX5" fmla="*/ 0 w 6647541"/>
              <a:gd name="connsiteY5" fmla="*/ 1335315 h 133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7541" h="1335315">
                <a:moveTo>
                  <a:pt x="1713049" y="0"/>
                </a:moveTo>
                <a:lnTo>
                  <a:pt x="6647541" y="0"/>
                </a:lnTo>
                <a:lnTo>
                  <a:pt x="6354275" y="228600"/>
                </a:lnTo>
                <a:lnTo>
                  <a:pt x="1836874" y="228600"/>
                </a:lnTo>
                <a:lnTo>
                  <a:pt x="417092" y="1335315"/>
                </a:lnTo>
                <a:lnTo>
                  <a:pt x="0" y="1335315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CC3DDB7A-411A-4A58-A8E4-189DBEBB527C}"/>
              </a:ext>
            </a:extLst>
          </p:cNvPr>
          <p:cNvSpPr/>
          <p:nvPr/>
        </p:nvSpPr>
        <p:spPr>
          <a:xfrm>
            <a:off x="3424013" y="1465582"/>
            <a:ext cx="4807176" cy="4336139"/>
          </a:xfrm>
          <a:custGeom>
            <a:avLst/>
            <a:gdLst>
              <a:gd name="connsiteX0" fmla="*/ 229252 w 4807176"/>
              <a:gd name="connsiteY0" fmla="*/ 0 h 4336139"/>
              <a:gd name="connsiteX1" fmla="*/ 4577924 w 4807176"/>
              <a:gd name="connsiteY1" fmla="*/ 0 h 4336139"/>
              <a:gd name="connsiteX2" fmla="*/ 4807176 w 4807176"/>
              <a:gd name="connsiteY2" fmla="*/ 229252 h 4336139"/>
              <a:gd name="connsiteX3" fmla="*/ 4807176 w 4807176"/>
              <a:gd name="connsiteY3" fmla="*/ 3730193 h 4336139"/>
              <a:gd name="connsiteX4" fmla="*/ 4035218 w 4807176"/>
              <a:gd name="connsiteY4" fmla="*/ 4336139 h 4336139"/>
              <a:gd name="connsiteX5" fmla="*/ 0 w 4807176"/>
              <a:gd name="connsiteY5" fmla="*/ 4336139 h 4336139"/>
              <a:gd name="connsiteX6" fmla="*/ 0 w 4807176"/>
              <a:gd name="connsiteY6" fmla="*/ 229252 h 4336139"/>
              <a:gd name="connsiteX7" fmla="*/ 229252 w 4807176"/>
              <a:gd name="connsiteY7" fmla="*/ 0 h 433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7176" h="4336139">
                <a:moveTo>
                  <a:pt x="229252" y="0"/>
                </a:moveTo>
                <a:lnTo>
                  <a:pt x="4577924" y="0"/>
                </a:lnTo>
                <a:cubicBezTo>
                  <a:pt x="4704536" y="0"/>
                  <a:pt x="4807176" y="102640"/>
                  <a:pt x="4807176" y="229252"/>
                </a:cubicBezTo>
                <a:lnTo>
                  <a:pt x="4807176" y="3730193"/>
                </a:lnTo>
                <a:lnTo>
                  <a:pt x="4035218" y="4336139"/>
                </a:lnTo>
                <a:lnTo>
                  <a:pt x="0" y="4336139"/>
                </a:lnTo>
                <a:lnTo>
                  <a:pt x="0" y="229252"/>
                </a:lnTo>
                <a:cubicBezTo>
                  <a:pt x="0" y="102640"/>
                  <a:pt x="102640" y="0"/>
                  <a:pt x="229252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241300" dir="18900000" algn="b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r>
              <a:rPr lang="ko-KR" altLang="en-US" sz="3200" i="1" kern="0" dirty="0">
                <a:ln w="1270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아파트</a:t>
            </a:r>
            <a:r>
              <a:rPr lang="en-US" altLang="ko-KR" sz="3200" i="1" kern="0" dirty="0">
                <a:ln w="1270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</a:t>
            </a:r>
            <a:r>
              <a:rPr lang="ko-KR" altLang="en-US" sz="3200" i="1" kern="0" dirty="0">
                <a:ln w="1270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상가 마련의 꿈 </a:t>
            </a:r>
            <a:endParaRPr lang="en-US" altLang="ko-KR" sz="3200" i="1" kern="0" dirty="0"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B693FB0-1E3C-4924-9EA3-E39C9041D459}"/>
              </a:ext>
            </a:extLst>
          </p:cNvPr>
          <p:cNvSpPr/>
          <p:nvPr/>
        </p:nvSpPr>
        <p:spPr>
          <a:xfrm>
            <a:off x="8293893" y="3754437"/>
            <a:ext cx="90487" cy="5905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perspectiveRight"/>
            <a:lightRig rig="soft" dir="t"/>
          </a:scene3d>
          <a:sp3d prstMaterial="matte">
            <a:bevelT w="4445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1251178-D505-4D74-B6CB-FED2D1F40FE0}"/>
              </a:ext>
            </a:extLst>
          </p:cNvPr>
          <p:cNvSpPr/>
          <p:nvPr/>
        </p:nvSpPr>
        <p:spPr>
          <a:xfrm>
            <a:off x="8293892" y="2443161"/>
            <a:ext cx="90487" cy="8763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perspectiveRight"/>
            <a:lightRig rig="soft" dir="t"/>
          </a:scene3d>
          <a:sp3d prstMaterial="matte">
            <a:bevelT w="4445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B7FD3AF-56FB-46D3-AA44-FEE895981640}"/>
              </a:ext>
            </a:extLst>
          </p:cNvPr>
          <p:cNvSpPr/>
          <p:nvPr/>
        </p:nvSpPr>
        <p:spPr>
          <a:xfrm>
            <a:off x="8295201" y="2867768"/>
            <a:ext cx="72000" cy="360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78F99B-8FEB-4F8B-B5FE-FE732E8BB060}"/>
              </a:ext>
            </a:extLst>
          </p:cNvPr>
          <p:cNvGrpSpPr/>
          <p:nvPr/>
        </p:nvGrpSpPr>
        <p:grpSpPr>
          <a:xfrm>
            <a:off x="6457950" y="1582271"/>
            <a:ext cx="1550689" cy="169277"/>
            <a:chOff x="9512757" y="369386"/>
            <a:chExt cx="2051714" cy="223970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CE841FD5-BCFC-46E5-B298-6F27B284A9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48" name="Freeform 9">
                <a:extLst>
                  <a:ext uri="{FF2B5EF4-FFF2-40B4-BE49-F238E27FC236}">
                    <a16:creationId xmlns:a16="http://schemas.microsoft.com/office/drawing/2014/main" id="{0E0AE731-D2DD-4873-BC77-C001D5DDF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9" name="Freeform 10">
                <a:extLst>
                  <a:ext uri="{FF2B5EF4-FFF2-40B4-BE49-F238E27FC236}">
                    <a16:creationId xmlns:a16="http://schemas.microsoft.com/office/drawing/2014/main" id="{B96476BC-5766-47DD-BB6D-CC577AFD3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50" name="Freeform 11">
                <a:extLst>
                  <a:ext uri="{FF2B5EF4-FFF2-40B4-BE49-F238E27FC236}">
                    <a16:creationId xmlns:a16="http://schemas.microsoft.com/office/drawing/2014/main" id="{2A1C3469-3322-4C96-AC97-6E678374ED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51" name="Freeform 12">
                <a:extLst>
                  <a:ext uri="{FF2B5EF4-FFF2-40B4-BE49-F238E27FC236}">
                    <a16:creationId xmlns:a16="http://schemas.microsoft.com/office/drawing/2014/main" id="{6C1EFA99-7195-410D-B0B0-2A89E4779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40" name="Group 19">
              <a:extLst>
                <a:ext uri="{FF2B5EF4-FFF2-40B4-BE49-F238E27FC236}">
                  <a16:creationId xmlns:a16="http://schemas.microsoft.com/office/drawing/2014/main" id="{627B3150-52A6-4FA5-BA9B-C31D6CD898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D9552E02-37A8-491C-A3B3-76877BB4AA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6" name="Freeform 21">
                <a:extLst>
                  <a:ext uri="{FF2B5EF4-FFF2-40B4-BE49-F238E27FC236}">
                    <a16:creationId xmlns:a16="http://schemas.microsoft.com/office/drawing/2014/main" id="{B20B72A2-B102-437E-9FF7-85176DA22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3FCF6E14-B667-43CE-8E87-B6ECA1CD4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BB111933-3587-4768-91BB-93EF494DC0A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A6F098A-B181-4AF6-9718-969B4E7929BF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C0A27E5-0B11-4400-8163-64AEBDC3A1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812BF7-F0DF-41E1-B506-62DE4614002D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42463E2-C1A9-4A2E-88F3-066607CD2FE1}"/>
              </a:ext>
            </a:extLst>
          </p:cNvPr>
          <p:cNvGrpSpPr/>
          <p:nvPr/>
        </p:nvGrpSpPr>
        <p:grpSpPr>
          <a:xfrm>
            <a:off x="3718036" y="1751548"/>
            <a:ext cx="1037161" cy="271937"/>
            <a:chOff x="3756289" y="1984421"/>
            <a:chExt cx="1037161" cy="27193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FED43F1-1A02-430C-AE21-C5998608F02F}"/>
                </a:ext>
              </a:extLst>
            </p:cNvPr>
            <p:cNvGrpSpPr/>
            <p:nvPr/>
          </p:nvGrpSpPr>
          <p:grpSpPr>
            <a:xfrm>
              <a:off x="4137948" y="1984421"/>
              <a:ext cx="271867" cy="271936"/>
              <a:chOff x="5847806" y="324757"/>
              <a:chExt cx="396000" cy="396101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BD0919E2-5446-4D4E-9AA3-52DB27CB9291}"/>
                  </a:ext>
                </a:extLst>
              </p:cNvPr>
              <p:cNvSpPr/>
              <p:nvPr/>
            </p:nvSpPr>
            <p:spPr>
              <a:xfrm>
                <a:off x="5847806" y="324757"/>
                <a:ext cx="396000" cy="396101"/>
              </a:xfrm>
              <a:prstGeom prst="ellipse">
                <a:avLst/>
              </a:prstGeom>
              <a:solidFill>
                <a:srgbClr val="AE509A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3" name="Group 19">
                <a:extLst>
                  <a:ext uri="{FF2B5EF4-FFF2-40B4-BE49-F238E27FC236}">
                    <a16:creationId xmlns:a16="http://schemas.microsoft.com/office/drawing/2014/main" id="{162F2786-7695-42F3-A64C-50E341EA3B9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947243" y="407459"/>
                <a:ext cx="213051" cy="213051"/>
                <a:chOff x="2349" y="2828"/>
                <a:chExt cx="1784" cy="1784"/>
              </a:xfrm>
            </p:grpSpPr>
            <p:sp>
              <p:nvSpPr>
                <p:cNvPr id="94" name="Freeform 20">
                  <a:extLst>
                    <a:ext uri="{FF2B5EF4-FFF2-40B4-BE49-F238E27FC236}">
                      <a16:creationId xmlns:a16="http://schemas.microsoft.com/office/drawing/2014/main" id="{46F45AF1-665B-45E9-A0CD-97E693808A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8" y="3316"/>
                  <a:ext cx="985" cy="1268"/>
                </a:xfrm>
                <a:custGeom>
                  <a:avLst/>
                  <a:gdLst>
                    <a:gd name="T0" fmla="*/ 0 w 4921"/>
                    <a:gd name="T1" fmla="*/ 6342 h 6342"/>
                    <a:gd name="T2" fmla="*/ 4364 w 4921"/>
                    <a:gd name="T3" fmla="*/ 6342 h 6342"/>
                    <a:gd name="T4" fmla="*/ 4392 w 4921"/>
                    <a:gd name="T5" fmla="*/ 6342 h 6342"/>
                    <a:gd name="T6" fmla="*/ 4448 w 4921"/>
                    <a:gd name="T7" fmla="*/ 6336 h 6342"/>
                    <a:gd name="T8" fmla="*/ 4503 w 4921"/>
                    <a:gd name="T9" fmla="*/ 6325 h 6342"/>
                    <a:gd name="T10" fmla="*/ 4555 w 4921"/>
                    <a:gd name="T11" fmla="*/ 6309 h 6342"/>
                    <a:gd name="T12" fmla="*/ 4605 w 4921"/>
                    <a:gd name="T13" fmla="*/ 6288 h 6342"/>
                    <a:gd name="T14" fmla="*/ 4652 w 4921"/>
                    <a:gd name="T15" fmla="*/ 6261 h 6342"/>
                    <a:gd name="T16" fmla="*/ 4697 w 4921"/>
                    <a:gd name="T17" fmla="*/ 6231 h 6342"/>
                    <a:gd name="T18" fmla="*/ 4738 w 4921"/>
                    <a:gd name="T19" fmla="*/ 6197 h 6342"/>
                    <a:gd name="T20" fmla="*/ 4777 w 4921"/>
                    <a:gd name="T21" fmla="*/ 6159 h 6342"/>
                    <a:gd name="T22" fmla="*/ 4810 w 4921"/>
                    <a:gd name="T23" fmla="*/ 6118 h 6342"/>
                    <a:gd name="T24" fmla="*/ 4840 w 4921"/>
                    <a:gd name="T25" fmla="*/ 6073 h 6342"/>
                    <a:gd name="T26" fmla="*/ 4867 w 4921"/>
                    <a:gd name="T27" fmla="*/ 6026 h 6342"/>
                    <a:gd name="T28" fmla="*/ 4888 w 4921"/>
                    <a:gd name="T29" fmla="*/ 5976 h 6342"/>
                    <a:gd name="T30" fmla="*/ 4904 w 4921"/>
                    <a:gd name="T31" fmla="*/ 5924 h 6342"/>
                    <a:gd name="T32" fmla="*/ 4915 w 4921"/>
                    <a:gd name="T33" fmla="*/ 5869 h 6342"/>
                    <a:gd name="T34" fmla="*/ 4921 w 4921"/>
                    <a:gd name="T35" fmla="*/ 5813 h 6342"/>
                    <a:gd name="T36" fmla="*/ 4921 w 4921"/>
                    <a:gd name="T37" fmla="*/ 5785 h 6342"/>
                    <a:gd name="T38" fmla="*/ 4921 w 4921"/>
                    <a:gd name="T39" fmla="*/ 0 h 6342"/>
                    <a:gd name="T40" fmla="*/ 558 w 4921"/>
                    <a:gd name="T41" fmla="*/ 0 h 6342"/>
                    <a:gd name="T42" fmla="*/ 558 w 4921"/>
                    <a:gd name="T43" fmla="*/ 5785 h 6342"/>
                    <a:gd name="T44" fmla="*/ 558 w 4921"/>
                    <a:gd name="T45" fmla="*/ 5813 h 6342"/>
                    <a:gd name="T46" fmla="*/ 551 w 4921"/>
                    <a:gd name="T47" fmla="*/ 5869 h 6342"/>
                    <a:gd name="T48" fmla="*/ 540 w 4921"/>
                    <a:gd name="T49" fmla="*/ 5924 h 6342"/>
                    <a:gd name="T50" fmla="*/ 524 w 4921"/>
                    <a:gd name="T51" fmla="*/ 5976 h 6342"/>
                    <a:gd name="T52" fmla="*/ 502 w 4921"/>
                    <a:gd name="T53" fmla="*/ 6026 h 6342"/>
                    <a:gd name="T54" fmla="*/ 477 w 4921"/>
                    <a:gd name="T55" fmla="*/ 6073 h 6342"/>
                    <a:gd name="T56" fmla="*/ 447 w 4921"/>
                    <a:gd name="T57" fmla="*/ 6118 h 6342"/>
                    <a:gd name="T58" fmla="*/ 412 w 4921"/>
                    <a:gd name="T59" fmla="*/ 6159 h 6342"/>
                    <a:gd name="T60" fmla="*/ 375 w 4921"/>
                    <a:gd name="T61" fmla="*/ 6197 h 6342"/>
                    <a:gd name="T62" fmla="*/ 333 w 4921"/>
                    <a:gd name="T63" fmla="*/ 6231 h 6342"/>
                    <a:gd name="T64" fmla="*/ 289 w 4921"/>
                    <a:gd name="T65" fmla="*/ 6261 h 6342"/>
                    <a:gd name="T66" fmla="*/ 241 w 4921"/>
                    <a:gd name="T67" fmla="*/ 6288 h 6342"/>
                    <a:gd name="T68" fmla="*/ 192 w 4921"/>
                    <a:gd name="T69" fmla="*/ 6309 h 6342"/>
                    <a:gd name="T70" fmla="*/ 139 w 4921"/>
                    <a:gd name="T71" fmla="*/ 6325 h 6342"/>
                    <a:gd name="T72" fmla="*/ 85 w 4921"/>
                    <a:gd name="T73" fmla="*/ 6336 h 6342"/>
                    <a:gd name="T74" fmla="*/ 29 w 4921"/>
                    <a:gd name="T75" fmla="*/ 6342 h 6342"/>
                    <a:gd name="T76" fmla="*/ 0 w 4921"/>
                    <a:gd name="T77" fmla="*/ 6342 h 6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921" h="6342">
                      <a:moveTo>
                        <a:pt x="0" y="6342"/>
                      </a:moveTo>
                      <a:lnTo>
                        <a:pt x="4364" y="6342"/>
                      </a:lnTo>
                      <a:lnTo>
                        <a:pt x="4392" y="6342"/>
                      </a:lnTo>
                      <a:lnTo>
                        <a:pt x="4448" y="6336"/>
                      </a:lnTo>
                      <a:lnTo>
                        <a:pt x="4503" y="6325"/>
                      </a:lnTo>
                      <a:lnTo>
                        <a:pt x="4555" y="6309"/>
                      </a:lnTo>
                      <a:lnTo>
                        <a:pt x="4605" y="6288"/>
                      </a:lnTo>
                      <a:lnTo>
                        <a:pt x="4652" y="6261"/>
                      </a:lnTo>
                      <a:lnTo>
                        <a:pt x="4697" y="6231"/>
                      </a:lnTo>
                      <a:lnTo>
                        <a:pt x="4738" y="6197"/>
                      </a:lnTo>
                      <a:lnTo>
                        <a:pt x="4777" y="6159"/>
                      </a:lnTo>
                      <a:lnTo>
                        <a:pt x="4810" y="6118"/>
                      </a:lnTo>
                      <a:lnTo>
                        <a:pt x="4840" y="6073"/>
                      </a:lnTo>
                      <a:lnTo>
                        <a:pt x="4867" y="6026"/>
                      </a:lnTo>
                      <a:lnTo>
                        <a:pt x="4888" y="5976"/>
                      </a:lnTo>
                      <a:lnTo>
                        <a:pt x="4904" y="5924"/>
                      </a:lnTo>
                      <a:lnTo>
                        <a:pt x="4915" y="5869"/>
                      </a:lnTo>
                      <a:lnTo>
                        <a:pt x="4921" y="5813"/>
                      </a:lnTo>
                      <a:lnTo>
                        <a:pt x="4921" y="5785"/>
                      </a:lnTo>
                      <a:lnTo>
                        <a:pt x="4921" y="0"/>
                      </a:lnTo>
                      <a:lnTo>
                        <a:pt x="558" y="0"/>
                      </a:lnTo>
                      <a:lnTo>
                        <a:pt x="558" y="5785"/>
                      </a:lnTo>
                      <a:lnTo>
                        <a:pt x="558" y="5813"/>
                      </a:lnTo>
                      <a:lnTo>
                        <a:pt x="551" y="5869"/>
                      </a:lnTo>
                      <a:lnTo>
                        <a:pt x="540" y="5924"/>
                      </a:lnTo>
                      <a:lnTo>
                        <a:pt x="524" y="5976"/>
                      </a:lnTo>
                      <a:lnTo>
                        <a:pt x="502" y="6026"/>
                      </a:lnTo>
                      <a:lnTo>
                        <a:pt x="477" y="6073"/>
                      </a:lnTo>
                      <a:lnTo>
                        <a:pt x="447" y="6118"/>
                      </a:lnTo>
                      <a:lnTo>
                        <a:pt x="412" y="6159"/>
                      </a:lnTo>
                      <a:lnTo>
                        <a:pt x="375" y="6197"/>
                      </a:lnTo>
                      <a:lnTo>
                        <a:pt x="333" y="6231"/>
                      </a:lnTo>
                      <a:lnTo>
                        <a:pt x="289" y="6261"/>
                      </a:lnTo>
                      <a:lnTo>
                        <a:pt x="241" y="6288"/>
                      </a:lnTo>
                      <a:lnTo>
                        <a:pt x="192" y="6309"/>
                      </a:lnTo>
                      <a:lnTo>
                        <a:pt x="139" y="6325"/>
                      </a:lnTo>
                      <a:lnTo>
                        <a:pt x="85" y="6336"/>
                      </a:lnTo>
                      <a:lnTo>
                        <a:pt x="29" y="6342"/>
                      </a:lnTo>
                      <a:lnTo>
                        <a:pt x="0" y="63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Rectangle 21">
                  <a:extLst>
                    <a:ext uri="{FF2B5EF4-FFF2-40B4-BE49-F238E27FC236}">
                      <a16:creationId xmlns:a16="http://schemas.microsoft.com/office/drawing/2014/main" id="{4117A285-E350-4269-8371-24D767870A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1" y="3427"/>
                  <a:ext cx="650" cy="10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6" name="Freeform 22">
                  <a:extLst>
                    <a:ext uri="{FF2B5EF4-FFF2-40B4-BE49-F238E27FC236}">
                      <a16:creationId xmlns:a16="http://schemas.microsoft.com/office/drawing/2014/main" id="{388DCEEA-57FD-4178-9698-615C91B45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4" y="3890"/>
                  <a:ext cx="523" cy="693"/>
                </a:xfrm>
                <a:custGeom>
                  <a:avLst/>
                  <a:gdLst>
                    <a:gd name="T0" fmla="*/ 2411 w 2614"/>
                    <a:gd name="T1" fmla="*/ 3178 h 3465"/>
                    <a:gd name="T2" fmla="*/ 1910 w 2614"/>
                    <a:gd name="T3" fmla="*/ 3429 h 3465"/>
                    <a:gd name="T4" fmla="*/ 1878 w 2614"/>
                    <a:gd name="T5" fmla="*/ 3444 h 3465"/>
                    <a:gd name="T6" fmla="*/ 1811 w 2614"/>
                    <a:gd name="T7" fmla="*/ 3462 h 3465"/>
                    <a:gd name="T8" fmla="*/ 1742 w 2614"/>
                    <a:gd name="T9" fmla="*/ 3465 h 3465"/>
                    <a:gd name="T10" fmla="*/ 1674 w 2614"/>
                    <a:gd name="T11" fmla="*/ 3456 h 3465"/>
                    <a:gd name="T12" fmla="*/ 1610 w 2614"/>
                    <a:gd name="T13" fmla="*/ 3435 h 3465"/>
                    <a:gd name="T14" fmla="*/ 1549 w 2614"/>
                    <a:gd name="T15" fmla="*/ 3403 h 3465"/>
                    <a:gd name="T16" fmla="*/ 1496 w 2614"/>
                    <a:gd name="T17" fmla="*/ 3360 h 3465"/>
                    <a:gd name="T18" fmla="*/ 1453 w 2614"/>
                    <a:gd name="T19" fmla="*/ 3307 h 3465"/>
                    <a:gd name="T20" fmla="*/ 1436 w 2614"/>
                    <a:gd name="T21" fmla="*/ 3277 h 3465"/>
                    <a:gd name="T22" fmla="*/ 0 w 2614"/>
                    <a:gd name="T23" fmla="*/ 572 h 3465"/>
                    <a:gd name="T24" fmla="*/ 1130 w 2614"/>
                    <a:gd name="T25" fmla="*/ 0 h 3465"/>
                    <a:gd name="T26" fmla="*/ 2579 w 2614"/>
                    <a:gd name="T27" fmla="*/ 2718 h 3465"/>
                    <a:gd name="T28" fmla="*/ 2593 w 2614"/>
                    <a:gd name="T29" fmla="*/ 2748 h 3465"/>
                    <a:gd name="T30" fmla="*/ 2611 w 2614"/>
                    <a:gd name="T31" fmla="*/ 2810 h 3465"/>
                    <a:gd name="T32" fmla="*/ 2614 w 2614"/>
                    <a:gd name="T33" fmla="*/ 2876 h 3465"/>
                    <a:gd name="T34" fmla="*/ 2605 w 2614"/>
                    <a:gd name="T35" fmla="*/ 2942 h 3465"/>
                    <a:gd name="T36" fmla="*/ 2583 w 2614"/>
                    <a:gd name="T37" fmla="*/ 3007 h 3465"/>
                    <a:gd name="T38" fmla="*/ 2548 w 2614"/>
                    <a:gd name="T39" fmla="*/ 3065 h 3465"/>
                    <a:gd name="T40" fmla="*/ 2502 w 2614"/>
                    <a:gd name="T41" fmla="*/ 3119 h 3465"/>
                    <a:gd name="T42" fmla="*/ 2445 w 2614"/>
                    <a:gd name="T43" fmla="*/ 3162 h 3465"/>
                    <a:gd name="T44" fmla="*/ 2411 w 2614"/>
                    <a:gd name="T45" fmla="*/ 3178 h 3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614" h="3465">
                      <a:moveTo>
                        <a:pt x="2411" y="3178"/>
                      </a:moveTo>
                      <a:lnTo>
                        <a:pt x="1910" y="3429"/>
                      </a:lnTo>
                      <a:lnTo>
                        <a:pt x="1878" y="3444"/>
                      </a:lnTo>
                      <a:lnTo>
                        <a:pt x="1811" y="3462"/>
                      </a:lnTo>
                      <a:lnTo>
                        <a:pt x="1742" y="3465"/>
                      </a:lnTo>
                      <a:lnTo>
                        <a:pt x="1674" y="3456"/>
                      </a:lnTo>
                      <a:lnTo>
                        <a:pt x="1610" y="3435"/>
                      </a:lnTo>
                      <a:lnTo>
                        <a:pt x="1549" y="3403"/>
                      </a:lnTo>
                      <a:lnTo>
                        <a:pt x="1496" y="3360"/>
                      </a:lnTo>
                      <a:lnTo>
                        <a:pt x="1453" y="3307"/>
                      </a:lnTo>
                      <a:lnTo>
                        <a:pt x="1436" y="3277"/>
                      </a:lnTo>
                      <a:lnTo>
                        <a:pt x="0" y="572"/>
                      </a:lnTo>
                      <a:lnTo>
                        <a:pt x="1130" y="0"/>
                      </a:lnTo>
                      <a:lnTo>
                        <a:pt x="2579" y="2718"/>
                      </a:lnTo>
                      <a:lnTo>
                        <a:pt x="2593" y="2748"/>
                      </a:lnTo>
                      <a:lnTo>
                        <a:pt x="2611" y="2810"/>
                      </a:lnTo>
                      <a:lnTo>
                        <a:pt x="2614" y="2876"/>
                      </a:lnTo>
                      <a:lnTo>
                        <a:pt x="2605" y="2942"/>
                      </a:lnTo>
                      <a:lnTo>
                        <a:pt x="2583" y="3007"/>
                      </a:lnTo>
                      <a:lnTo>
                        <a:pt x="2548" y="3065"/>
                      </a:lnTo>
                      <a:lnTo>
                        <a:pt x="2502" y="3119"/>
                      </a:lnTo>
                      <a:lnTo>
                        <a:pt x="2445" y="3162"/>
                      </a:lnTo>
                      <a:lnTo>
                        <a:pt x="2411" y="31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23">
                  <a:extLst>
                    <a:ext uri="{FF2B5EF4-FFF2-40B4-BE49-F238E27FC236}">
                      <a16:creationId xmlns:a16="http://schemas.microsoft.com/office/drawing/2014/main" id="{D1D4B2AF-82E8-4DBF-B3CC-C028D18A98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6" y="3696"/>
                  <a:ext cx="253" cy="287"/>
                </a:xfrm>
                <a:custGeom>
                  <a:avLst/>
                  <a:gdLst>
                    <a:gd name="T0" fmla="*/ 0 w 1265"/>
                    <a:gd name="T1" fmla="*/ 368 h 1435"/>
                    <a:gd name="T2" fmla="*/ 719 w 1265"/>
                    <a:gd name="T3" fmla="*/ 0 h 1435"/>
                    <a:gd name="T4" fmla="*/ 1265 w 1265"/>
                    <a:gd name="T5" fmla="*/ 1067 h 1435"/>
                    <a:gd name="T6" fmla="*/ 545 w 1265"/>
                    <a:gd name="T7" fmla="*/ 1435 h 1435"/>
                    <a:gd name="T8" fmla="*/ 0 w 1265"/>
                    <a:gd name="T9" fmla="*/ 368 h 1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5" h="1435">
                      <a:moveTo>
                        <a:pt x="0" y="368"/>
                      </a:moveTo>
                      <a:lnTo>
                        <a:pt x="719" y="0"/>
                      </a:lnTo>
                      <a:lnTo>
                        <a:pt x="1265" y="1067"/>
                      </a:lnTo>
                      <a:lnTo>
                        <a:pt x="545" y="1435"/>
                      </a:lnTo>
                      <a:lnTo>
                        <a:pt x="0" y="3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Freeform 24">
                  <a:extLst>
                    <a:ext uri="{FF2B5EF4-FFF2-40B4-BE49-F238E27FC236}">
                      <a16:creationId xmlns:a16="http://schemas.microsoft.com/office/drawing/2014/main" id="{654CD567-AA8D-4AF9-9DF2-ACE59FD38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" y="2856"/>
                  <a:ext cx="1018" cy="1019"/>
                </a:xfrm>
                <a:custGeom>
                  <a:avLst/>
                  <a:gdLst>
                    <a:gd name="T0" fmla="*/ 1330 w 5091"/>
                    <a:gd name="T1" fmla="*/ 310 h 5097"/>
                    <a:gd name="T2" fmla="*/ 1005 w 5091"/>
                    <a:gd name="T3" fmla="*/ 520 h 5097"/>
                    <a:gd name="T4" fmla="*/ 722 w 5091"/>
                    <a:gd name="T5" fmla="*/ 771 h 5097"/>
                    <a:gd name="T6" fmla="*/ 483 w 5091"/>
                    <a:gd name="T7" fmla="*/ 1056 h 5097"/>
                    <a:gd name="T8" fmla="*/ 290 w 5091"/>
                    <a:gd name="T9" fmla="*/ 1370 h 5097"/>
                    <a:gd name="T10" fmla="*/ 144 w 5091"/>
                    <a:gd name="T11" fmla="*/ 1706 h 5097"/>
                    <a:gd name="T12" fmla="*/ 48 w 5091"/>
                    <a:gd name="T13" fmla="*/ 2060 h 5097"/>
                    <a:gd name="T14" fmla="*/ 3 w 5091"/>
                    <a:gd name="T15" fmla="*/ 2425 h 5097"/>
                    <a:gd name="T16" fmla="*/ 12 w 5091"/>
                    <a:gd name="T17" fmla="*/ 2796 h 5097"/>
                    <a:gd name="T18" fmla="*/ 73 w 5091"/>
                    <a:gd name="T19" fmla="*/ 3166 h 5097"/>
                    <a:gd name="T20" fmla="*/ 193 w 5091"/>
                    <a:gd name="T21" fmla="*/ 3531 h 5097"/>
                    <a:gd name="T22" fmla="*/ 273 w 5091"/>
                    <a:gd name="T23" fmla="*/ 3708 h 5097"/>
                    <a:gd name="T24" fmla="*/ 439 w 5091"/>
                    <a:gd name="T25" fmla="*/ 3989 h 5097"/>
                    <a:gd name="T26" fmla="*/ 677 w 5091"/>
                    <a:gd name="T27" fmla="*/ 4285 h 5097"/>
                    <a:gd name="T28" fmla="*/ 952 w 5091"/>
                    <a:gd name="T29" fmla="*/ 4540 h 5097"/>
                    <a:gd name="T30" fmla="*/ 1256 w 5091"/>
                    <a:gd name="T31" fmla="*/ 4749 h 5097"/>
                    <a:gd name="T32" fmla="*/ 1585 w 5091"/>
                    <a:gd name="T33" fmla="*/ 4910 h 5097"/>
                    <a:gd name="T34" fmla="*/ 1935 w 5091"/>
                    <a:gd name="T35" fmla="*/ 5023 h 5097"/>
                    <a:gd name="T36" fmla="*/ 2296 w 5091"/>
                    <a:gd name="T37" fmla="*/ 5084 h 5097"/>
                    <a:gd name="T38" fmla="*/ 2666 w 5091"/>
                    <a:gd name="T39" fmla="*/ 5095 h 5097"/>
                    <a:gd name="T40" fmla="*/ 3038 w 5091"/>
                    <a:gd name="T41" fmla="*/ 5051 h 5097"/>
                    <a:gd name="T42" fmla="*/ 3405 w 5091"/>
                    <a:gd name="T43" fmla="*/ 4950 h 5097"/>
                    <a:gd name="T44" fmla="*/ 3703 w 5091"/>
                    <a:gd name="T45" fmla="*/ 4824 h 5097"/>
                    <a:gd name="T46" fmla="*/ 3874 w 5091"/>
                    <a:gd name="T47" fmla="*/ 4728 h 5097"/>
                    <a:gd name="T48" fmla="*/ 4186 w 5091"/>
                    <a:gd name="T49" fmla="*/ 4504 h 5097"/>
                    <a:gd name="T50" fmla="*/ 4454 w 5091"/>
                    <a:gd name="T51" fmla="*/ 4242 h 5097"/>
                    <a:gd name="T52" fmla="*/ 4678 w 5091"/>
                    <a:gd name="T53" fmla="*/ 3946 h 5097"/>
                    <a:gd name="T54" fmla="*/ 4856 w 5091"/>
                    <a:gd name="T55" fmla="*/ 3624 h 5097"/>
                    <a:gd name="T56" fmla="*/ 4985 w 5091"/>
                    <a:gd name="T57" fmla="*/ 3281 h 5097"/>
                    <a:gd name="T58" fmla="*/ 5064 w 5091"/>
                    <a:gd name="T59" fmla="*/ 2922 h 5097"/>
                    <a:gd name="T60" fmla="*/ 5091 w 5091"/>
                    <a:gd name="T61" fmla="*/ 2555 h 5097"/>
                    <a:gd name="T62" fmla="*/ 5066 w 5091"/>
                    <a:gd name="T63" fmla="*/ 2184 h 5097"/>
                    <a:gd name="T64" fmla="*/ 4985 w 5091"/>
                    <a:gd name="T65" fmla="*/ 1815 h 5097"/>
                    <a:gd name="T66" fmla="*/ 4848 w 5091"/>
                    <a:gd name="T67" fmla="*/ 1453 h 5097"/>
                    <a:gd name="T68" fmla="*/ 4787 w 5091"/>
                    <a:gd name="T69" fmla="*/ 1336 h 5097"/>
                    <a:gd name="T70" fmla="*/ 4574 w 5091"/>
                    <a:gd name="T71" fmla="*/ 1010 h 5097"/>
                    <a:gd name="T72" fmla="*/ 4321 w 5091"/>
                    <a:gd name="T73" fmla="*/ 727 h 5097"/>
                    <a:gd name="T74" fmla="*/ 4033 w 5091"/>
                    <a:gd name="T75" fmla="*/ 486 h 5097"/>
                    <a:gd name="T76" fmla="*/ 3718 w 5091"/>
                    <a:gd name="T77" fmla="*/ 292 h 5097"/>
                    <a:gd name="T78" fmla="*/ 3381 w 5091"/>
                    <a:gd name="T79" fmla="*/ 145 h 5097"/>
                    <a:gd name="T80" fmla="*/ 3027 w 5091"/>
                    <a:gd name="T81" fmla="*/ 48 h 5097"/>
                    <a:gd name="T82" fmla="*/ 2663 w 5091"/>
                    <a:gd name="T83" fmla="*/ 3 h 5097"/>
                    <a:gd name="T84" fmla="*/ 2294 w 5091"/>
                    <a:gd name="T85" fmla="*/ 12 h 5097"/>
                    <a:gd name="T86" fmla="*/ 1926 w 5091"/>
                    <a:gd name="T87" fmla="*/ 75 h 5097"/>
                    <a:gd name="T88" fmla="*/ 1565 w 5091"/>
                    <a:gd name="T89" fmla="*/ 197 h 5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91" h="5097">
                      <a:moveTo>
                        <a:pt x="1389" y="279"/>
                      </a:moveTo>
                      <a:lnTo>
                        <a:pt x="1389" y="279"/>
                      </a:lnTo>
                      <a:lnTo>
                        <a:pt x="1330" y="310"/>
                      </a:lnTo>
                      <a:lnTo>
                        <a:pt x="1217" y="375"/>
                      </a:lnTo>
                      <a:lnTo>
                        <a:pt x="1109" y="445"/>
                      </a:lnTo>
                      <a:lnTo>
                        <a:pt x="1005" y="520"/>
                      </a:lnTo>
                      <a:lnTo>
                        <a:pt x="906" y="599"/>
                      </a:lnTo>
                      <a:lnTo>
                        <a:pt x="812" y="683"/>
                      </a:lnTo>
                      <a:lnTo>
                        <a:pt x="722" y="771"/>
                      </a:lnTo>
                      <a:lnTo>
                        <a:pt x="637" y="862"/>
                      </a:lnTo>
                      <a:lnTo>
                        <a:pt x="557" y="957"/>
                      </a:lnTo>
                      <a:lnTo>
                        <a:pt x="483" y="1056"/>
                      </a:lnTo>
                      <a:lnTo>
                        <a:pt x="413" y="1157"/>
                      </a:lnTo>
                      <a:lnTo>
                        <a:pt x="349" y="1262"/>
                      </a:lnTo>
                      <a:lnTo>
                        <a:pt x="290" y="1370"/>
                      </a:lnTo>
                      <a:lnTo>
                        <a:pt x="236" y="1479"/>
                      </a:lnTo>
                      <a:lnTo>
                        <a:pt x="187" y="1591"/>
                      </a:lnTo>
                      <a:lnTo>
                        <a:pt x="144" y="1706"/>
                      </a:lnTo>
                      <a:lnTo>
                        <a:pt x="107" y="1822"/>
                      </a:lnTo>
                      <a:lnTo>
                        <a:pt x="75" y="1940"/>
                      </a:lnTo>
                      <a:lnTo>
                        <a:pt x="48" y="2060"/>
                      </a:lnTo>
                      <a:lnTo>
                        <a:pt x="27" y="2181"/>
                      </a:lnTo>
                      <a:lnTo>
                        <a:pt x="13" y="2302"/>
                      </a:lnTo>
                      <a:lnTo>
                        <a:pt x="3" y="2425"/>
                      </a:lnTo>
                      <a:lnTo>
                        <a:pt x="0" y="2548"/>
                      </a:lnTo>
                      <a:lnTo>
                        <a:pt x="3" y="2671"/>
                      </a:lnTo>
                      <a:lnTo>
                        <a:pt x="12" y="2796"/>
                      </a:lnTo>
                      <a:lnTo>
                        <a:pt x="26" y="2919"/>
                      </a:lnTo>
                      <a:lnTo>
                        <a:pt x="47" y="3042"/>
                      </a:lnTo>
                      <a:lnTo>
                        <a:pt x="73" y="3166"/>
                      </a:lnTo>
                      <a:lnTo>
                        <a:pt x="107" y="3288"/>
                      </a:lnTo>
                      <a:lnTo>
                        <a:pt x="147" y="3410"/>
                      </a:lnTo>
                      <a:lnTo>
                        <a:pt x="193" y="3531"/>
                      </a:lnTo>
                      <a:lnTo>
                        <a:pt x="245" y="3650"/>
                      </a:lnTo>
                      <a:lnTo>
                        <a:pt x="273" y="3708"/>
                      </a:lnTo>
                      <a:lnTo>
                        <a:pt x="273" y="3708"/>
                      </a:lnTo>
                      <a:lnTo>
                        <a:pt x="303" y="3767"/>
                      </a:lnTo>
                      <a:lnTo>
                        <a:pt x="369" y="3880"/>
                      </a:lnTo>
                      <a:lnTo>
                        <a:pt x="439" y="3989"/>
                      </a:lnTo>
                      <a:lnTo>
                        <a:pt x="515" y="4092"/>
                      </a:lnTo>
                      <a:lnTo>
                        <a:pt x="593" y="4191"/>
                      </a:lnTo>
                      <a:lnTo>
                        <a:pt x="677" y="4285"/>
                      </a:lnTo>
                      <a:lnTo>
                        <a:pt x="765" y="4375"/>
                      </a:lnTo>
                      <a:lnTo>
                        <a:pt x="857" y="4460"/>
                      </a:lnTo>
                      <a:lnTo>
                        <a:pt x="952" y="4540"/>
                      </a:lnTo>
                      <a:lnTo>
                        <a:pt x="1050" y="4615"/>
                      </a:lnTo>
                      <a:lnTo>
                        <a:pt x="1151" y="4684"/>
                      </a:lnTo>
                      <a:lnTo>
                        <a:pt x="1256" y="4749"/>
                      </a:lnTo>
                      <a:lnTo>
                        <a:pt x="1364" y="4807"/>
                      </a:lnTo>
                      <a:lnTo>
                        <a:pt x="1473" y="4862"/>
                      </a:lnTo>
                      <a:lnTo>
                        <a:pt x="1585" y="4910"/>
                      </a:lnTo>
                      <a:lnTo>
                        <a:pt x="1700" y="4952"/>
                      </a:lnTo>
                      <a:lnTo>
                        <a:pt x="1816" y="4990"/>
                      </a:lnTo>
                      <a:lnTo>
                        <a:pt x="1935" y="5023"/>
                      </a:lnTo>
                      <a:lnTo>
                        <a:pt x="2054" y="5049"/>
                      </a:lnTo>
                      <a:lnTo>
                        <a:pt x="2175" y="5070"/>
                      </a:lnTo>
                      <a:lnTo>
                        <a:pt x="2296" y="5084"/>
                      </a:lnTo>
                      <a:lnTo>
                        <a:pt x="2419" y="5094"/>
                      </a:lnTo>
                      <a:lnTo>
                        <a:pt x="2542" y="5097"/>
                      </a:lnTo>
                      <a:lnTo>
                        <a:pt x="2666" y="5095"/>
                      </a:lnTo>
                      <a:lnTo>
                        <a:pt x="2790" y="5085"/>
                      </a:lnTo>
                      <a:lnTo>
                        <a:pt x="2913" y="5071"/>
                      </a:lnTo>
                      <a:lnTo>
                        <a:pt x="3038" y="5051"/>
                      </a:lnTo>
                      <a:lnTo>
                        <a:pt x="3160" y="5024"/>
                      </a:lnTo>
                      <a:lnTo>
                        <a:pt x="3283" y="4990"/>
                      </a:lnTo>
                      <a:lnTo>
                        <a:pt x="3405" y="4950"/>
                      </a:lnTo>
                      <a:lnTo>
                        <a:pt x="3525" y="4904"/>
                      </a:lnTo>
                      <a:lnTo>
                        <a:pt x="3644" y="4852"/>
                      </a:lnTo>
                      <a:lnTo>
                        <a:pt x="3703" y="4824"/>
                      </a:lnTo>
                      <a:lnTo>
                        <a:pt x="3703" y="4824"/>
                      </a:lnTo>
                      <a:lnTo>
                        <a:pt x="3761" y="4794"/>
                      </a:lnTo>
                      <a:lnTo>
                        <a:pt x="3874" y="4728"/>
                      </a:lnTo>
                      <a:lnTo>
                        <a:pt x="3983" y="4658"/>
                      </a:lnTo>
                      <a:lnTo>
                        <a:pt x="4087" y="4583"/>
                      </a:lnTo>
                      <a:lnTo>
                        <a:pt x="4186" y="4504"/>
                      </a:lnTo>
                      <a:lnTo>
                        <a:pt x="4281" y="4420"/>
                      </a:lnTo>
                      <a:lnTo>
                        <a:pt x="4370" y="4333"/>
                      </a:lnTo>
                      <a:lnTo>
                        <a:pt x="4454" y="4242"/>
                      </a:lnTo>
                      <a:lnTo>
                        <a:pt x="4534" y="4146"/>
                      </a:lnTo>
                      <a:lnTo>
                        <a:pt x="4609" y="4047"/>
                      </a:lnTo>
                      <a:lnTo>
                        <a:pt x="4678" y="3946"/>
                      </a:lnTo>
                      <a:lnTo>
                        <a:pt x="4743" y="3841"/>
                      </a:lnTo>
                      <a:lnTo>
                        <a:pt x="4802" y="3733"/>
                      </a:lnTo>
                      <a:lnTo>
                        <a:pt x="4856" y="3624"/>
                      </a:lnTo>
                      <a:lnTo>
                        <a:pt x="4904" y="3512"/>
                      </a:lnTo>
                      <a:lnTo>
                        <a:pt x="4947" y="3397"/>
                      </a:lnTo>
                      <a:lnTo>
                        <a:pt x="4985" y="3281"/>
                      </a:lnTo>
                      <a:lnTo>
                        <a:pt x="5017" y="3163"/>
                      </a:lnTo>
                      <a:lnTo>
                        <a:pt x="5043" y="3043"/>
                      </a:lnTo>
                      <a:lnTo>
                        <a:pt x="5064" y="2922"/>
                      </a:lnTo>
                      <a:lnTo>
                        <a:pt x="5079" y="2801"/>
                      </a:lnTo>
                      <a:lnTo>
                        <a:pt x="5088" y="2679"/>
                      </a:lnTo>
                      <a:lnTo>
                        <a:pt x="5091" y="2555"/>
                      </a:lnTo>
                      <a:lnTo>
                        <a:pt x="5089" y="2432"/>
                      </a:lnTo>
                      <a:lnTo>
                        <a:pt x="5081" y="2307"/>
                      </a:lnTo>
                      <a:lnTo>
                        <a:pt x="5066" y="2184"/>
                      </a:lnTo>
                      <a:lnTo>
                        <a:pt x="5045" y="2061"/>
                      </a:lnTo>
                      <a:lnTo>
                        <a:pt x="5018" y="1937"/>
                      </a:lnTo>
                      <a:lnTo>
                        <a:pt x="4985" y="1815"/>
                      </a:lnTo>
                      <a:lnTo>
                        <a:pt x="4946" y="1693"/>
                      </a:lnTo>
                      <a:lnTo>
                        <a:pt x="4900" y="1572"/>
                      </a:lnTo>
                      <a:lnTo>
                        <a:pt x="4848" y="1453"/>
                      </a:lnTo>
                      <a:lnTo>
                        <a:pt x="4818" y="1395"/>
                      </a:lnTo>
                      <a:lnTo>
                        <a:pt x="4818" y="1395"/>
                      </a:lnTo>
                      <a:lnTo>
                        <a:pt x="4787" y="1336"/>
                      </a:lnTo>
                      <a:lnTo>
                        <a:pt x="4721" y="1223"/>
                      </a:lnTo>
                      <a:lnTo>
                        <a:pt x="4649" y="1115"/>
                      </a:lnTo>
                      <a:lnTo>
                        <a:pt x="4574" y="1010"/>
                      </a:lnTo>
                      <a:lnTo>
                        <a:pt x="4493" y="911"/>
                      </a:lnTo>
                      <a:lnTo>
                        <a:pt x="4408" y="817"/>
                      </a:lnTo>
                      <a:lnTo>
                        <a:pt x="4321" y="727"/>
                      </a:lnTo>
                      <a:lnTo>
                        <a:pt x="4229" y="641"/>
                      </a:lnTo>
                      <a:lnTo>
                        <a:pt x="4132" y="561"/>
                      </a:lnTo>
                      <a:lnTo>
                        <a:pt x="4033" y="486"/>
                      </a:lnTo>
                      <a:lnTo>
                        <a:pt x="3931" y="416"/>
                      </a:lnTo>
                      <a:lnTo>
                        <a:pt x="3826" y="351"/>
                      </a:lnTo>
                      <a:lnTo>
                        <a:pt x="3718" y="292"/>
                      </a:lnTo>
                      <a:lnTo>
                        <a:pt x="3609" y="237"/>
                      </a:lnTo>
                      <a:lnTo>
                        <a:pt x="3496" y="189"/>
                      </a:lnTo>
                      <a:lnTo>
                        <a:pt x="3381" y="145"/>
                      </a:lnTo>
                      <a:lnTo>
                        <a:pt x="3265" y="108"/>
                      </a:lnTo>
                      <a:lnTo>
                        <a:pt x="3146" y="75"/>
                      </a:lnTo>
                      <a:lnTo>
                        <a:pt x="3027" y="48"/>
                      </a:lnTo>
                      <a:lnTo>
                        <a:pt x="2907" y="27"/>
                      </a:lnTo>
                      <a:lnTo>
                        <a:pt x="2786" y="13"/>
                      </a:lnTo>
                      <a:lnTo>
                        <a:pt x="2663" y="3"/>
                      </a:lnTo>
                      <a:lnTo>
                        <a:pt x="2541" y="0"/>
                      </a:lnTo>
                      <a:lnTo>
                        <a:pt x="2418" y="3"/>
                      </a:lnTo>
                      <a:lnTo>
                        <a:pt x="2294" y="12"/>
                      </a:lnTo>
                      <a:lnTo>
                        <a:pt x="2171" y="26"/>
                      </a:lnTo>
                      <a:lnTo>
                        <a:pt x="2049" y="48"/>
                      </a:lnTo>
                      <a:lnTo>
                        <a:pt x="1926" y="75"/>
                      </a:lnTo>
                      <a:lnTo>
                        <a:pt x="1805" y="109"/>
                      </a:lnTo>
                      <a:lnTo>
                        <a:pt x="1685" y="150"/>
                      </a:lnTo>
                      <a:lnTo>
                        <a:pt x="1565" y="197"/>
                      </a:lnTo>
                      <a:lnTo>
                        <a:pt x="1447" y="250"/>
                      </a:lnTo>
                      <a:lnTo>
                        <a:pt x="1389" y="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25">
                  <a:extLst>
                    <a:ext uri="{FF2B5EF4-FFF2-40B4-BE49-F238E27FC236}">
                      <a16:creationId xmlns:a16="http://schemas.microsoft.com/office/drawing/2014/main" id="{EC2D1303-D39D-4E99-BE38-F1201E36E8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2" y="2965"/>
                  <a:ext cx="795" cy="797"/>
                </a:xfrm>
                <a:custGeom>
                  <a:avLst/>
                  <a:gdLst>
                    <a:gd name="T0" fmla="*/ 1919 w 3976"/>
                    <a:gd name="T1" fmla="*/ 3985 h 3986"/>
                    <a:gd name="T2" fmla="*/ 1643 w 3976"/>
                    <a:gd name="T3" fmla="*/ 3957 h 3986"/>
                    <a:gd name="T4" fmla="*/ 1378 w 3976"/>
                    <a:gd name="T5" fmla="*/ 3891 h 3986"/>
                    <a:gd name="T6" fmla="*/ 1126 w 3976"/>
                    <a:gd name="T7" fmla="*/ 3791 h 3986"/>
                    <a:gd name="T8" fmla="*/ 890 w 3976"/>
                    <a:gd name="T9" fmla="*/ 3657 h 3986"/>
                    <a:gd name="T10" fmla="*/ 676 w 3976"/>
                    <a:gd name="T11" fmla="*/ 3494 h 3986"/>
                    <a:gd name="T12" fmla="*/ 486 w 3976"/>
                    <a:gd name="T13" fmla="*/ 3300 h 3986"/>
                    <a:gd name="T14" fmla="*/ 322 w 3976"/>
                    <a:gd name="T15" fmla="*/ 3081 h 3986"/>
                    <a:gd name="T16" fmla="*/ 219 w 3976"/>
                    <a:gd name="T17" fmla="*/ 2899 h 3986"/>
                    <a:gd name="T18" fmla="*/ 154 w 3976"/>
                    <a:gd name="T19" fmla="*/ 2760 h 3986"/>
                    <a:gd name="T20" fmla="*/ 86 w 3976"/>
                    <a:gd name="T21" fmla="*/ 2572 h 3986"/>
                    <a:gd name="T22" fmla="*/ 38 w 3976"/>
                    <a:gd name="T23" fmla="*/ 2380 h 3986"/>
                    <a:gd name="T24" fmla="*/ 0 w 3976"/>
                    <a:gd name="T25" fmla="*/ 2043 h 3986"/>
                    <a:gd name="T26" fmla="*/ 28 w 3976"/>
                    <a:gd name="T27" fmla="*/ 1661 h 3986"/>
                    <a:gd name="T28" fmla="*/ 128 w 3976"/>
                    <a:gd name="T29" fmla="*/ 1292 h 3986"/>
                    <a:gd name="T30" fmla="*/ 296 w 3976"/>
                    <a:gd name="T31" fmla="*/ 949 h 3986"/>
                    <a:gd name="T32" fmla="*/ 530 w 3976"/>
                    <a:gd name="T33" fmla="*/ 642 h 3986"/>
                    <a:gd name="T34" fmla="*/ 785 w 3976"/>
                    <a:gd name="T35" fmla="*/ 411 h 3986"/>
                    <a:gd name="T36" fmla="*/ 950 w 3976"/>
                    <a:gd name="T37" fmla="*/ 297 h 3986"/>
                    <a:gd name="T38" fmla="*/ 1084 w 3976"/>
                    <a:gd name="T39" fmla="*/ 222 h 3986"/>
                    <a:gd name="T40" fmla="*/ 1244 w 3976"/>
                    <a:gd name="T41" fmla="*/ 149 h 3986"/>
                    <a:gd name="T42" fmla="*/ 1464 w 3976"/>
                    <a:gd name="T43" fmla="*/ 73 h 3986"/>
                    <a:gd name="T44" fmla="*/ 1693 w 3976"/>
                    <a:gd name="T45" fmla="*/ 23 h 3986"/>
                    <a:gd name="T46" fmla="*/ 1930 w 3976"/>
                    <a:gd name="T47" fmla="*/ 0 h 3986"/>
                    <a:gd name="T48" fmla="*/ 2060 w 3976"/>
                    <a:gd name="T49" fmla="*/ 0 h 3986"/>
                    <a:gd name="T50" fmla="*/ 2336 w 3976"/>
                    <a:gd name="T51" fmla="*/ 29 h 3986"/>
                    <a:gd name="T52" fmla="*/ 2603 w 3976"/>
                    <a:gd name="T53" fmla="*/ 95 h 3986"/>
                    <a:gd name="T54" fmla="*/ 2854 w 3976"/>
                    <a:gd name="T55" fmla="*/ 194 h 3986"/>
                    <a:gd name="T56" fmla="*/ 3089 w 3976"/>
                    <a:gd name="T57" fmla="*/ 328 h 3986"/>
                    <a:gd name="T58" fmla="*/ 3303 w 3976"/>
                    <a:gd name="T59" fmla="*/ 492 h 3986"/>
                    <a:gd name="T60" fmla="*/ 3494 w 3976"/>
                    <a:gd name="T61" fmla="*/ 685 h 3986"/>
                    <a:gd name="T62" fmla="*/ 3658 w 3976"/>
                    <a:gd name="T63" fmla="*/ 905 h 3986"/>
                    <a:gd name="T64" fmla="*/ 3760 w 3976"/>
                    <a:gd name="T65" fmla="*/ 1087 h 3986"/>
                    <a:gd name="T66" fmla="*/ 3874 w 3976"/>
                    <a:gd name="T67" fmla="*/ 1360 h 3986"/>
                    <a:gd name="T68" fmla="*/ 3960 w 3976"/>
                    <a:gd name="T69" fmla="*/ 1739 h 3986"/>
                    <a:gd name="T70" fmla="*/ 3974 w 3976"/>
                    <a:gd name="T71" fmla="*/ 2126 h 3986"/>
                    <a:gd name="T72" fmla="*/ 3913 w 3976"/>
                    <a:gd name="T73" fmla="*/ 2512 h 3986"/>
                    <a:gd name="T74" fmla="*/ 3853 w 3976"/>
                    <a:gd name="T75" fmla="*/ 2699 h 3986"/>
                    <a:gd name="T76" fmla="*/ 3678 w 3976"/>
                    <a:gd name="T77" fmla="*/ 3049 h 3986"/>
                    <a:gd name="T78" fmla="*/ 3443 w 3976"/>
                    <a:gd name="T79" fmla="*/ 3357 h 3986"/>
                    <a:gd name="T80" fmla="*/ 3188 w 3976"/>
                    <a:gd name="T81" fmla="*/ 3583 h 3986"/>
                    <a:gd name="T82" fmla="*/ 3026 w 3976"/>
                    <a:gd name="T83" fmla="*/ 3691 h 3986"/>
                    <a:gd name="T84" fmla="*/ 2896 w 3976"/>
                    <a:gd name="T85" fmla="*/ 3763 h 3986"/>
                    <a:gd name="T86" fmla="*/ 2731 w 3976"/>
                    <a:gd name="T87" fmla="*/ 3841 h 3986"/>
                    <a:gd name="T88" fmla="*/ 2505 w 3976"/>
                    <a:gd name="T89" fmla="*/ 3917 h 3986"/>
                    <a:gd name="T90" fmla="*/ 2277 w 3976"/>
                    <a:gd name="T91" fmla="*/ 3965 h 3986"/>
                    <a:gd name="T92" fmla="*/ 2048 w 3976"/>
                    <a:gd name="T93" fmla="*/ 3985 h 3986"/>
                    <a:gd name="T94" fmla="*/ 1990 w 3976"/>
                    <a:gd name="T95" fmla="*/ 3986 h 3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976" h="3986">
                      <a:moveTo>
                        <a:pt x="1990" y="3986"/>
                      </a:moveTo>
                      <a:lnTo>
                        <a:pt x="1919" y="3985"/>
                      </a:lnTo>
                      <a:lnTo>
                        <a:pt x="1780" y="3976"/>
                      </a:lnTo>
                      <a:lnTo>
                        <a:pt x="1643" y="3957"/>
                      </a:lnTo>
                      <a:lnTo>
                        <a:pt x="1508" y="3928"/>
                      </a:lnTo>
                      <a:lnTo>
                        <a:pt x="1378" y="3891"/>
                      </a:lnTo>
                      <a:lnTo>
                        <a:pt x="1249" y="3845"/>
                      </a:lnTo>
                      <a:lnTo>
                        <a:pt x="1126" y="3791"/>
                      </a:lnTo>
                      <a:lnTo>
                        <a:pt x="1005" y="3728"/>
                      </a:lnTo>
                      <a:lnTo>
                        <a:pt x="890" y="3657"/>
                      </a:lnTo>
                      <a:lnTo>
                        <a:pt x="780" y="3579"/>
                      </a:lnTo>
                      <a:lnTo>
                        <a:pt x="676" y="3494"/>
                      </a:lnTo>
                      <a:lnTo>
                        <a:pt x="578" y="3401"/>
                      </a:lnTo>
                      <a:lnTo>
                        <a:pt x="486" y="3300"/>
                      </a:lnTo>
                      <a:lnTo>
                        <a:pt x="400" y="3194"/>
                      </a:lnTo>
                      <a:lnTo>
                        <a:pt x="322" y="3081"/>
                      </a:lnTo>
                      <a:lnTo>
                        <a:pt x="251" y="2961"/>
                      </a:lnTo>
                      <a:lnTo>
                        <a:pt x="219" y="2899"/>
                      </a:lnTo>
                      <a:lnTo>
                        <a:pt x="196" y="2853"/>
                      </a:lnTo>
                      <a:lnTo>
                        <a:pt x="154" y="2760"/>
                      </a:lnTo>
                      <a:lnTo>
                        <a:pt x="118" y="2667"/>
                      </a:lnTo>
                      <a:lnTo>
                        <a:pt x="86" y="2572"/>
                      </a:lnTo>
                      <a:lnTo>
                        <a:pt x="59" y="2476"/>
                      </a:lnTo>
                      <a:lnTo>
                        <a:pt x="38" y="2380"/>
                      </a:lnTo>
                      <a:lnTo>
                        <a:pt x="14" y="2236"/>
                      </a:lnTo>
                      <a:lnTo>
                        <a:pt x="0" y="2043"/>
                      </a:lnTo>
                      <a:lnTo>
                        <a:pt x="5" y="1850"/>
                      </a:lnTo>
                      <a:lnTo>
                        <a:pt x="28" y="1661"/>
                      </a:lnTo>
                      <a:lnTo>
                        <a:pt x="69" y="1474"/>
                      </a:lnTo>
                      <a:lnTo>
                        <a:pt x="128" y="1292"/>
                      </a:lnTo>
                      <a:lnTo>
                        <a:pt x="204" y="1117"/>
                      </a:lnTo>
                      <a:lnTo>
                        <a:pt x="296" y="949"/>
                      </a:lnTo>
                      <a:lnTo>
                        <a:pt x="405" y="790"/>
                      </a:lnTo>
                      <a:lnTo>
                        <a:pt x="530" y="642"/>
                      </a:lnTo>
                      <a:lnTo>
                        <a:pt x="670" y="505"/>
                      </a:lnTo>
                      <a:lnTo>
                        <a:pt x="785" y="411"/>
                      </a:lnTo>
                      <a:lnTo>
                        <a:pt x="866" y="352"/>
                      </a:lnTo>
                      <a:lnTo>
                        <a:pt x="950" y="297"/>
                      </a:lnTo>
                      <a:lnTo>
                        <a:pt x="1039" y="246"/>
                      </a:lnTo>
                      <a:lnTo>
                        <a:pt x="1084" y="222"/>
                      </a:lnTo>
                      <a:lnTo>
                        <a:pt x="1136" y="196"/>
                      </a:lnTo>
                      <a:lnTo>
                        <a:pt x="1244" y="149"/>
                      </a:lnTo>
                      <a:lnTo>
                        <a:pt x="1352" y="108"/>
                      </a:lnTo>
                      <a:lnTo>
                        <a:pt x="1464" y="73"/>
                      </a:lnTo>
                      <a:lnTo>
                        <a:pt x="1578" y="45"/>
                      </a:lnTo>
                      <a:lnTo>
                        <a:pt x="1693" y="23"/>
                      </a:lnTo>
                      <a:lnTo>
                        <a:pt x="1811" y="7"/>
                      </a:lnTo>
                      <a:lnTo>
                        <a:pt x="1930" y="0"/>
                      </a:lnTo>
                      <a:lnTo>
                        <a:pt x="1990" y="0"/>
                      </a:lnTo>
                      <a:lnTo>
                        <a:pt x="2060" y="0"/>
                      </a:lnTo>
                      <a:lnTo>
                        <a:pt x="2199" y="10"/>
                      </a:lnTo>
                      <a:lnTo>
                        <a:pt x="2336" y="29"/>
                      </a:lnTo>
                      <a:lnTo>
                        <a:pt x="2471" y="57"/>
                      </a:lnTo>
                      <a:lnTo>
                        <a:pt x="2603" y="95"/>
                      </a:lnTo>
                      <a:lnTo>
                        <a:pt x="2731" y="140"/>
                      </a:lnTo>
                      <a:lnTo>
                        <a:pt x="2854" y="194"/>
                      </a:lnTo>
                      <a:lnTo>
                        <a:pt x="2974" y="257"/>
                      </a:lnTo>
                      <a:lnTo>
                        <a:pt x="3089" y="328"/>
                      </a:lnTo>
                      <a:lnTo>
                        <a:pt x="3199" y="406"/>
                      </a:lnTo>
                      <a:lnTo>
                        <a:pt x="3303" y="492"/>
                      </a:lnTo>
                      <a:lnTo>
                        <a:pt x="3402" y="585"/>
                      </a:lnTo>
                      <a:lnTo>
                        <a:pt x="3494" y="685"/>
                      </a:lnTo>
                      <a:lnTo>
                        <a:pt x="3580" y="791"/>
                      </a:lnTo>
                      <a:lnTo>
                        <a:pt x="3658" y="905"/>
                      </a:lnTo>
                      <a:lnTo>
                        <a:pt x="3728" y="1024"/>
                      </a:lnTo>
                      <a:lnTo>
                        <a:pt x="3760" y="1087"/>
                      </a:lnTo>
                      <a:lnTo>
                        <a:pt x="3803" y="1176"/>
                      </a:lnTo>
                      <a:lnTo>
                        <a:pt x="3874" y="1360"/>
                      </a:lnTo>
                      <a:lnTo>
                        <a:pt x="3927" y="1548"/>
                      </a:lnTo>
                      <a:lnTo>
                        <a:pt x="3960" y="1739"/>
                      </a:lnTo>
                      <a:lnTo>
                        <a:pt x="3976" y="1933"/>
                      </a:lnTo>
                      <a:lnTo>
                        <a:pt x="3974" y="2126"/>
                      </a:lnTo>
                      <a:lnTo>
                        <a:pt x="3953" y="2320"/>
                      </a:lnTo>
                      <a:lnTo>
                        <a:pt x="3913" y="2512"/>
                      </a:lnTo>
                      <a:lnTo>
                        <a:pt x="3886" y="2606"/>
                      </a:lnTo>
                      <a:lnTo>
                        <a:pt x="3853" y="2699"/>
                      </a:lnTo>
                      <a:lnTo>
                        <a:pt x="3774" y="2879"/>
                      </a:lnTo>
                      <a:lnTo>
                        <a:pt x="3678" y="3049"/>
                      </a:lnTo>
                      <a:lnTo>
                        <a:pt x="3568" y="3209"/>
                      </a:lnTo>
                      <a:lnTo>
                        <a:pt x="3443" y="3357"/>
                      </a:lnTo>
                      <a:lnTo>
                        <a:pt x="3302" y="3492"/>
                      </a:lnTo>
                      <a:lnTo>
                        <a:pt x="3188" y="3583"/>
                      </a:lnTo>
                      <a:lnTo>
                        <a:pt x="3109" y="3639"/>
                      </a:lnTo>
                      <a:lnTo>
                        <a:pt x="3026" y="3691"/>
                      </a:lnTo>
                      <a:lnTo>
                        <a:pt x="2941" y="3740"/>
                      </a:lnTo>
                      <a:lnTo>
                        <a:pt x="2896" y="3763"/>
                      </a:lnTo>
                      <a:lnTo>
                        <a:pt x="2841" y="3791"/>
                      </a:lnTo>
                      <a:lnTo>
                        <a:pt x="2731" y="3841"/>
                      </a:lnTo>
                      <a:lnTo>
                        <a:pt x="2618" y="3883"/>
                      </a:lnTo>
                      <a:lnTo>
                        <a:pt x="2505" y="3917"/>
                      </a:lnTo>
                      <a:lnTo>
                        <a:pt x="2392" y="3945"/>
                      </a:lnTo>
                      <a:lnTo>
                        <a:pt x="2277" y="3965"/>
                      </a:lnTo>
                      <a:lnTo>
                        <a:pt x="2163" y="3979"/>
                      </a:lnTo>
                      <a:lnTo>
                        <a:pt x="2048" y="3985"/>
                      </a:lnTo>
                      <a:lnTo>
                        <a:pt x="1990" y="3986"/>
                      </a:lnTo>
                      <a:lnTo>
                        <a:pt x="1990" y="3986"/>
                      </a:lnTo>
                      <a:close/>
                    </a:path>
                  </a:pathLst>
                </a:custGeom>
                <a:solidFill>
                  <a:srgbClr val="6C3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26">
                  <a:extLst>
                    <a:ext uri="{FF2B5EF4-FFF2-40B4-BE49-F238E27FC236}">
                      <a16:creationId xmlns:a16="http://schemas.microsoft.com/office/drawing/2014/main" id="{7367C0EA-B776-45BA-965A-43BB090208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1" y="3241"/>
                  <a:ext cx="550" cy="521"/>
                </a:xfrm>
                <a:custGeom>
                  <a:avLst/>
                  <a:gdLst>
                    <a:gd name="T0" fmla="*/ 100 w 2749"/>
                    <a:gd name="T1" fmla="*/ 0 h 2606"/>
                    <a:gd name="T2" fmla="*/ 72 w 2749"/>
                    <a:gd name="T3" fmla="*/ 91 h 2606"/>
                    <a:gd name="T4" fmla="*/ 30 w 2749"/>
                    <a:gd name="T5" fmla="*/ 279 h 2606"/>
                    <a:gd name="T6" fmla="*/ 6 w 2749"/>
                    <a:gd name="T7" fmla="*/ 469 h 2606"/>
                    <a:gd name="T8" fmla="*/ 0 w 2749"/>
                    <a:gd name="T9" fmla="*/ 663 h 2606"/>
                    <a:gd name="T10" fmla="*/ 12 w 2749"/>
                    <a:gd name="T11" fmla="*/ 856 h 2606"/>
                    <a:gd name="T12" fmla="*/ 34 w 2749"/>
                    <a:gd name="T13" fmla="*/ 1000 h 2606"/>
                    <a:gd name="T14" fmla="*/ 55 w 2749"/>
                    <a:gd name="T15" fmla="*/ 1096 h 2606"/>
                    <a:gd name="T16" fmla="*/ 80 w 2749"/>
                    <a:gd name="T17" fmla="*/ 1192 h 2606"/>
                    <a:gd name="T18" fmla="*/ 111 w 2749"/>
                    <a:gd name="T19" fmla="*/ 1287 h 2606"/>
                    <a:gd name="T20" fmla="*/ 147 w 2749"/>
                    <a:gd name="T21" fmla="*/ 1380 h 2606"/>
                    <a:gd name="T22" fmla="*/ 188 w 2749"/>
                    <a:gd name="T23" fmla="*/ 1473 h 2606"/>
                    <a:gd name="T24" fmla="*/ 211 w 2749"/>
                    <a:gd name="T25" fmla="*/ 1519 h 2606"/>
                    <a:gd name="T26" fmla="*/ 245 w 2749"/>
                    <a:gd name="T27" fmla="*/ 1581 h 2606"/>
                    <a:gd name="T28" fmla="*/ 317 w 2749"/>
                    <a:gd name="T29" fmla="*/ 1701 h 2606"/>
                    <a:gd name="T30" fmla="*/ 398 w 2749"/>
                    <a:gd name="T31" fmla="*/ 1814 h 2606"/>
                    <a:gd name="T32" fmla="*/ 483 w 2749"/>
                    <a:gd name="T33" fmla="*/ 1920 h 2606"/>
                    <a:gd name="T34" fmla="*/ 576 w 2749"/>
                    <a:gd name="T35" fmla="*/ 2021 h 2606"/>
                    <a:gd name="T36" fmla="*/ 675 w 2749"/>
                    <a:gd name="T37" fmla="*/ 2114 h 2606"/>
                    <a:gd name="T38" fmla="*/ 779 w 2749"/>
                    <a:gd name="T39" fmla="*/ 2199 h 2606"/>
                    <a:gd name="T40" fmla="*/ 888 w 2749"/>
                    <a:gd name="T41" fmla="*/ 2277 h 2606"/>
                    <a:gd name="T42" fmla="*/ 1003 w 2749"/>
                    <a:gd name="T43" fmla="*/ 2348 h 2606"/>
                    <a:gd name="T44" fmla="*/ 1121 w 2749"/>
                    <a:gd name="T45" fmla="*/ 2411 h 2606"/>
                    <a:gd name="T46" fmla="*/ 1244 w 2749"/>
                    <a:gd name="T47" fmla="*/ 2465 h 2606"/>
                    <a:gd name="T48" fmla="*/ 1372 w 2749"/>
                    <a:gd name="T49" fmla="*/ 2511 h 2606"/>
                    <a:gd name="T50" fmla="*/ 1503 w 2749"/>
                    <a:gd name="T51" fmla="*/ 2548 h 2606"/>
                    <a:gd name="T52" fmla="*/ 1635 w 2749"/>
                    <a:gd name="T53" fmla="*/ 2577 h 2606"/>
                    <a:gd name="T54" fmla="*/ 1772 w 2749"/>
                    <a:gd name="T55" fmla="*/ 2596 h 2606"/>
                    <a:gd name="T56" fmla="*/ 1912 w 2749"/>
                    <a:gd name="T57" fmla="*/ 2605 h 2606"/>
                    <a:gd name="T58" fmla="*/ 1982 w 2749"/>
                    <a:gd name="T59" fmla="*/ 2606 h 2606"/>
                    <a:gd name="T60" fmla="*/ 2032 w 2749"/>
                    <a:gd name="T61" fmla="*/ 2605 h 2606"/>
                    <a:gd name="T62" fmla="*/ 2130 w 2749"/>
                    <a:gd name="T63" fmla="*/ 2600 h 2606"/>
                    <a:gd name="T64" fmla="*/ 2275 w 2749"/>
                    <a:gd name="T65" fmla="*/ 2584 h 2606"/>
                    <a:gd name="T66" fmla="*/ 2466 w 2749"/>
                    <a:gd name="T67" fmla="*/ 2544 h 2606"/>
                    <a:gd name="T68" fmla="*/ 2655 w 2749"/>
                    <a:gd name="T69" fmla="*/ 2488 h 2606"/>
                    <a:gd name="T70" fmla="*/ 2749 w 2749"/>
                    <a:gd name="T71" fmla="*/ 2452 h 2606"/>
                    <a:gd name="T72" fmla="*/ 2749 w 2749"/>
                    <a:gd name="T73" fmla="*/ 0 h 2606"/>
                    <a:gd name="T74" fmla="*/ 100 w 2749"/>
                    <a:gd name="T75" fmla="*/ 0 h 2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749" h="2606">
                      <a:moveTo>
                        <a:pt x="100" y="0"/>
                      </a:moveTo>
                      <a:lnTo>
                        <a:pt x="72" y="91"/>
                      </a:lnTo>
                      <a:lnTo>
                        <a:pt x="30" y="279"/>
                      </a:lnTo>
                      <a:lnTo>
                        <a:pt x="6" y="469"/>
                      </a:lnTo>
                      <a:lnTo>
                        <a:pt x="0" y="663"/>
                      </a:lnTo>
                      <a:lnTo>
                        <a:pt x="12" y="856"/>
                      </a:lnTo>
                      <a:lnTo>
                        <a:pt x="34" y="1000"/>
                      </a:lnTo>
                      <a:lnTo>
                        <a:pt x="55" y="1096"/>
                      </a:lnTo>
                      <a:lnTo>
                        <a:pt x="80" y="1192"/>
                      </a:lnTo>
                      <a:lnTo>
                        <a:pt x="111" y="1287"/>
                      </a:lnTo>
                      <a:lnTo>
                        <a:pt x="147" y="1380"/>
                      </a:lnTo>
                      <a:lnTo>
                        <a:pt x="188" y="1473"/>
                      </a:lnTo>
                      <a:lnTo>
                        <a:pt x="211" y="1519"/>
                      </a:lnTo>
                      <a:lnTo>
                        <a:pt x="245" y="1581"/>
                      </a:lnTo>
                      <a:lnTo>
                        <a:pt x="317" y="1701"/>
                      </a:lnTo>
                      <a:lnTo>
                        <a:pt x="398" y="1814"/>
                      </a:lnTo>
                      <a:lnTo>
                        <a:pt x="483" y="1920"/>
                      </a:lnTo>
                      <a:lnTo>
                        <a:pt x="576" y="2021"/>
                      </a:lnTo>
                      <a:lnTo>
                        <a:pt x="675" y="2114"/>
                      </a:lnTo>
                      <a:lnTo>
                        <a:pt x="779" y="2199"/>
                      </a:lnTo>
                      <a:lnTo>
                        <a:pt x="888" y="2277"/>
                      </a:lnTo>
                      <a:lnTo>
                        <a:pt x="1003" y="2348"/>
                      </a:lnTo>
                      <a:lnTo>
                        <a:pt x="1121" y="2411"/>
                      </a:lnTo>
                      <a:lnTo>
                        <a:pt x="1244" y="2465"/>
                      </a:lnTo>
                      <a:lnTo>
                        <a:pt x="1372" y="2511"/>
                      </a:lnTo>
                      <a:lnTo>
                        <a:pt x="1503" y="2548"/>
                      </a:lnTo>
                      <a:lnTo>
                        <a:pt x="1635" y="2577"/>
                      </a:lnTo>
                      <a:lnTo>
                        <a:pt x="1772" y="2596"/>
                      </a:lnTo>
                      <a:lnTo>
                        <a:pt x="1912" y="2605"/>
                      </a:lnTo>
                      <a:lnTo>
                        <a:pt x="1982" y="2606"/>
                      </a:lnTo>
                      <a:lnTo>
                        <a:pt x="2032" y="2605"/>
                      </a:lnTo>
                      <a:lnTo>
                        <a:pt x="2130" y="2600"/>
                      </a:lnTo>
                      <a:lnTo>
                        <a:pt x="2275" y="2584"/>
                      </a:lnTo>
                      <a:lnTo>
                        <a:pt x="2466" y="2544"/>
                      </a:lnTo>
                      <a:lnTo>
                        <a:pt x="2655" y="2488"/>
                      </a:lnTo>
                      <a:lnTo>
                        <a:pt x="2749" y="2452"/>
                      </a:lnTo>
                      <a:lnTo>
                        <a:pt x="2749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27">
                  <a:extLst>
                    <a:ext uri="{FF2B5EF4-FFF2-40B4-BE49-F238E27FC236}">
                      <a16:creationId xmlns:a16="http://schemas.microsoft.com/office/drawing/2014/main" id="{E283F224-3A6D-4A20-A6CE-E5E25DE93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1" y="3391"/>
                  <a:ext cx="399" cy="374"/>
                </a:xfrm>
                <a:custGeom>
                  <a:avLst/>
                  <a:gdLst>
                    <a:gd name="T0" fmla="*/ 0 w 1994"/>
                    <a:gd name="T1" fmla="*/ 0 h 1867"/>
                    <a:gd name="T2" fmla="*/ 3 w 1994"/>
                    <a:gd name="T3" fmla="*/ 49 h 1867"/>
                    <a:gd name="T4" fmla="*/ 14 w 1994"/>
                    <a:gd name="T5" fmla="*/ 148 h 1867"/>
                    <a:gd name="T6" fmla="*/ 30 w 1994"/>
                    <a:gd name="T7" fmla="*/ 247 h 1867"/>
                    <a:gd name="T8" fmla="*/ 50 w 1994"/>
                    <a:gd name="T9" fmla="*/ 346 h 1867"/>
                    <a:gd name="T10" fmla="*/ 77 w 1994"/>
                    <a:gd name="T11" fmla="*/ 444 h 1867"/>
                    <a:gd name="T12" fmla="*/ 108 w 1994"/>
                    <a:gd name="T13" fmla="*/ 541 h 1867"/>
                    <a:gd name="T14" fmla="*/ 145 w 1994"/>
                    <a:gd name="T15" fmla="*/ 637 h 1867"/>
                    <a:gd name="T16" fmla="*/ 186 w 1994"/>
                    <a:gd name="T17" fmla="*/ 732 h 1867"/>
                    <a:gd name="T18" fmla="*/ 209 w 1994"/>
                    <a:gd name="T19" fmla="*/ 779 h 1867"/>
                    <a:gd name="T20" fmla="*/ 243 w 1994"/>
                    <a:gd name="T21" fmla="*/ 842 h 1867"/>
                    <a:gd name="T22" fmla="*/ 315 w 1994"/>
                    <a:gd name="T23" fmla="*/ 961 h 1867"/>
                    <a:gd name="T24" fmla="*/ 396 w 1994"/>
                    <a:gd name="T25" fmla="*/ 1074 h 1867"/>
                    <a:gd name="T26" fmla="*/ 481 w 1994"/>
                    <a:gd name="T27" fmla="*/ 1181 h 1867"/>
                    <a:gd name="T28" fmla="*/ 574 w 1994"/>
                    <a:gd name="T29" fmla="*/ 1281 h 1867"/>
                    <a:gd name="T30" fmla="*/ 673 w 1994"/>
                    <a:gd name="T31" fmla="*/ 1374 h 1867"/>
                    <a:gd name="T32" fmla="*/ 777 w 1994"/>
                    <a:gd name="T33" fmla="*/ 1460 h 1867"/>
                    <a:gd name="T34" fmla="*/ 886 w 1994"/>
                    <a:gd name="T35" fmla="*/ 1538 h 1867"/>
                    <a:gd name="T36" fmla="*/ 1001 w 1994"/>
                    <a:gd name="T37" fmla="*/ 1608 h 1867"/>
                    <a:gd name="T38" fmla="*/ 1119 w 1994"/>
                    <a:gd name="T39" fmla="*/ 1671 h 1867"/>
                    <a:gd name="T40" fmla="*/ 1242 w 1994"/>
                    <a:gd name="T41" fmla="*/ 1726 h 1867"/>
                    <a:gd name="T42" fmla="*/ 1370 w 1994"/>
                    <a:gd name="T43" fmla="*/ 1772 h 1867"/>
                    <a:gd name="T44" fmla="*/ 1501 w 1994"/>
                    <a:gd name="T45" fmla="*/ 1809 h 1867"/>
                    <a:gd name="T46" fmla="*/ 1633 w 1994"/>
                    <a:gd name="T47" fmla="*/ 1837 h 1867"/>
                    <a:gd name="T48" fmla="*/ 1770 w 1994"/>
                    <a:gd name="T49" fmla="*/ 1856 h 1867"/>
                    <a:gd name="T50" fmla="*/ 1910 w 1994"/>
                    <a:gd name="T51" fmla="*/ 1866 h 1867"/>
                    <a:gd name="T52" fmla="*/ 1980 w 1994"/>
                    <a:gd name="T53" fmla="*/ 1867 h 1867"/>
                    <a:gd name="T54" fmla="*/ 1994 w 1994"/>
                    <a:gd name="T55" fmla="*/ 1867 h 1867"/>
                    <a:gd name="T56" fmla="*/ 1994 w 1994"/>
                    <a:gd name="T57" fmla="*/ 0 h 1867"/>
                    <a:gd name="T58" fmla="*/ 0 w 1994"/>
                    <a:gd name="T59" fmla="*/ 0 h 1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994" h="1867">
                      <a:moveTo>
                        <a:pt x="0" y="0"/>
                      </a:moveTo>
                      <a:lnTo>
                        <a:pt x="3" y="49"/>
                      </a:lnTo>
                      <a:lnTo>
                        <a:pt x="14" y="148"/>
                      </a:lnTo>
                      <a:lnTo>
                        <a:pt x="30" y="247"/>
                      </a:lnTo>
                      <a:lnTo>
                        <a:pt x="50" y="346"/>
                      </a:lnTo>
                      <a:lnTo>
                        <a:pt x="77" y="444"/>
                      </a:lnTo>
                      <a:lnTo>
                        <a:pt x="108" y="541"/>
                      </a:lnTo>
                      <a:lnTo>
                        <a:pt x="145" y="637"/>
                      </a:lnTo>
                      <a:lnTo>
                        <a:pt x="186" y="732"/>
                      </a:lnTo>
                      <a:lnTo>
                        <a:pt x="209" y="779"/>
                      </a:lnTo>
                      <a:lnTo>
                        <a:pt x="243" y="842"/>
                      </a:lnTo>
                      <a:lnTo>
                        <a:pt x="315" y="961"/>
                      </a:lnTo>
                      <a:lnTo>
                        <a:pt x="396" y="1074"/>
                      </a:lnTo>
                      <a:lnTo>
                        <a:pt x="481" y="1181"/>
                      </a:lnTo>
                      <a:lnTo>
                        <a:pt x="574" y="1281"/>
                      </a:lnTo>
                      <a:lnTo>
                        <a:pt x="673" y="1374"/>
                      </a:lnTo>
                      <a:lnTo>
                        <a:pt x="777" y="1460"/>
                      </a:lnTo>
                      <a:lnTo>
                        <a:pt x="886" y="1538"/>
                      </a:lnTo>
                      <a:lnTo>
                        <a:pt x="1001" y="1608"/>
                      </a:lnTo>
                      <a:lnTo>
                        <a:pt x="1119" y="1671"/>
                      </a:lnTo>
                      <a:lnTo>
                        <a:pt x="1242" y="1726"/>
                      </a:lnTo>
                      <a:lnTo>
                        <a:pt x="1370" y="1772"/>
                      </a:lnTo>
                      <a:lnTo>
                        <a:pt x="1501" y="1809"/>
                      </a:lnTo>
                      <a:lnTo>
                        <a:pt x="1633" y="1837"/>
                      </a:lnTo>
                      <a:lnTo>
                        <a:pt x="1770" y="1856"/>
                      </a:lnTo>
                      <a:lnTo>
                        <a:pt x="1910" y="1866"/>
                      </a:lnTo>
                      <a:lnTo>
                        <a:pt x="1980" y="1867"/>
                      </a:lnTo>
                      <a:lnTo>
                        <a:pt x="1994" y="1867"/>
                      </a:lnTo>
                      <a:lnTo>
                        <a:pt x="19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570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Freeform 28">
                  <a:extLst>
                    <a:ext uri="{FF2B5EF4-FFF2-40B4-BE49-F238E27FC236}">
                      <a16:creationId xmlns:a16="http://schemas.microsoft.com/office/drawing/2014/main" id="{9FB52358-541F-40DD-9B33-4A788601F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7" y="4239"/>
                  <a:ext cx="223" cy="345"/>
                </a:xfrm>
                <a:custGeom>
                  <a:avLst/>
                  <a:gdLst>
                    <a:gd name="T0" fmla="*/ 558 w 1116"/>
                    <a:gd name="T1" fmla="*/ 1728 h 1728"/>
                    <a:gd name="T2" fmla="*/ 529 w 1116"/>
                    <a:gd name="T3" fmla="*/ 1728 h 1728"/>
                    <a:gd name="T4" fmla="*/ 474 w 1116"/>
                    <a:gd name="T5" fmla="*/ 1722 h 1728"/>
                    <a:gd name="T6" fmla="*/ 419 w 1116"/>
                    <a:gd name="T7" fmla="*/ 1711 h 1728"/>
                    <a:gd name="T8" fmla="*/ 367 w 1116"/>
                    <a:gd name="T9" fmla="*/ 1695 h 1728"/>
                    <a:gd name="T10" fmla="*/ 317 w 1116"/>
                    <a:gd name="T11" fmla="*/ 1674 h 1728"/>
                    <a:gd name="T12" fmla="*/ 270 w 1116"/>
                    <a:gd name="T13" fmla="*/ 1647 h 1728"/>
                    <a:gd name="T14" fmla="*/ 225 w 1116"/>
                    <a:gd name="T15" fmla="*/ 1617 h 1728"/>
                    <a:gd name="T16" fmla="*/ 183 w 1116"/>
                    <a:gd name="T17" fmla="*/ 1583 h 1728"/>
                    <a:gd name="T18" fmla="*/ 145 w 1116"/>
                    <a:gd name="T19" fmla="*/ 1545 h 1728"/>
                    <a:gd name="T20" fmla="*/ 111 w 1116"/>
                    <a:gd name="T21" fmla="*/ 1504 h 1728"/>
                    <a:gd name="T22" fmla="*/ 82 w 1116"/>
                    <a:gd name="T23" fmla="*/ 1459 h 1728"/>
                    <a:gd name="T24" fmla="*/ 55 w 1116"/>
                    <a:gd name="T25" fmla="*/ 1412 h 1728"/>
                    <a:gd name="T26" fmla="*/ 35 w 1116"/>
                    <a:gd name="T27" fmla="*/ 1362 h 1728"/>
                    <a:gd name="T28" fmla="*/ 18 w 1116"/>
                    <a:gd name="T29" fmla="*/ 1310 h 1728"/>
                    <a:gd name="T30" fmla="*/ 6 w 1116"/>
                    <a:gd name="T31" fmla="*/ 1255 h 1728"/>
                    <a:gd name="T32" fmla="*/ 1 w 1116"/>
                    <a:gd name="T33" fmla="*/ 1199 h 1728"/>
                    <a:gd name="T34" fmla="*/ 0 w 1116"/>
                    <a:gd name="T35" fmla="*/ 1171 h 1728"/>
                    <a:gd name="T36" fmla="*/ 0 w 1116"/>
                    <a:gd name="T37" fmla="*/ 0 h 1728"/>
                    <a:gd name="T38" fmla="*/ 1116 w 1116"/>
                    <a:gd name="T39" fmla="*/ 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16" h="1728">
                      <a:moveTo>
                        <a:pt x="558" y="1728"/>
                      </a:moveTo>
                      <a:lnTo>
                        <a:pt x="529" y="1728"/>
                      </a:lnTo>
                      <a:lnTo>
                        <a:pt x="474" y="1722"/>
                      </a:lnTo>
                      <a:lnTo>
                        <a:pt x="419" y="1711"/>
                      </a:lnTo>
                      <a:lnTo>
                        <a:pt x="367" y="1695"/>
                      </a:lnTo>
                      <a:lnTo>
                        <a:pt x="317" y="1674"/>
                      </a:lnTo>
                      <a:lnTo>
                        <a:pt x="270" y="1647"/>
                      </a:lnTo>
                      <a:lnTo>
                        <a:pt x="225" y="1617"/>
                      </a:lnTo>
                      <a:lnTo>
                        <a:pt x="183" y="1583"/>
                      </a:lnTo>
                      <a:lnTo>
                        <a:pt x="145" y="1545"/>
                      </a:lnTo>
                      <a:lnTo>
                        <a:pt x="111" y="1504"/>
                      </a:lnTo>
                      <a:lnTo>
                        <a:pt x="82" y="1459"/>
                      </a:lnTo>
                      <a:lnTo>
                        <a:pt x="55" y="1412"/>
                      </a:lnTo>
                      <a:lnTo>
                        <a:pt x="35" y="1362"/>
                      </a:lnTo>
                      <a:lnTo>
                        <a:pt x="18" y="1310"/>
                      </a:lnTo>
                      <a:lnTo>
                        <a:pt x="6" y="1255"/>
                      </a:lnTo>
                      <a:lnTo>
                        <a:pt x="1" y="1199"/>
                      </a:lnTo>
                      <a:lnTo>
                        <a:pt x="0" y="1171"/>
                      </a:lnTo>
                      <a:lnTo>
                        <a:pt x="0" y="0"/>
                      </a:lnTo>
                      <a:lnTo>
                        <a:pt x="111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Rectangle 29">
                  <a:extLst>
                    <a:ext uri="{FF2B5EF4-FFF2-40B4-BE49-F238E27FC236}">
                      <a16:creationId xmlns:a16="http://schemas.microsoft.com/office/drawing/2014/main" id="{C7A5AC7A-2ED0-41FA-8870-3771E6BF4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1" y="4270"/>
                  <a:ext cx="55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Rectangle 30">
                  <a:extLst>
                    <a:ext uri="{FF2B5EF4-FFF2-40B4-BE49-F238E27FC236}">
                      <a16:creationId xmlns:a16="http://schemas.microsoft.com/office/drawing/2014/main" id="{291B13B1-988B-4C77-8F20-C2559A2A2E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4270"/>
                  <a:ext cx="56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Rectangle 31">
                  <a:extLst>
                    <a:ext uri="{FF2B5EF4-FFF2-40B4-BE49-F238E27FC236}">
                      <a16:creationId xmlns:a16="http://schemas.microsoft.com/office/drawing/2014/main" id="{3227FEFC-4EB2-419F-BDF5-CF7547D0A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4270"/>
                  <a:ext cx="56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Rectangle 32">
                  <a:extLst>
                    <a:ext uri="{FF2B5EF4-FFF2-40B4-BE49-F238E27FC236}">
                      <a16:creationId xmlns:a16="http://schemas.microsoft.com/office/drawing/2014/main" id="{413FB84F-7AB3-4AD4-884C-491136380C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4030"/>
                  <a:ext cx="505" cy="55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33">
                  <a:extLst>
                    <a:ext uri="{FF2B5EF4-FFF2-40B4-BE49-F238E27FC236}">
                      <a16:creationId xmlns:a16="http://schemas.microsoft.com/office/drawing/2014/main" id="{EE8395AF-A730-4EE9-84FE-6CBFC5CF12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49" y="2828"/>
                  <a:ext cx="1784" cy="1784"/>
                </a:xfrm>
                <a:custGeom>
                  <a:avLst/>
                  <a:gdLst>
                    <a:gd name="T0" fmla="*/ 7890 w 8922"/>
                    <a:gd name="T1" fmla="*/ 8635 h 8922"/>
                    <a:gd name="T2" fmla="*/ 6371 w 8922"/>
                    <a:gd name="T3" fmla="*/ 5925 h 8922"/>
                    <a:gd name="T4" fmla="*/ 8637 w 8922"/>
                    <a:gd name="T5" fmla="*/ 8222 h 8922"/>
                    <a:gd name="T6" fmla="*/ 6469 w 8922"/>
                    <a:gd name="T7" fmla="*/ 5075 h 8922"/>
                    <a:gd name="T8" fmla="*/ 6218 w 8922"/>
                    <a:gd name="T9" fmla="*/ 5186 h 8922"/>
                    <a:gd name="T10" fmla="*/ 2975 w 8922"/>
                    <a:gd name="T11" fmla="*/ 1894 h 8922"/>
                    <a:gd name="T12" fmla="*/ 3304 w 8922"/>
                    <a:gd name="T13" fmla="*/ 1266 h 8922"/>
                    <a:gd name="T14" fmla="*/ 3801 w 8922"/>
                    <a:gd name="T15" fmla="*/ 764 h 8922"/>
                    <a:gd name="T16" fmla="*/ 4323 w 8922"/>
                    <a:gd name="T17" fmla="*/ 466 h 8922"/>
                    <a:gd name="T18" fmla="*/ 5017 w 8922"/>
                    <a:gd name="T19" fmla="*/ 293 h 8922"/>
                    <a:gd name="T20" fmla="*/ 5712 w 8922"/>
                    <a:gd name="T21" fmla="*/ 325 h 8922"/>
                    <a:gd name="T22" fmla="*/ 6364 w 8922"/>
                    <a:gd name="T23" fmla="*/ 552 h 8922"/>
                    <a:gd name="T24" fmla="*/ 6928 w 8922"/>
                    <a:gd name="T25" fmla="*/ 960 h 8922"/>
                    <a:gd name="T26" fmla="*/ 7360 w 8922"/>
                    <a:gd name="T27" fmla="*/ 1534 h 8922"/>
                    <a:gd name="T28" fmla="*/ 7581 w 8922"/>
                    <a:gd name="T29" fmla="*/ 2101 h 8922"/>
                    <a:gd name="T30" fmla="*/ 7649 w 8922"/>
                    <a:gd name="T31" fmla="*/ 2802 h 8922"/>
                    <a:gd name="T32" fmla="*/ 7517 w 8922"/>
                    <a:gd name="T33" fmla="*/ 3480 h 8922"/>
                    <a:gd name="T34" fmla="*/ 7199 w 8922"/>
                    <a:gd name="T35" fmla="*/ 4094 h 8922"/>
                    <a:gd name="T36" fmla="*/ 6705 w 8922"/>
                    <a:gd name="T37" fmla="*/ 4598 h 8922"/>
                    <a:gd name="T38" fmla="*/ 6075 w 8922"/>
                    <a:gd name="T39" fmla="*/ 4943 h 8922"/>
                    <a:gd name="T40" fmla="*/ 5008 w 8922"/>
                    <a:gd name="T41" fmla="*/ 5083 h 8922"/>
                    <a:gd name="T42" fmla="*/ 4039 w 8922"/>
                    <a:gd name="T43" fmla="*/ 4763 h 8922"/>
                    <a:gd name="T44" fmla="*/ 3288 w 8922"/>
                    <a:gd name="T45" fmla="*/ 4082 h 8922"/>
                    <a:gd name="T46" fmla="*/ 2877 w 8922"/>
                    <a:gd name="T47" fmla="*/ 3143 h 8922"/>
                    <a:gd name="T48" fmla="*/ 2927 w 8922"/>
                    <a:gd name="T49" fmla="*/ 2047 h 8922"/>
                    <a:gd name="T50" fmla="*/ 5382 w 8922"/>
                    <a:gd name="T51" fmla="*/ 8493 h 8922"/>
                    <a:gd name="T52" fmla="*/ 1255 w 8922"/>
                    <a:gd name="T53" fmla="*/ 8643 h 8922"/>
                    <a:gd name="T54" fmla="*/ 1394 w 8922"/>
                    <a:gd name="T55" fmla="*/ 8225 h 8922"/>
                    <a:gd name="T56" fmla="*/ 2586 w 8922"/>
                    <a:gd name="T57" fmla="*/ 3030 h 8922"/>
                    <a:gd name="T58" fmla="*/ 2161 w 8922"/>
                    <a:gd name="T59" fmla="*/ 3596 h 8922"/>
                    <a:gd name="T60" fmla="*/ 3108 w 8922"/>
                    <a:gd name="T61" fmla="*/ 4319 h 8922"/>
                    <a:gd name="T62" fmla="*/ 2175 w 8922"/>
                    <a:gd name="T63" fmla="*/ 4796 h 8922"/>
                    <a:gd name="T64" fmla="*/ 4667 w 8922"/>
                    <a:gd name="T65" fmla="*/ 5301 h 8922"/>
                    <a:gd name="T66" fmla="*/ 5479 w 8922"/>
                    <a:gd name="T67" fmla="*/ 8225 h 8922"/>
                    <a:gd name="T68" fmla="*/ 960 w 8922"/>
                    <a:gd name="T69" fmla="*/ 8550 h 8922"/>
                    <a:gd name="T70" fmla="*/ 570 w 8922"/>
                    <a:gd name="T71" fmla="*/ 8624 h 8922"/>
                    <a:gd name="T72" fmla="*/ 280 w 8922"/>
                    <a:gd name="T73" fmla="*/ 8267 h 8922"/>
                    <a:gd name="T74" fmla="*/ 7361 w 8922"/>
                    <a:gd name="T75" fmla="*/ 5117 h 8922"/>
                    <a:gd name="T76" fmla="*/ 7348 w 8922"/>
                    <a:gd name="T77" fmla="*/ 4367 h 8922"/>
                    <a:gd name="T78" fmla="*/ 7907 w 8922"/>
                    <a:gd name="T79" fmla="*/ 3150 h 8922"/>
                    <a:gd name="T80" fmla="*/ 7905 w 8922"/>
                    <a:gd name="T81" fmla="*/ 2182 h 8922"/>
                    <a:gd name="T82" fmla="*/ 7681 w 8922"/>
                    <a:gd name="T83" fmla="*/ 1504 h 8922"/>
                    <a:gd name="T84" fmla="*/ 7314 w 8922"/>
                    <a:gd name="T85" fmla="*/ 945 h 8922"/>
                    <a:gd name="T86" fmla="*/ 6723 w 8922"/>
                    <a:gd name="T87" fmla="*/ 431 h 8922"/>
                    <a:gd name="T88" fmla="*/ 6021 w 8922"/>
                    <a:gd name="T89" fmla="*/ 110 h 8922"/>
                    <a:gd name="T90" fmla="*/ 5254 w 8922"/>
                    <a:gd name="T91" fmla="*/ 0 h 8922"/>
                    <a:gd name="T92" fmla="*/ 4472 w 8922"/>
                    <a:gd name="T93" fmla="*/ 115 h 8922"/>
                    <a:gd name="T94" fmla="*/ 3820 w 8922"/>
                    <a:gd name="T95" fmla="*/ 411 h 8922"/>
                    <a:gd name="T96" fmla="*/ 3118 w 8922"/>
                    <a:gd name="T97" fmla="*/ 1044 h 8922"/>
                    <a:gd name="T98" fmla="*/ 2681 w 8922"/>
                    <a:gd name="T99" fmla="*/ 1894 h 8922"/>
                    <a:gd name="T100" fmla="*/ 0 w 8922"/>
                    <a:gd name="T101" fmla="*/ 6915 h 8922"/>
                    <a:gd name="T102" fmla="*/ 68 w 8922"/>
                    <a:gd name="T103" fmla="*/ 8529 h 8922"/>
                    <a:gd name="T104" fmla="*/ 334 w 8922"/>
                    <a:gd name="T105" fmla="*/ 8822 h 8922"/>
                    <a:gd name="T106" fmla="*/ 697 w 8922"/>
                    <a:gd name="T107" fmla="*/ 8922 h 8922"/>
                    <a:gd name="T108" fmla="*/ 5365 w 8922"/>
                    <a:gd name="T109" fmla="*/ 8854 h 8922"/>
                    <a:gd name="T110" fmla="*/ 5659 w 8922"/>
                    <a:gd name="T111" fmla="*/ 8589 h 8922"/>
                    <a:gd name="T112" fmla="*/ 5758 w 8922"/>
                    <a:gd name="T113" fmla="*/ 8225 h 8922"/>
                    <a:gd name="T114" fmla="*/ 5981 w 8922"/>
                    <a:gd name="T115" fmla="*/ 5827 h 8922"/>
                    <a:gd name="T116" fmla="*/ 7700 w 8922"/>
                    <a:gd name="T117" fmla="*/ 8868 h 8922"/>
                    <a:gd name="T118" fmla="*/ 8001 w 8922"/>
                    <a:gd name="T119" fmla="*/ 8915 h 8922"/>
                    <a:gd name="T120" fmla="*/ 8710 w 8922"/>
                    <a:gd name="T121" fmla="*/ 8576 h 8922"/>
                    <a:gd name="T122" fmla="*/ 8915 w 8922"/>
                    <a:gd name="T123" fmla="*/ 8090 h 8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922" h="8922">
                      <a:moveTo>
                        <a:pt x="8532" y="8364"/>
                      </a:moveTo>
                      <a:lnTo>
                        <a:pt x="8030" y="8615"/>
                      </a:lnTo>
                      <a:lnTo>
                        <a:pt x="8011" y="8624"/>
                      </a:lnTo>
                      <a:lnTo>
                        <a:pt x="7972" y="8637"/>
                      </a:lnTo>
                      <a:lnTo>
                        <a:pt x="7931" y="8640"/>
                      </a:lnTo>
                      <a:lnTo>
                        <a:pt x="7890" y="8635"/>
                      </a:lnTo>
                      <a:lnTo>
                        <a:pt x="7850" y="8622"/>
                      </a:lnTo>
                      <a:lnTo>
                        <a:pt x="7815" y="8601"/>
                      </a:lnTo>
                      <a:lnTo>
                        <a:pt x="7784" y="8573"/>
                      </a:lnTo>
                      <a:lnTo>
                        <a:pt x="7760" y="8537"/>
                      </a:lnTo>
                      <a:lnTo>
                        <a:pt x="7751" y="8517"/>
                      </a:lnTo>
                      <a:lnTo>
                        <a:pt x="6371" y="5925"/>
                      </a:lnTo>
                      <a:lnTo>
                        <a:pt x="7249" y="5478"/>
                      </a:lnTo>
                      <a:lnTo>
                        <a:pt x="8616" y="8086"/>
                      </a:lnTo>
                      <a:lnTo>
                        <a:pt x="8625" y="8103"/>
                      </a:lnTo>
                      <a:lnTo>
                        <a:pt x="8638" y="8142"/>
                      </a:lnTo>
                      <a:lnTo>
                        <a:pt x="8641" y="8182"/>
                      </a:lnTo>
                      <a:lnTo>
                        <a:pt x="8637" y="8222"/>
                      </a:lnTo>
                      <a:lnTo>
                        <a:pt x="8625" y="8259"/>
                      </a:lnTo>
                      <a:lnTo>
                        <a:pt x="8606" y="8295"/>
                      </a:lnTo>
                      <a:lnTo>
                        <a:pt x="8581" y="8326"/>
                      </a:lnTo>
                      <a:lnTo>
                        <a:pt x="8550" y="8353"/>
                      </a:lnTo>
                      <a:lnTo>
                        <a:pt x="8532" y="8364"/>
                      </a:lnTo>
                      <a:close/>
                      <a:moveTo>
                        <a:pt x="6469" y="5075"/>
                      </a:moveTo>
                      <a:lnTo>
                        <a:pt x="6530" y="5043"/>
                      </a:lnTo>
                      <a:lnTo>
                        <a:pt x="6640" y="4981"/>
                      </a:lnTo>
                      <a:lnTo>
                        <a:pt x="6692" y="4949"/>
                      </a:lnTo>
                      <a:lnTo>
                        <a:pt x="6901" y="5353"/>
                      </a:lnTo>
                      <a:lnTo>
                        <a:pt x="6427" y="5590"/>
                      </a:lnTo>
                      <a:lnTo>
                        <a:pt x="6218" y="5186"/>
                      </a:lnTo>
                      <a:lnTo>
                        <a:pt x="6254" y="5175"/>
                      </a:lnTo>
                      <a:lnTo>
                        <a:pt x="6322" y="5149"/>
                      </a:lnTo>
                      <a:lnTo>
                        <a:pt x="6415" y="5106"/>
                      </a:lnTo>
                      <a:lnTo>
                        <a:pt x="6469" y="5075"/>
                      </a:lnTo>
                      <a:close/>
                      <a:moveTo>
                        <a:pt x="2956" y="1952"/>
                      </a:moveTo>
                      <a:lnTo>
                        <a:pt x="2975" y="1894"/>
                      </a:lnTo>
                      <a:lnTo>
                        <a:pt x="3017" y="1783"/>
                      </a:lnTo>
                      <a:lnTo>
                        <a:pt x="3064" y="1673"/>
                      </a:lnTo>
                      <a:lnTo>
                        <a:pt x="3117" y="1566"/>
                      </a:lnTo>
                      <a:lnTo>
                        <a:pt x="3174" y="1463"/>
                      </a:lnTo>
                      <a:lnTo>
                        <a:pt x="3237" y="1362"/>
                      </a:lnTo>
                      <a:lnTo>
                        <a:pt x="3304" y="1266"/>
                      </a:lnTo>
                      <a:lnTo>
                        <a:pt x="3376" y="1173"/>
                      </a:lnTo>
                      <a:lnTo>
                        <a:pt x="3453" y="1083"/>
                      </a:lnTo>
                      <a:lnTo>
                        <a:pt x="3533" y="997"/>
                      </a:lnTo>
                      <a:lnTo>
                        <a:pt x="3618" y="916"/>
                      </a:lnTo>
                      <a:lnTo>
                        <a:pt x="3708" y="838"/>
                      </a:lnTo>
                      <a:lnTo>
                        <a:pt x="3801" y="764"/>
                      </a:lnTo>
                      <a:lnTo>
                        <a:pt x="3897" y="696"/>
                      </a:lnTo>
                      <a:lnTo>
                        <a:pt x="3997" y="631"/>
                      </a:lnTo>
                      <a:lnTo>
                        <a:pt x="4101" y="572"/>
                      </a:lnTo>
                      <a:lnTo>
                        <a:pt x="4154" y="544"/>
                      </a:lnTo>
                      <a:lnTo>
                        <a:pt x="4211" y="516"/>
                      </a:lnTo>
                      <a:lnTo>
                        <a:pt x="4323" y="466"/>
                      </a:lnTo>
                      <a:lnTo>
                        <a:pt x="4436" y="422"/>
                      </a:lnTo>
                      <a:lnTo>
                        <a:pt x="4551" y="385"/>
                      </a:lnTo>
                      <a:lnTo>
                        <a:pt x="4667" y="352"/>
                      </a:lnTo>
                      <a:lnTo>
                        <a:pt x="4784" y="326"/>
                      </a:lnTo>
                      <a:lnTo>
                        <a:pt x="4900" y="306"/>
                      </a:lnTo>
                      <a:lnTo>
                        <a:pt x="5017" y="293"/>
                      </a:lnTo>
                      <a:lnTo>
                        <a:pt x="5134" y="284"/>
                      </a:lnTo>
                      <a:lnTo>
                        <a:pt x="5251" y="281"/>
                      </a:lnTo>
                      <a:lnTo>
                        <a:pt x="5367" y="284"/>
                      </a:lnTo>
                      <a:lnTo>
                        <a:pt x="5483" y="293"/>
                      </a:lnTo>
                      <a:lnTo>
                        <a:pt x="5598" y="306"/>
                      </a:lnTo>
                      <a:lnTo>
                        <a:pt x="5712" y="325"/>
                      </a:lnTo>
                      <a:lnTo>
                        <a:pt x="5825" y="350"/>
                      </a:lnTo>
                      <a:lnTo>
                        <a:pt x="5936" y="381"/>
                      </a:lnTo>
                      <a:lnTo>
                        <a:pt x="6046" y="415"/>
                      </a:lnTo>
                      <a:lnTo>
                        <a:pt x="6154" y="456"/>
                      </a:lnTo>
                      <a:lnTo>
                        <a:pt x="6260" y="502"/>
                      </a:lnTo>
                      <a:lnTo>
                        <a:pt x="6364" y="552"/>
                      </a:lnTo>
                      <a:lnTo>
                        <a:pt x="6465" y="608"/>
                      </a:lnTo>
                      <a:lnTo>
                        <a:pt x="6563" y="669"/>
                      </a:lnTo>
                      <a:lnTo>
                        <a:pt x="6659" y="734"/>
                      </a:lnTo>
                      <a:lnTo>
                        <a:pt x="6752" y="805"/>
                      </a:lnTo>
                      <a:lnTo>
                        <a:pt x="6841" y="879"/>
                      </a:lnTo>
                      <a:lnTo>
                        <a:pt x="6928" y="960"/>
                      </a:lnTo>
                      <a:lnTo>
                        <a:pt x="7011" y="1044"/>
                      </a:lnTo>
                      <a:lnTo>
                        <a:pt x="7089" y="1133"/>
                      </a:lnTo>
                      <a:lnTo>
                        <a:pt x="7163" y="1226"/>
                      </a:lnTo>
                      <a:lnTo>
                        <a:pt x="7233" y="1325"/>
                      </a:lnTo>
                      <a:lnTo>
                        <a:pt x="7299" y="1427"/>
                      </a:lnTo>
                      <a:lnTo>
                        <a:pt x="7360" y="1534"/>
                      </a:lnTo>
                      <a:lnTo>
                        <a:pt x="7389" y="1589"/>
                      </a:lnTo>
                      <a:lnTo>
                        <a:pt x="7416" y="1645"/>
                      </a:lnTo>
                      <a:lnTo>
                        <a:pt x="7467" y="1757"/>
                      </a:lnTo>
                      <a:lnTo>
                        <a:pt x="7511" y="1871"/>
                      </a:lnTo>
                      <a:lnTo>
                        <a:pt x="7548" y="1986"/>
                      </a:lnTo>
                      <a:lnTo>
                        <a:pt x="7581" y="2101"/>
                      </a:lnTo>
                      <a:lnTo>
                        <a:pt x="7606" y="2218"/>
                      </a:lnTo>
                      <a:lnTo>
                        <a:pt x="7627" y="2335"/>
                      </a:lnTo>
                      <a:lnTo>
                        <a:pt x="7640" y="2452"/>
                      </a:lnTo>
                      <a:lnTo>
                        <a:pt x="7649" y="2569"/>
                      </a:lnTo>
                      <a:lnTo>
                        <a:pt x="7652" y="2686"/>
                      </a:lnTo>
                      <a:lnTo>
                        <a:pt x="7649" y="2802"/>
                      </a:lnTo>
                      <a:lnTo>
                        <a:pt x="7640" y="2918"/>
                      </a:lnTo>
                      <a:lnTo>
                        <a:pt x="7627" y="3033"/>
                      </a:lnTo>
                      <a:lnTo>
                        <a:pt x="7607" y="3147"/>
                      </a:lnTo>
                      <a:lnTo>
                        <a:pt x="7583" y="3260"/>
                      </a:lnTo>
                      <a:lnTo>
                        <a:pt x="7552" y="3371"/>
                      </a:lnTo>
                      <a:lnTo>
                        <a:pt x="7517" y="3480"/>
                      </a:lnTo>
                      <a:lnTo>
                        <a:pt x="7477" y="3588"/>
                      </a:lnTo>
                      <a:lnTo>
                        <a:pt x="7431" y="3695"/>
                      </a:lnTo>
                      <a:lnTo>
                        <a:pt x="7381" y="3798"/>
                      </a:lnTo>
                      <a:lnTo>
                        <a:pt x="7324" y="3900"/>
                      </a:lnTo>
                      <a:lnTo>
                        <a:pt x="7264" y="3998"/>
                      </a:lnTo>
                      <a:lnTo>
                        <a:pt x="7199" y="4094"/>
                      </a:lnTo>
                      <a:lnTo>
                        <a:pt x="7128" y="4187"/>
                      </a:lnTo>
                      <a:lnTo>
                        <a:pt x="7053" y="4276"/>
                      </a:lnTo>
                      <a:lnTo>
                        <a:pt x="6973" y="4363"/>
                      </a:lnTo>
                      <a:lnTo>
                        <a:pt x="6888" y="4444"/>
                      </a:lnTo>
                      <a:lnTo>
                        <a:pt x="6800" y="4524"/>
                      </a:lnTo>
                      <a:lnTo>
                        <a:pt x="6705" y="4598"/>
                      </a:lnTo>
                      <a:lnTo>
                        <a:pt x="6608" y="4668"/>
                      </a:lnTo>
                      <a:lnTo>
                        <a:pt x="6506" y="4734"/>
                      </a:lnTo>
                      <a:lnTo>
                        <a:pt x="6398" y="4795"/>
                      </a:lnTo>
                      <a:lnTo>
                        <a:pt x="6344" y="4824"/>
                      </a:lnTo>
                      <a:lnTo>
                        <a:pt x="6255" y="4868"/>
                      </a:lnTo>
                      <a:lnTo>
                        <a:pt x="6075" y="4943"/>
                      </a:lnTo>
                      <a:lnTo>
                        <a:pt x="5896" y="5003"/>
                      </a:lnTo>
                      <a:lnTo>
                        <a:pt x="5716" y="5048"/>
                      </a:lnTo>
                      <a:lnTo>
                        <a:pt x="5537" y="5077"/>
                      </a:lnTo>
                      <a:lnTo>
                        <a:pt x="5359" y="5093"/>
                      </a:lnTo>
                      <a:lnTo>
                        <a:pt x="5182" y="5095"/>
                      </a:lnTo>
                      <a:lnTo>
                        <a:pt x="5008" y="5083"/>
                      </a:lnTo>
                      <a:lnTo>
                        <a:pt x="4836" y="5059"/>
                      </a:lnTo>
                      <a:lnTo>
                        <a:pt x="4668" y="5022"/>
                      </a:lnTo>
                      <a:lnTo>
                        <a:pt x="4503" y="4974"/>
                      </a:lnTo>
                      <a:lnTo>
                        <a:pt x="4343" y="4915"/>
                      </a:lnTo>
                      <a:lnTo>
                        <a:pt x="4189" y="4844"/>
                      </a:lnTo>
                      <a:lnTo>
                        <a:pt x="4039" y="4763"/>
                      </a:lnTo>
                      <a:lnTo>
                        <a:pt x="3895" y="4671"/>
                      </a:lnTo>
                      <a:lnTo>
                        <a:pt x="3758" y="4571"/>
                      </a:lnTo>
                      <a:lnTo>
                        <a:pt x="3628" y="4461"/>
                      </a:lnTo>
                      <a:lnTo>
                        <a:pt x="3507" y="4343"/>
                      </a:lnTo>
                      <a:lnTo>
                        <a:pt x="3393" y="4216"/>
                      </a:lnTo>
                      <a:lnTo>
                        <a:pt x="3288" y="4082"/>
                      </a:lnTo>
                      <a:lnTo>
                        <a:pt x="3192" y="3940"/>
                      </a:lnTo>
                      <a:lnTo>
                        <a:pt x="3108" y="3793"/>
                      </a:lnTo>
                      <a:lnTo>
                        <a:pt x="3032" y="3638"/>
                      </a:lnTo>
                      <a:lnTo>
                        <a:pt x="2968" y="3478"/>
                      </a:lnTo>
                      <a:lnTo>
                        <a:pt x="2917" y="3313"/>
                      </a:lnTo>
                      <a:lnTo>
                        <a:pt x="2877" y="3143"/>
                      </a:lnTo>
                      <a:lnTo>
                        <a:pt x="2850" y="2968"/>
                      </a:lnTo>
                      <a:lnTo>
                        <a:pt x="2837" y="2790"/>
                      </a:lnTo>
                      <a:lnTo>
                        <a:pt x="2837" y="2608"/>
                      </a:lnTo>
                      <a:lnTo>
                        <a:pt x="2851" y="2423"/>
                      </a:lnTo>
                      <a:lnTo>
                        <a:pt x="2881" y="2236"/>
                      </a:lnTo>
                      <a:lnTo>
                        <a:pt x="2927" y="2047"/>
                      </a:lnTo>
                      <a:lnTo>
                        <a:pt x="2956" y="1952"/>
                      </a:lnTo>
                      <a:close/>
                      <a:moveTo>
                        <a:pt x="5479" y="8225"/>
                      </a:moveTo>
                      <a:lnTo>
                        <a:pt x="5478" y="8269"/>
                      </a:lnTo>
                      <a:lnTo>
                        <a:pt x="5460" y="8351"/>
                      </a:lnTo>
                      <a:lnTo>
                        <a:pt x="5428" y="8427"/>
                      </a:lnTo>
                      <a:lnTo>
                        <a:pt x="5382" y="8493"/>
                      </a:lnTo>
                      <a:lnTo>
                        <a:pt x="5324" y="8550"/>
                      </a:lnTo>
                      <a:lnTo>
                        <a:pt x="5257" y="8594"/>
                      </a:lnTo>
                      <a:lnTo>
                        <a:pt x="5182" y="8625"/>
                      </a:lnTo>
                      <a:lnTo>
                        <a:pt x="5103" y="8641"/>
                      </a:lnTo>
                      <a:lnTo>
                        <a:pt x="5061" y="8643"/>
                      </a:lnTo>
                      <a:lnTo>
                        <a:pt x="1255" y="8643"/>
                      </a:lnTo>
                      <a:lnTo>
                        <a:pt x="1285" y="8600"/>
                      </a:lnTo>
                      <a:lnTo>
                        <a:pt x="1336" y="8502"/>
                      </a:lnTo>
                      <a:lnTo>
                        <a:pt x="1373" y="8395"/>
                      </a:lnTo>
                      <a:lnTo>
                        <a:pt x="1389" y="8310"/>
                      </a:lnTo>
                      <a:lnTo>
                        <a:pt x="1394" y="8253"/>
                      </a:lnTo>
                      <a:lnTo>
                        <a:pt x="1394" y="8225"/>
                      </a:lnTo>
                      <a:lnTo>
                        <a:pt x="1394" y="2579"/>
                      </a:lnTo>
                      <a:lnTo>
                        <a:pt x="2565" y="2579"/>
                      </a:lnTo>
                      <a:lnTo>
                        <a:pt x="2563" y="2644"/>
                      </a:lnTo>
                      <a:lnTo>
                        <a:pt x="2565" y="2774"/>
                      </a:lnTo>
                      <a:lnTo>
                        <a:pt x="2572" y="2902"/>
                      </a:lnTo>
                      <a:lnTo>
                        <a:pt x="2586" y="3030"/>
                      </a:lnTo>
                      <a:lnTo>
                        <a:pt x="2606" y="3156"/>
                      </a:lnTo>
                      <a:lnTo>
                        <a:pt x="2631" y="3283"/>
                      </a:lnTo>
                      <a:lnTo>
                        <a:pt x="2661" y="3408"/>
                      </a:lnTo>
                      <a:lnTo>
                        <a:pt x="2698" y="3534"/>
                      </a:lnTo>
                      <a:lnTo>
                        <a:pt x="2719" y="3596"/>
                      </a:lnTo>
                      <a:lnTo>
                        <a:pt x="2161" y="3596"/>
                      </a:lnTo>
                      <a:lnTo>
                        <a:pt x="2161" y="3876"/>
                      </a:lnTo>
                      <a:lnTo>
                        <a:pt x="2830" y="3876"/>
                      </a:lnTo>
                      <a:lnTo>
                        <a:pt x="2865" y="3942"/>
                      </a:lnTo>
                      <a:lnTo>
                        <a:pt x="2939" y="4073"/>
                      </a:lnTo>
                      <a:lnTo>
                        <a:pt x="3020" y="4199"/>
                      </a:lnTo>
                      <a:lnTo>
                        <a:pt x="3108" y="4319"/>
                      </a:lnTo>
                      <a:lnTo>
                        <a:pt x="3202" y="4434"/>
                      </a:lnTo>
                      <a:lnTo>
                        <a:pt x="3302" y="4544"/>
                      </a:lnTo>
                      <a:lnTo>
                        <a:pt x="3410" y="4648"/>
                      </a:lnTo>
                      <a:lnTo>
                        <a:pt x="3524" y="4748"/>
                      </a:lnTo>
                      <a:lnTo>
                        <a:pt x="3583" y="4796"/>
                      </a:lnTo>
                      <a:lnTo>
                        <a:pt x="2175" y="4796"/>
                      </a:lnTo>
                      <a:lnTo>
                        <a:pt x="2175" y="5075"/>
                      </a:lnTo>
                      <a:lnTo>
                        <a:pt x="4043" y="5075"/>
                      </a:lnTo>
                      <a:lnTo>
                        <a:pt x="4132" y="5118"/>
                      </a:lnTo>
                      <a:lnTo>
                        <a:pt x="4310" y="5192"/>
                      </a:lnTo>
                      <a:lnTo>
                        <a:pt x="4488" y="5252"/>
                      </a:lnTo>
                      <a:lnTo>
                        <a:pt x="4667" y="5301"/>
                      </a:lnTo>
                      <a:lnTo>
                        <a:pt x="4845" y="5334"/>
                      </a:lnTo>
                      <a:lnTo>
                        <a:pt x="5025" y="5355"/>
                      </a:lnTo>
                      <a:lnTo>
                        <a:pt x="5206" y="5363"/>
                      </a:lnTo>
                      <a:lnTo>
                        <a:pt x="5388" y="5360"/>
                      </a:lnTo>
                      <a:lnTo>
                        <a:pt x="5479" y="5353"/>
                      </a:lnTo>
                      <a:lnTo>
                        <a:pt x="5479" y="8225"/>
                      </a:lnTo>
                      <a:close/>
                      <a:moveTo>
                        <a:pt x="1116" y="8225"/>
                      </a:moveTo>
                      <a:lnTo>
                        <a:pt x="1114" y="8269"/>
                      </a:lnTo>
                      <a:lnTo>
                        <a:pt x="1097" y="8351"/>
                      </a:lnTo>
                      <a:lnTo>
                        <a:pt x="1063" y="8427"/>
                      </a:lnTo>
                      <a:lnTo>
                        <a:pt x="1017" y="8493"/>
                      </a:lnTo>
                      <a:lnTo>
                        <a:pt x="960" y="8550"/>
                      </a:lnTo>
                      <a:lnTo>
                        <a:pt x="893" y="8594"/>
                      </a:lnTo>
                      <a:lnTo>
                        <a:pt x="819" y="8625"/>
                      </a:lnTo>
                      <a:lnTo>
                        <a:pt x="738" y="8641"/>
                      </a:lnTo>
                      <a:lnTo>
                        <a:pt x="697" y="8643"/>
                      </a:lnTo>
                      <a:lnTo>
                        <a:pt x="653" y="8641"/>
                      </a:lnTo>
                      <a:lnTo>
                        <a:pt x="570" y="8624"/>
                      </a:lnTo>
                      <a:lnTo>
                        <a:pt x="495" y="8592"/>
                      </a:lnTo>
                      <a:lnTo>
                        <a:pt x="428" y="8546"/>
                      </a:lnTo>
                      <a:lnTo>
                        <a:pt x="372" y="8488"/>
                      </a:lnTo>
                      <a:lnTo>
                        <a:pt x="327" y="8420"/>
                      </a:lnTo>
                      <a:lnTo>
                        <a:pt x="297" y="8346"/>
                      </a:lnTo>
                      <a:lnTo>
                        <a:pt x="280" y="8267"/>
                      </a:lnTo>
                      <a:lnTo>
                        <a:pt x="279" y="8225"/>
                      </a:lnTo>
                      <a:lnTo>
                        <a:pt x="279" y="7193"/>
                      </a:lnTo>
                      <a:lnTo>
                        <a:pt x="1116" y="7193"/>
                      </a:lnTo>
                      <a:lnTo>
                        <a:pt x="1116" y="8225"/>
                      </a:lnTo>
                      <a:close/>
                      <a:moveTo>
                        <a:pt x="8867" y="7946"/>
                      </a:moveTo>
                      <a:lnTo>
                        <a:pt x="7361" y="5117"/>
                      </a:lnTo>
                      <a:lnTo>
                        <a:pt x="7165" y="5214"/>
                      </a:lnTo>
                      <a:lnTo>
                        <a:pt x="6943" y="4767"/>
                      </a:lnTo>
                      <a:lnTo>
                        <a:pt x="6988" y="4732"/>
                      </a:lnTo>
                      <a:lnTo>
                        <a:pt x="7075" y="4656"/>
                      </a:lnTo>
                      <a:lnTo>
                        <a:pt x="7198" y="4537"/>
                      </a:lnTo>
                      <a:lnTo>
                        <a:pt x="7348" y="4367"/>
                      </a:lnTo>
                      <a:lnTo>
                        <a:pt x="7483" y="4185"/>
                      </a:lnTo>
                      <a:lnTo>
                        <a:pt x="7603" y="3994"/>
                      </a:lnTo>
                      <a:lnTo>
                        <a:pt x="7704" y="3793"/>
                      </a:lnTo>
                      <a:lnTo>
                        <a:pt x="7790" y="3585"/>
                      </a:lnTo>
                      <a:lnTo>
                        <a:pt x="7858" y="3370"/>
                      </a:lnTo>
                      <a:lnTo>
                        <a:pt x="7907" y="3150"/>
                      </a:lnTo>
                      <a:lnTo>
                        <a:pt x="7938" y="2925"/>
                      </a:lnTo>
                      <a:lnTo>
                        <a:pt x="7951" y="2698"/>
                      </a:lnTo>
                      <a:lnTo>
                        <a:pt x="7946" y="2527"/>
                      </a:lnTo>
                      <a:lnTo>
                        <a:pt x="7937" y="2412"/>
                      </a:lnTo>
                      <a:lnTo>
                        <a:pt x="7924" y="2297"/>
                      </a:lnTo>
                      <a:lnTo>
                        <a:pt x="7905" y="2182"/>
                      </a:lnTo>
                      <a:lnTo>
                        <a:pt x="7881" y="2068"/>
                      </a:lnTo>
                      <a:lnTo>
                        <a:pt x="7851" y="1954"/>
                      </a:lnTo>
                      <a:lnTo>
                        <a:pt x="7817" y="1840"/>
                      </a:lnTo>
                      <a:lnTo>
                        <a:pt x="7777" y="1728"/>
                      </a:lnTo>
                      <a:lnTo>
                        <a:pt x="7732" y="1616"/>
                      </a:lnTo>
                      <a:lnTo>
                        <a:pt x="7681" y="1504"/>
                      </a:lnTo>
                      <a:lnTo>
                        <a:pt x="7654" y="1450"/>
                      </a:lnTo>
                      <a:lnTo>
                        <a:pt x="7621" y="1388"/>
                      </a:lnTo>
                      <a:lnTo>
                        <a:pt x="7552" y="1270"/>
                      </a:lnTo>
                      <a:lnTo>
                        <a:pt x="7477" y="1157"/>
                      </a:lnTo>
                      <a:lnTo>
                        <a:pt x="7398" y="1049"/>
                      </a:lnTo>
                      <a:lnTo>
                        <a:pt x="7314" y="945"/>
                      </a:lnTo>
                      <a:lnTo>
                        <a:pt x="7225" y="847"/>
                      </a:lnTo>
                      <a:lnTo>
                        <a:pt x="7132" y="753"/>
                      </a:lnTo>
                      <a:lnTo>
                        <a:pt x="7036" y="664"/>
                      </a:lnTo>
                      <a:lnTo>
                        <a:pt x="6934" y="581"/>
                      </a:lnTo>
                      <a:lnTo>
                        <a:pt x="6831" y="503"/>
                      </a:lnTo>
                      <a:lnTo>
                        <a:pt x="6723" y="431"/>
                      </a:lnTo>
                      <a:lnTo>
                        <a:pt x="6612" y="363"/>
                      </a:lnTo>
                      <a:lnTo>
                        <a:pt x="6498" y="301"/>
                      </a:lnTo>
                      <a:lnTo>
                        <a:pt x="6382" y="245"/>
                      </a:lnTo>
                      <a:lnTo>
                        <a:pt x="6264" y="194"/>
                      </a:lnTo>
                      <a:lnTo>
                        <a:pt x="6143" y="150"/>
                      </a:lnTo>
                      <a:lnTo>
                        <a:pt x="6021" y="110"/>
                      </a:lnTo>
                      <a:lnTo>
                        <a:pt x="5896" y="76"/>
                      </a:lnTo>
                      <a:lnTo>
                        <a:pt x="5770" y="49"/>
                      </a:lnTo>
                      <a:lnTo>
                        <a:pt x="5642" y="27"/>
                      </a:lnTo>
                      <a:lnTo>
                        <a:pt x="5513" y="13"/>
                      </a:lnTo>
                      <a:lnTo>
                        <a:pt x="5384" y="3"/>
                      </a:lnTo>
                      <a:lnTo>
                        <a:pt x="5254" y="0"/>
                      </a:lnTo>
                      <a:lnTo>
                        <a:pt x="5123" y="3"/>
                      </a:lnTo>
                      <a:lnTo>
                        <a:pt x="4993" y="13"/>
                      </a:lnTo>
                      <a:lnTo>
                        <a:pt x="4862" y="28"/>
                      </a:lnTo>
                      <a:lnTo>
                        <a:pt x="4731" y="50"/>
                      </a:lnTo>
                      <a:lnTo>
                        <a:pt x="4602" y="79"/>
                      </a:lnTo>
                      <a:lnTo>
                        <a:pt x="4472" y="115"/>
                      </a:lnTo>
                      <a:lnTo>
                        <a:pt x="4344" y="157"/>
                      </a:lnTo>
                      <a:lnTo>
                        <a:pt x="4217" y="206"/>
                      </a:lnTo>
                      <a:lnTo>
                        <a:pt x="4091" y="262"/>
                      </a:lnTo>
                      <a:lnTo>
                        <a:pt x="4029" y="293"/>
                      </a:lnTo>
                      <a:lnTo>
                        <a:pt x="3958" y="330"/>
                      </a:lnTo>
                      <a:lnTo>
                        <a:pt x="3820" y="411"/>
                      </a:lnTo>
                      <a:lnTo>
                        <a:pt x="3687" y="500"/>
                      </a:lnTo>
                      <a:lnTo>
                        <a:pt x="3559" y="595"/>
                      </a:lnTo>
                      <a:lnTo>
                        <a:pt x="3439" y="697"/>
                      </a:lnTo>
                      <a:lnTo>
                        <a:pt x="3325" y="807"/>
                      </a:lnTo>
                      <a:lnTo>
                        <a:pt x="3217" y="923"/>
                      </a:lnTo>
                      <a:lnTo>
                        <a:pt x="3118" y="1044"/>
                      </a:lnTo>
                      <a:lnTo>
                        <a:pt x="3025" y="1173"/>
                      </a:lnTo>
                      <a:lnTo>
                        <a:pt x="2939" y="1307"/>
                      </a:lnTo>
                      <a:lnTo>
                        <a:pt x="2863" y="1446"/>
                      </a:lnTo>
                      <a:lnTo>
                        <a:pt x="2794" y="1590"/>
                      </a:lnTo>
                      <a:lnTo>
                        <a:pt x="2733" y="1741"/>
                      </a:lnTo>
                      <a:lnTo>
                        <a:pt x="2681" y="1894"/>
                      </a:lnTo>
                      <a:lnTo>
                        <a:pt x="2639" y="2053"/>
                      </a:lnTo>
                      <a:lnTo>
                        <a:pt x="2606" y="2216"/>
                      </a:lnTo>
                      <a:lnTo>
                        <a:pt x="2593" y="2300"/>
                      </a:lnTo>
                      <a:lnTo>
                        <a:pt x="1116" y="2300"/>
                      </a:lnTo>
                      <a:lnTo>
                        <a:pt x="1116" y="6915"/>
                      </a:lnTo>
                      <a:lnTo>
                        <a:pt x="0" y="6915"/>
                      </a:lnTo>
                      <a:lnTo>
                        <a:pt x="0" y="8225"/>
                      </a:lnTo>
                      <a:lnTo>
                        <a:pt x="1" y="8261"/>
                      </a:lnTo>
                      <a:lnTo>
                        <a:pt x="7" y="8332"/>
                      </a:lnTo>
                      <a:lnTo>
                        <a:pt x="21" y="8400"/>
                      </a:lnTo>
                      <a:lnTo>
                        <a:pt x="42" y="8466"/>
                      </a:lnTo>
                      <a:lnTo>
                        <a:pt x="68" y="8529"/>
                      </a:lnTo>
                      <a:lnTo>
                        <a:pt x="99" y="8589"/>
                      </a:lnTo>
                      <a:lnTo>
                        <a:pt x="137" y="8644"/>
                      </a:lnTo>
                      <a:lnTo>
                        <a:pt x="179" y="8695"/>
                      </a:lnTo>
                      <a:lnTo>
                        <a:pt x="226" y="8742"/>
                      </a:lnTo>
                      <a:lnTo>
                        <a:pt x="277" y="8785"/>
                      </a:lnTo>
                      <a:lnTo>
                        <a:pt x="334" y="8822"/>
                      </a:lnTo>
                      <a:lnTo>
                        <a:pt x="392" y="8854"/>
                      </a:lnTo>
                      <a:lnTo>
                        <a:pt x="455" y="8880"/>
                      </a:lnTo>
                      <a:lnTo>
                        <a:pt x="521" y="8900"/>
                      </a:lnTo>
                      <a:lnTo>
                        <a:pt x="590" y="8914"/>
                      </a:lnTo>
                      <a:lnTo>
                        <a:pt x="661" y="8921"/>
                      </a:lnTo>
                      <a:lnTo>
                        <a:pt x="697" y="8922"/>
                      </a:lnTo>
                      <a:lnTo>
                        <a:pt x="5061" y="8922"/>
                      </a:lnTo>
                      <a:lnTo>
                        <a:pt x="5097" y="8921"/>
                      </a:lnTo>
                      <a:lnTo>
                        <a:pt x="5168" y="8914"/>
                      </a:lnTo>
                      <a:lnTo>
                        <a:pt x="5236" y="8900"/>
                      </a:lnTo>
                      <a:lnTo>
                        <a:pt x="5302" y="8880"/>
                      </a:lnTo>
                      <a:lnTo>
                        <a:pt x="5365" y="8854"/>
                      </a:lnTo>
                      <a:lnTo>
                        <a:pt x="5425" y="8822"/>
                      </a:lnTo>
                      <a:lnTo>
                        <a:pt x="5480" y="8785"/>
                      </a:lnTo>
                      <a:lnTo>
                        <a:pt x="5531" y="8742"/>
                      </a:lnTo>
                      <a:lnTo>
                        <a:pt x="5578" y="8695"/>
                      </a:lnTo>
                      <a:lnTo>
                        <a:pt x="5621" y="8644"/>
                      </a:lnTo>
                      <a:lnTo>
                        <a:pt x="5659" y="8589"/>
                      </a:lnTo>
                      <a:lnTo>
                        <a:pt x="5690" y="8529"/>
                      </a:lnTo>
                      <a:lnTo>
                        <a:pt x="5716" y="8466"/>
                      </a:lnTo>
                      <a:lnTo>
                        <a:pt x="5736" y="8400"/>
                      </a:lnTo>
                      <a:lnTo>
                        <a:pt x="5750" y="8332"/>
                      </a:lnTo>
                      <a:lnTo>
                        <a:pt x="5757" y="8261"/>
                      </a:lnTo>
                      <a:lnTo>
                        <a:pt x="5758" y="8225"/>
                      </a:lnTo>
                      <a:lnTo>
                        <a:pt x="5758" y="5326"/>
                      </a:lnTo>
                      <a:lnTo>
                        <a:pt x="5810" y="5315"/>
                      </a:lnTo>
                      <a:lnTo>
                        <a:pt x="5915" y="5289"/>
                      </a:lnTo>
                      <a:lnTo>
                        <a:pt x="5967" y="5269"/>
                      </a:lnTo>
                      <a:lnTo>
                        <a:pt x="6190" y="5716"/>
                      </a:lnTo>
                      <a:lnTo>
                        <a:pt x="5981" y="5827"/>
                      </a:lnTo>
                      <a:lnTo>
                        <a:pt x="7486" y="8657"/>
                      </a:lnTo>
                      <a:lnTo>
                        <a:pt x="7503" y="8688"/>
                      </a:lnTo>
                      <a:lnTo>
                        <a:pt x="7543" y="8743"/>
                      </a:lnTo>
                      <a:lnTo>
                        <a:pt x="7590" y="8792"/>
                      </a:lnTo>
                      <a:lnTo>
                        <a:pt x="7642" y="8834"/>
                      </a:lnTo>
                      <a:lnTo>
                        <a:pt x="7700" y="8868"/>
                      </a:lnTo>
                      <a:lnTo>
                        <a:pt x="7761" y="8894"/>
                      </a:lnTo>
                      <a:lnTo>
                        <a:pt x="7824" y="8912"/>
                      </a:lnTo>
                      <a:lnTo>
                        <a:pt x="7887" y="8921"/>
                      </a:lnTo>
                      <a:lnTo>
                        <a:pt x="7918" y="8922"/>
                      </a:lnTo>
                      <a:lnTo>
                        <a:pt x="7946" y="8921"/>
                      </a:lnTo>
                      <a:lnTo>
                        <a:pt x="8001" y="8915"/>
                      </a:lnTo>
                      <a:lnTo>
                        <a:pt x="8058" y="8902"/>
                      </a:lnTo>
                      <a:lnTo>
                        <a:pt x="8115" y="8880"/>
                      </a:lnTo>
                      <a:lnTo>
                        <a:pt x="8142" y="8866"/>
                      </a:lnTo>
                      <a:lnTo>
                        <a:pt x="8644" y="8615"/>
                      </a:lnTo>
                      <a:lnTo>
                        <a:pt x="8667" y="8603"/>
                      </a:lnTo>
                      <a:lnTo>
                        <a:pt x="8710" y="8576"/>
                      </a:lnTo>
                      <a:lnTo>
                        <a:pt x="8768" y="8529"/>
                      </a:lnTo>
                      <a:lnTo>
                        <a:pt x="8832" y="8455"/>
                      </a:lnTo>
                      <a:lnTo>
                        <a:pt x="8880" y="8372"/>
                      </a:lnTo>
                      <a:lnTo>
                        <a:pt x="8910" y="8282"/>
                      </a:lnTo>
                      <a:lnTo>
                        <a:pt x="8922" y="8187"/>
                      </a:lnTo>
                      <a:lnTo>
                        <a:pt x="8915" y="8090"/>
                      </a:lnTo>
                      <a:lnTo>
                        <a:pt x="8896" y="8018"/>
                      </a:lnTo>
                      <a:lnTo>
                        <a:pt x="8878" y="7970"/>
                      </a:lnTo>
                      <a:lnTo>
                        <a:pt x="8867" y="7946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Freeform 34">
                  <a:extLst>
                    <a:ext uri="{FF2B5EF4-FFF2-40B4-BE49-F238E27FC236}">
                      <a16:creationId xmlns:a16="http://schemas.microsoft.com/office/drawing/2014/main" id="{263A3CEE-7F84-4717-9DBE-F79E5B12E3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8" y="4053"/>
                  <a:ext cx="75" cy="76"/>
                </a:xfrm>
                <a:custGeom>
                  <a:avLst/>
                  <a:gdLst>
                    <a:gd name="T0" fmla="*/ 0 w 378"/>
                    <a:gd name="T1" fmla="*/ 135 h 379"/>
                    <a:gd name="T2" fmla="*/ 243 w 378"/>
                    <a:gd name="T3" fmla="*/ 0 h 379"/>
                    <a:gd name="T4" fmla="*/ 378 w 378"/>
                    <a:gd name="T5" fmla="*/ 244 h 379"/>
                    <a:gd name="T6" fmla="*/ 135 w 378"/>
                    <a:gd name="T7" fmla="*/ 379 h 379"/>
                    <a:gd name="T8" fmla="*/ 0 w 378"/>
                    <a:gd name="T9" fmla="*/ 135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8" h="379">
                      <a:moveTo>
                        <a:pt x="0" y="135"/>
                      </a:moveTo>
                      <a:lnTo>
                        <a:pt x="243" y="0"/>
                      </a:lnTo>
                      <a:lnTo>
                        <a:pt x="378" y="244"/>
                      </a:lnTo>
                      <a:lnTo>
                        <a:pt x="135" y="379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Freeform 35">
                  <a:extLst>
                    <a:ext uri="{FF2B5EF4-FFF2-40B4-BE49-F238E27FC236}">
                      <a16:creationId xmlns:a16="http://schemas.microsoft.com/office/drawing/2014/main" id="{DA8A21E5-792A-4CEC-848D-F511D057E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8" y="4197"/>
                  <a:ext cx="76" cy="76"/>
                </a:xfrm>
                <a:custGeom>
                  <a:avLst/>
                  <a:gdLst>
                    <a:gd name="T0" fmla="*/ 0 w 380"/>
                    <a:gd name="T1" fmla="*/ 135 h 378"/>
                    <a:gd name="T2" fmla="*/ 245 w 380"/>
                    <a:gd name="T3" fmla="*/ 0 h 378"/>
                    <a:gd name="T4" fmla="*/ 380 w 380"/>
                    <a:gd name="T5" fmla="*/ 243 h 378"/>
                    <a:gd name="T6" fmla="*/ 135 w 380"/>
                    <a:gd name="T7" fmla="*/ 378 h 378"/>
                    <a:gd name="T8" fmla="*/ 0 w 380"/>
                    <a:gd name="T9" fmla="*/ 135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378">
                      <a:moveTo>
                        <a:pt x="0" y="135"/>
                      </a:moveTo>
                      <a:lnTo>
                        <a:pt x="245" y="0"/>
                      </a:lnTo>
                      <a:lnTo>
                        <a:pt x="380" y="243"/>
                      </a:lnTo>
                      <a:lnTo>
                        <a:pt x="135" y="378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Freeform 36">
                  <a:extLst>
                    <a:ext uri="{FF2B5EF4-FFF2-40B4-BE49-F238E27FC236}">
                      <a16:creationId xmlns:a16="http://schemas.microsoft.com/office/drawing/2014/main" id="{26E438C0-303D-4D27-A2E8-E4D478838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7" y="4346"/>
                  <a:ext cx="76" cy="76"/>
                </a:xfrm>
                <a:custGeom>
                  <a:avLst/>
                  <a:gdLst>
                    <a:gd name="T0" fmla="*/ 0 w 379"/>
                    <a:gd name="T1" fmla="*/ 135 h 380"/>
                    <a:gd name="T2" fmla="*/ 244 w 379"/>
                    <a:gd name="T3" fmla="*/ 0 h 380"/>
                    <a:gd name="T4" fmla="*/ 379 w 379"/>
                    <a:gd name="T5" fmla="*/ 245 h 380"/>
                    <a:gd name="T6" fmla="*/ 135 w 379"/>
                    <a:gd name="T7" fmla="*/ 380 h 380"/>
                    <a:gd name="T8" fmla="*/ 0 w 379"/>
                    <a:gd name="T9" fmla="*/ 135 h 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380">
                      <a:moveTo>
                        <a:pt x="0" y="135"/>
                      </a:moveTo>
                      <a:lnTo>
                        <a:pt x="244" y="0"/>
                      </a:lnTo>
                      <a:lnTo>
                        <a:pt x="379" y="245"/>
                      </a:lnTo>
                      <a:lnTo>
                        <a:pt x="135" y="38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Freeform 37">
                  <a:extLst>
                    <a:ext uri="{FF2B5EF4-FFF2-40B4-BE49-F238E27FC236}">
                      <a16:creationId xmlns:a16="http://schemas.microsoft.com/office/drawing/2014/main" id="{14F78F7E-0540-4BAA-9A1D-16D62F6B99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6" y="3547"/>
                  <a:ext cx="243" cy="56"/>
                </a:xfrm>
                <a:custGeom>
                  <a:avLst/>
                  <a:gdLst>
                    <a:gd name="T0" fmla="*/ 182 w 1213"/>
                    <a:gd name="T1" fmla="*/ 280 h 280"/>
                    <a:gd name="T2" fmla="*/ 1213 w 1213"/>
                    <a:gd name="T3" fmla="*/ 280 h 280"/>
                    <a:gd name="T4" fmla="*/ 1213 w 1213"/>
                    <a:gd name="T5" fmla="*/ 0 h 280"/>
                    <a:gd name="T6" fmla="*/ 0 w 1213"/>
                    <a:gd name="T7" fmla="*/ 0 h 280"/>
                    <a:gd name="T8" fmla="*/ 21 w 1213"/>
                    <a:gd name="T9" fmla="*/ 41 h 280"/>
                    <a:gd name="T10" fmla="*/ 64 w 1213"/>
                    <a:gd name="T11" fmla="*/ 116 h 280"/>
                    <a:gd name="T12" fmla="*/ 131 w 1213"/>
                    <a:gd name="T13" fmla="*/ 217 h 280"/>
                    <a:gd name="T14" fmla="*/ 182 w 1213"/>
                    <a:gd name="T15" fmla="*/ 28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3" h="280">
                      <a:moveTo>
                        <a:pt x="182" y="280"/>
                      </a:moveTo>
                      <a:lnTo>
                        <a:pt x="1213" y="280"/>
                      </a:lnTo>
                      <a:lnTo>
                        <a:pt x="1213" y="0"/>
                      </a:lnTo>
                      <a:lnTo>
                        <a:pt x="0" y="0"/>
                      </a:lnTo>
                      <a:lnTo>
                        <a:pt x="21" y="41"/>
                      </a:lnTo>
                      <a:lnTo>
                        <a:pt x="64" y="116"/>
                      </a:lnTo>
                      <a:lnTo>
                        <a:pt x="131" y="217"/>
                      </a:lnTo>
                      <a:lnTo>
                        <a:pt x="182" y="280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Freeform 38">
                  <a:extLst>
                    <a:ext uri="{FF2B5EF4-FFF2-40B4-BE49-F238E27FC236}">
                      <a16:creationId xmlns:a16="http://schemas.microsoft.com/office/drawing/2014/main" id="{D0F179CC-6051-453C-8CCD-C1A87884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3213"/>
                  <a:ext cx="568" cy="530"/>
                </a:xfrm>
                <a:custGeom>
                  <a:avLst/>
                  <a:gdLst>
                    <a:gd name="T0" fmla="*/ 2844 w 2844"/>
                    <a:gd name="T1" fmla="*/ 2537 h 2649"/>
                    <a:gd name="T2" fmla="*/ 2844 w 2844"/>
                    <a:gd name="T3" fmla="*/ 0 h 2649"/>
                    <a:gd name="T4" fmla="*/ 98 w 2844"/>
                    <a:gd name="T5" fmla="*/ 0 h 2649"/>
                    <a:gd name="T6" fmla="*/ 82 w 2844"/>
                    <a:gd name="T7" fmla="*/ 32 h 2649"/>
                    <a:gd name="T8" fmla="*/ 55 w 2844"/>
                    <a:gd name="T9" fmla="*/ 99 h 2649"/>
                    <a:gd name="T10" fmla="*/ 21 w 2844"/>
                    <a:gd name="T11" fmla="*/ 206 h 2649"/>
                    <a:gd name="T12" fmla="*/ 0 w 2844"/>
                    <a:gd name="T13" fmla="*/ 279 h 2649"/>
                    <a:gd name="T14" fmla="*/ 2551 w 2844"/>
                    <a:gd name="T15" fmla="*/ 279 h 2649"/>
                    <a:gd name="T16" fmla="*/ 2551 w 2844"/>
                    <a:gd name="T17" fmla="*/ 2649 h 2649"/>
                    <a:gd name="T18" fmla="*/ 2624 w 2844"/>
                    <a:gd name="T19" fmla="*/ 2626 h 2649"/>
                    <a:gd name="T20" fmla="*/ 2771 w 2844"/>
                    <a:gd name="T21" fmla="*/ 2568 h 2649"/>
                    <a:gd name="T22" fmla="*/ 2844 w 2844"/>
                    <a:gd name="T23" fmla="*/ 2537 h 2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44" h="2649">
                      <a:moveTo>
                        <a:pt x="2844" y="2537"/>
                      </a:moveTo>
                      <a:lnTo>
                        <a:pt x="2844" y="0"/>
                      </a:lnTo>
                      <a:lnTo>
                        <a:pt x="98" y="0"/>
                      </a:lnTo>
                      <a:lnTo>
                        <a:pt x="82" y="32"/>
                      </a:lnTo>
                      <a:lnTo>
                        <a:pt x="55" y="99"/>
                      </a:lnTo>
                      <a:lnTo>
                        <a:pt x="21" y="206"/>
                      </a:lnTo>
                      <a:lnTo>
                        <a:pt x="0" y="279"/>
                      </a:lnTo>
                      <a:lnTo>
                        <a:pt x="2551" y="279"/>
                      </a:lnTo>
                      <a:lnTo>
                        <a:pt x="2551" y="2649"/>
                      </a:lnTo>
                      <a:lnTo>
                        <a:pt x="2624" y="2626"/>
                      </a:lnTo>
                      <a:lnTo>
                        <a:pt x="2771" y="2568"/>
                      </a:lnTo>
                      <a:lnTo>
                        <a:pt x="2844" y="2537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1B65CED-6B72-4BD8-B1E4-1AFF646891D2}"/>
                </a:ext>
              </a:extLst>
            </p:cNvPr>
            <p:cNvGrpSpPr/>
            <p:nvPr/>
          </p:nvGrpSpPr>
          <p:grpSpPr>
            <a:xfrm>
              <a:off x="4521583" y="1984421"/>
              <a:ext cx="271867" cy="271936"/>
              <a:chOff x="6406606" y="324757"/>
              <a:chExt cx="396000" cy="39610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ECFB46-C887-4986-9210-E32EAA429ECC}"/>
                  </a:ext>
                </a:extLst>
              </p:cNvPr>
              <p:cNvSpPr/>
              <p:nvPr/>
            </p:nvSpPr>
            <p:spPr>
              <a:xfrm>
                <a:off x="6406606" y="324757"/>
                <a:ext cx="396000" cy="396101"/>
              </a:xfrm>
              <a:prstGeom prst="ellipse">
                <a:avLst/>
              </a:prstGeom>
              <a:solidFill>
                <a:srgbClr val="FD6165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2" name="Group 58">
                <a:extLst>
                  <a:ext uri="{FF2B5EF4-FFF2-40B4-BE49-F238E27FC236}">
                    <a16:creationId xmlns:a16="http://schemas.microsoft.com/office/drawing/2014/main" id="{08DC1901-13A7-4A57-B7E3-98A739C8D55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522392" y="418596"/>
                <a:ext cx="164428" cy="202362"/>
                <a:chOff x="6133" y="1070"/>
                <a:chExt cx="1218" cy="1499"/>
              </a:xfrm>
            </p:grpSpPr>
            <p:sp>
              <p:nvSpPr>
                <p:cNvPr id="73" name="Freeform 59">
                  <a:extLst>
                    <a:ext uri="{FF2B5EF4-FFF2-40B4-BE49-F238E27FC236}">
                      <a16:creationId xmlns:a16="http://schemas.microsoft.com/office/drawing/2014/main" id="{99667CE9-EAA7-4E90-8694-EB8262E81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6" y="1093"/>
                  <a:ext cx="1172" cy="1453"/>
                </a:xfrm>
                <a:custGeom>
                  <a:avLst/>
                  <a:gdLst>
                    <a:gd name="T0" fmla="*/ 6326 w 7029"/>
                    <a:gd name="T1" fmla="*/ 0 h 8715"/>
                    <a:gd name="T2" fmla="*/ 2095 w 7029"/>
                    <a:gd name="T3" fmla="*/ 0 h 8715"/>
                    <a:gd name="T4" fmla="*/ 0 w 7029"/>
                    <a:gd name="T5" fmla="*/ 2095 h 8715"/>
                    <a:gd name="T6" fmla="*/ 0 w 7029"/>
                    <a:gd name="T7" fmla="*/ 8012 h 8715"/>
                    <a:gd name="T8" fmla="*/ 1 w 7029"/>
                    <a:gd name="T9" fmla="*/ 8049 h 8715"/>
                    <a:gd name="T10" fmla="*/ 9 w 7029"/>
                    <a:gd name="T11" fmla="*/ 8120 h 8715"/>
                    <a:gd name="T12" fmla="*/ 22 w 7029"/>
                    <a:gd name="T13" fmla="*/ 8190 h 8715"/>
                    <a:gd name="T14" fmla="*/ 42 w 7029"/>
                    <a:gd name="T15" fmla="*/ 8256 h 8715"/>
                    <a:gd name="T16" fmla="*/ 69 w 7029"/>
                    <a:gd name="T17" fmla="*/ 8320 h 8715"/>
                    <a:gd name="T18" fmla="*/ 100 w 7029"/>
                    <a:gd name="T19" fmla="*/ 8379 h 8715"/>
                    <a:gd name="T20" fmla="*/ 138 w 7029"/>
                    <a:gd name="T21" fmla="*/ 8436 h 8715"/>
                    <a:gd name="T22" fmla="*/ 182 w 7029"/>
                    <a:gd name="T23" fmla="*/ 8487 h 8715"/>
                    <a:gd name="T24" fmla="*/ 229 w 7029"/>
                    <a:gd name="T25" fmla="*/ 8535 h 8715"/>
                    <a:gd name="T26" fmla="*/ 281 w 7029"/>
                    <a:gd name="T27" fmla="*/ 8577 h 8715"/>
                    <a:gd name="T28" fmla="*/ 337 w 7029"/>
                    <a:gd name="T29" fmla="*/ 8615 h 8715"/>
                    <a:gd name="T30" fmla="*/ 397 w 7029"/>
                    <a:gd name="T31" fmla="*/ 8646 h 8715"/>
                    <a:gd name="T32" fmla="*/ 460 w 7029"/>
                    <a:gd name="T33" fmla="*/ 8673 h 8715"/>
                    <a:gd name="T34" fmla="*/ 526 w 7029"/>
                    <a:gd name="T35" fmla="*/ 8694 h 8715"/>
                    <a:gd name="T36" fmla="*/ 595 w 7029"/>
                    <a:gd name="T37" fmla="*/ 8707 h 8715"/>
                    <a:gd name="T38" fmla="*/ 666 w 7029"/>
                    <a:gd name="T39" fmla="*/ 8714 h 8715"/>
                    <a:gd name="T40" fmla="*/ 703 w 7029"/>
                    <a:gd name="T41" fmla="*/ 8715 h 8715"/>
                    <a:gd name="T42" fmla="*/ 6326 w 7029"/>
                    <a:gd name="T43" fmla="*/ 8715 h 8715"/>
                    <a:gd name="T44" fmla="*/ 6363 w 7029"/>
                    <a:gd name="T45" fmla="*/ 8714 h 8715"/>
                    <a:gd name="T46" fmla="*/ 6434 w 7029"/>
                    <a:gd name="T47" fmla="*/ 8707 h 8715"/>
                    <a:gd name="T48" fmla="*/ 6504 w 7029"/>
                    <a:gd name="T49" fmla="*/ 8694 h 8715"/>
                    <a:gd name="T50" fmla="*/ 6570 w 7029"/>
                    <a:gd name="T51" fmla="*/ 8673 h 8715"/>
                    <a:gd name="T52" fmla="*/ 6633 w 7029"/>
                    <a:gd name="T53" fmla="*/ 8646 h 8715"/>
                    <a:gd name="T54" fmla="*/ 6693 w 7029"/>
                    <a:gd name="T55" fmla="*/ 8615 h 8715"/>
                    <a:gd name="T56" fmla="*/ 6749 w 7029"/>
                    <a:gd name="T57" fmla="*/ 8577 h 8715"/>
                    <a:gd name="T58" fmla="*/ 6801 w 7029"/>
                    <a:gd name="T59" fmla="*/ 8535 h 8715"/>
                    <a:gd name="T60" fmla="*/ 6849 w 7029"/>
                    <a:gd name="T61" fmla="*/ 8487 h 8715"/>
                    <a:gd name="T62" fmla="*/ 6891 w 7029"/>
                    <a:gd name="T63" fmla="*/ 8436 h 8715"/>
                    <a:gd name="T64" fmla="*/ 6929 w 7029"/>
                    <a:gd name="T65" fmla="*/ 8379 h 8715"/>
                    <a:gd name="T66" fmla="*/ 6960 w 7029"/>
                    <a:gd name="T67" fmla="*/ 8320 h 8715"/>
                    <a:gd name="T68" fmla="*/ 6987 w 7029"/>
                    <a:gd name="T69" fmla="*/ 8256 h 8715"/>
                    <a:gd name="T70" fmla="*/ 7008 w 7029"/>
                    <a:gd name="T71" fmla="*/ 8190 h 8715"/>
                    <a:gd name="T72" fmla="*/ 7021 w 7029"/>
                    <a:gd name="T73" fmla="*/ 8120 h 8715"/>
                    <a:gd name="T74" fmla="*/ 7028 w 7029"/>
                    <a:gd name="T75" fmla="*/ 8049 h 8715"/>
                    <a:gd name="T76" fmla="*/ 7029 w 7029"/>
                    <a:gd name="T77" fmla="*/ 8012 h 8715"/>
                    <a:gd name="T78" fmla="*/ 7029 w 7029"/>
                    <a:gd name="T79" fmla="*/ 703 h 8715"/>
                    <a:gd name="T80" fmla="*/ 7028 w 7029"/>
                    <a:gd name="T81" fmla="*/ 666 h 8715"/>
                    <a:gd name="T82" fmla="*/ 7021 w 7029"/>
                    <a:gd name="T83" fmla="*/ 595 h 8715"/>
                    <a:gd name="T84" fmla="*/ 7008 w 7029"/>
                    <a:gd name="T85" fmla="*/ 526 h 8715"/>
                    <a:gd name="T86" fmla="*/ 6987 w 7029"/>
                    <a:gd name="T87" fmla="*/ 460 h 8715"/>
                    <a:gd name="T88" fmla="*/ 6960 w 7029"/>
                    <a:gd name="T89" fmla="*/ 397 h 8715"/>
                    <a:gd name="T90" fmla="*/ 6929 w 7029"/>
                    <a:gd name="T91" fmla="*/ 336 h 8715"/>
                    <a:gd name="T92" fmla="*/ 6891 w 7029"/>
                    <a:gd name="T93" fmla="*/ 281 h 8715"/>
                    <a:gd name="T94" fmla="*/ 6849 w 7029"/>
                    <a:gd name="T95" fmla="*/ 229 h 8715"/>
                    <a:gd name="T96" fmla="*/ 6801 w 7029"/>
                    <a:gd name="T97" fmla="*/ 182 h 8715"/>
                    <a:gd name="T98" fmla="*/ 6749 w 7029"/>
                    <a:gd name="T99" fmla="*/ 138 h 8715"/>
                    <a:gd name="T100" fmla="*/ 6693 w 7029"/>
                    <a:gd name="T101" fmla="*/ 100 h 8715"/>
                    <a:gd name="T102" fmla="*/ 6633 w 7029"/>
                    <a:gd name="T103" fmla="*/ 69 h 8715"/>
                    <a:gd name="T104" fmla="*/ 6570 w 7029"/>
                    <a:gd name="T105" fmla="*/ 42 h 8715"/>
                    <a:gd name="T106" fmla="*/ 6504 w 7029"/>
                    <a:gd name="T107" fmla="*/ 22 h 8715"/>
                    <a:gd name="T108" fmla="*/ 6434 w 7029"/>
                    <a:gd name="T109" fmla="*/ 9 h 8715"/>
                    <a:gd name="T110" fmla="*/ 6363 w 7029"/>
                    <a:gd name="T111" fmla="*/ 1 h 8715"/>
                    <a:gd name="T112" fmla="*/ 6326 w 7029"/>
                    <a:gd name="T113" fmla="*/ 0 h 8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029" h="8715">
                      <a:moveTo>
                        <a:pt x="6326" y="0"/>
                      </a:moveTo>
                      <a:lnTo>
                        <a:pt x="2095" y="0"/>
                      </a:lnTo>
                      <a:lnTo>
                        <a:pt x="0" y="2095"/>
                      </a:lnTo>
                      <a:lnTo>
                        <a:pt x="0" y="8012"/>
                      </a:lnTo>
                      <a:lnTo>
                        <a:pt x="1" y="8049"/>
                      </a:lnTo>
                      <a:lnTo>
                        <a:pt x="9" y="8120"/>
                      </a:lnTo>
                      <a:lnTo>
                        <a:pt x="22" y="8190"/>
                      </a:lnTo>
                      <a:lnTo>
                        <a:pt x="42" y="8256"/>
                      </a:lnTo>
                      <a:lnTo>
                        <a:pt x="69" y="8320"/>
                      </a:lnTo>
                      <a:lnTo>
                        <a:pt x="100" y="8379"/>
                      </a:lnTo>
                      <a:lnTo>
                        <a:pt x="138" y="8436"/>
                      </a:lnTo>
                      <a:lnTo>
                        <a:pt x="182" y="8487"/>
                      </a:lnTo>
                      <a:lnTo>
                        <a:pt x="229" y="8535"/>
                      </a:lnTo>
                      <a:lnTo>
                        <a:pt x="281" y="8577"/>
                      </a:lnTo>
                      <a:lnTo>
                        <a:pt x="337" y="8615"/>
                      </a:lnTo>
                      <a:lnTo>
                        <a:pt x="397" y="8646"/>
                      </a:lnTo>
                      <a:lnTo>
                        <a:pt x="460" y="8673"/>
                      </a:lnTo>
                      <a:lnTo>
                        <a:pt x="526" y="8694"/>
                      </a:lnTo>
                      <a:lnTo>
                        <a:pt x="595" y="8707"/>
                      </a:lnTo>
                      <a:lnTo>
                        <a:pt x="666" y="8714"/>
                      </a:lnTo>
                      <a:lnTo>
                        <a:pt x="703" y="8715"/>
                      </a:lnTo>
                      <a:lnTo>
                        <a:pt x="6326" y="8715"/>
                      </a:lnTo>
                      <a:lnTo>
                        <a:pt x="6363" y="8714"/>
                      </a:lnTo>
                      <a:lnTo>
                        <a:pt x="6434" y="8707"/>
                      </a:lnTo>
                      <a:lnTo>
                        <a:pt x="6504" y="8694"/>
                      </a:lnTo>
                      <a:lnTo>
                        <a:pt x="6570" y="8673"/>
                      </a:lnTo>
                      <a:lnTo>
                        <a:pt x="6633" y="8646"/>
                      </a:lnTo>
                      <a:lnTo>
                        <a:pt x="6693" y="8615"/>
                      </a:lnTo>
                      <a:lnTo>
                        <a:pt x="6749" y="8577"/>
                      </a:lnTo>
                      <a:lnTo>
                        <a:pt x="6801" y="8535"/>
                      </a:lnTo>
                      <a:lnTo>
                        <a:pt x="6849" y="8487"/>
                      </a:lnTo>
                      <a:lnTo>
                        <a:pt x="6891" y="8436"/>
                      </a:lnTo>
                      <a:lnTo>
                        <a:pt x="6929" y="8379"/>
                      </a:lnTo>
                      <a:lnTo>
                        <a:pt x="6960" y="8320"/>
                      </a:lnTo>
                      <a:lnTo>
                        <a:pt x="6987" y="8256"/>
                      </a:lnTo>
                      <a:lnTo>
                        <a:pt x="7008" y="8190"/>
                      </a:lnTo>
                      <a:lnTo>
                        <a:pt x="7021" y="8120"/>
                      </a:lnTo>
                      <a:lnTo>
                        <a:pt x="7028" y="8049"/>
                      </a:lnTo>
                      <a:lnTo>
                        <a:pt x="7029" y="8012"/>
                      </a:lnTo>
                      <a:lnTo>
                        <a:pt x="7029" y="703"/>
                      </a:lnTo>
                      <a:lnTo>
                        <a:pt x="7028" y="666"/>
                      </a:lnTo>
                      <a:lnTo>
                        <a:pt x="7021" y="595"/>
                      </a:lnTo>
                      <a:lnTo>
                        <a:pt x="7008" y="526"/>
                      </a:lnTo>
                      <a:lnTo>
                        <a:pt x="6987" y="460"/>
                      </a:lnTo>
                      <a:lnTo>
                        <a:pt x="6960" y="397"/>
                      </a:lnTo>
                      <a:lnTo>
                        <a:pt x="6929" y="336"/>
                      </a:lnTo>
                      <a:lnTo>
                        <a:pt x="6891" y="281"/>
                      </a:lnTo>
                      <a:lnTo>
                        <a:pt x="6849" y="229"/>
                      </a:lnTo>
                      <a:lnTo>
                        <a:pt x="6801" y="182"/>
                      </a:lnTo>
                      <a:lnTo>
                        <a:pt x="6749" y="138"/>
                      </a:lnTo>
                      <a:lnTo>
                        <a:pt x="6693" y="100"/>
                      </a:lnTo>
                      <a:lnTo>
                        <a:pt x="6633" y="69"/>
                      </a:lnTo>
                      <a:lnTo>
                        <a:pt x="6570" y="42"/>
                      </a:lnTo>
                      <a:lnTo>
                        <a:pt x="6504" y="22"/>
                      </a:lnTo>
                      <a:lnTo>
                        <a:pt x="6434" y="9"/>
                      </a:lnTo>
                      <a:lnTo>
                        <a:pt x="6363" y="1"/>
                      </a:lnTo>
                      <a:lnTo>
                        <a:pt x="6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0">
                  <a:extLst>
                    <a:ext uri="{FF2B5EF4-FFF2-40B4-BE49-F238E27FC236}">
                      <a16:creationId xmlns:a16="http://schemas.microsoft.com/office/drawing/2014/main" id="{689ADE26-A9DB-48FB-8447-B06B8C71C3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33" y="1070"/>
                  <a:ext cx="1218" cy="1499"/>
                </a:xfrm>
                <a:custGeom>
                  <a:avLst/>
                  <a:gdLst>
                    <a:gd name="T0" fmla="*/ 281 w 7309"/>
                    <a:gd name="T1" fmla="*/ 8152 h 8995"/>
                    <a:gd name="T2" fmla="*/ 288 w 7309"/>
                    <a:gd name="T3" fmla="*/ 8237 h 8995"/>
                    <a:gd name="T4" fmla="*/ 315 w 7309"/>
                    <a:gd name="T5" fmla="*/ 8345 h 8995"/>
                    <a:gd name="T6" fmla="*/ 363 w 7309"/>
                    <a:gd name="T7" fmla="*/ 8443 h 8995"/>
                    <a:gd name="T8" fmla="*/ 427 w 7309"/>
                    <a:gd name="T9" fmla="*/ 8530 h 8995"/>
                    <a:gd name="T10" fmla="*/ 507 w 7309"/>
                    <a:gd name="T11" fmla="*/ 8603 h 8995"/>
                    <a:gd name="T12" fmla="*/ 600 w 7309"/>
                    <a:gd name="T13" fmla="*/ 8659 h 8995"/>
                    <a:gd name="T14" fmla="*/ 703 w 7309"/>
                    <a:gd name="T15" fmla="*/ 8697 h 8995"/>
                    <a:gd name="T16" fmla="*/ 815 w 7309"/>
                    <a:gd name="T17" fmla="*/ 8714 h 8995"/>
                    <a:gd name="T18" fmla="*/ 6466 w 7309"/>
                    <a:gd name="T19" fmla="*/ 8715 h 8995"/>
                    <a:gd name="T20" fmla="*/ 6551 w 7309"/>
                    <a:gd name="T21" fmla="*/ 8708 h 8995"/>
                    <a:gd name="T22" fmla="*/ 6659 w 7309"/>
                    <a:gd name="T23" fmla="*/ 8680 h 8995"/>
                    <a:gd name="T24" fmla="*/ 6757 w 7309"/>
                    <a:gd name="T25" fmla="*/ 8632 h 8995"/>
                    <a:gd name="T26" fmla="*/ 6844 w 7309"/>
                    <a:gd name="T27" fmla="*/ 8568 h 8995"/>
                    <a:gd name="T28" fmla="*/ 6917 w 7309"/>
                    <a:gd name="T29" fmla="*/ 8488 h 8995"/>
                    <a:gd name="T30" fmla="*/ 6973 w 7309"/>
                    <a:gd name="T31" fmla="*/ 8395 h 8995"/>
                    <a:gd name="T32" fmla="*/ 7011 w 7309"/>
                    <a:gd name="T33" fmla="*/ 8292 h 8995"/>
                    <a:gd name="T34" fmla="*/ 7028 w 7309"/>
                    <a:gd name="T35" fmla="*/ 8181 h 8995"/>
                    <a:gd name="T36" fmla="*/ 7029 w 7309"/>
                    <a:gd name="T37" fmla="*/ 843 h 8995"/>
                    <a:gd name="T38" fmla="*/ 7022 w 7309"/>
                    <a:gd name="T39" fmla="*/ 758 h 8995"/>
                    <a:gd name="T40" fmla="*/ 6994 w 7309"/>
                    <a:gd name="T41" fmla="*/ 650 h 8995"/>
                    <a:gd name="T42" fmla="*/ 6946 w 7309"/>
                    <a:gd name="T43" fmla="*/ 552 h 8995"/>
                    <a:gd name="T44" fmla="*/ 6882 w 7309"/>
                    <a:gd name="T45" fmla="*/ 466 h 8995"/>
                    <a:gd name="T46" fmla="*/ 6802 w 7309"/>
                    <a:gd name="T47" fmla="*/ 393 h 8995"/>
                    <a:gd name="T48" fmla="*/ 6709 w 7309"/>
                    <a:gd name="T49" fmla="*/ 336 h 8995"/>
                    <a:gd name="T50" fmla="*/ 6606 w 7309"/>
                    <a:gd name="T51" fmla="*/ 298 h 8995"/>
                    <a:gd name="T52" fmla="*/ 6495 w 7309"/>
                    <a:gd name="T53" fmla="*/ 281 h 8995"/>
                    <a:gd name="T54" fmla="*/ 2291 w 7309"/>
                    <a:gd name="T55" fmla="*/ 281 h 8995"/>
                    <a:gd name="T56" fmla="*/ 6466 w 7309"/>
                    <a:gd name="T57" fmla="*/ 8995 h 8995"/>
                    <a:gd name="T58" fmla="*/ 800 w 7309"/>
                    <a:gd name="T59" fmla="*/ 8995 h 8995"/>
                    <a:gd name="T60" fmla="*/ 634 w 7309"/>
                    <a:gd name="T61" fmla="*/ 8969 h 8995"/>
                    <a:gd name="T62" fmla="*/ 479 w 7309"/>
                    <a:gd name="T63" fmla="*/ 8912 h 8995"/>
                    <a:gd name="T64" fmla="*/ 339 w 7309"/>
                    <a:gd name="T65" fmla="*/ 8827 h 8995"/>
                    <a:gd name="T66" fmla="*/ 219 w 7309"/>
                    <a:gd name="T67" fmla="*/ 8719 h 8995"/>
                    <a:gd name="T68" fmla="*/ 122 w 7309"/>
                    <a:gd name="T69" fmla="*/ 8589 h 8995"/>
                    <a:gd name="T70" fmla="*/ 51 w 7309"/>
                    <a:gd name="T71" fmla="*/ 8442 h 8995"/>
                    <a:gd name="T72" fmla="*/ 9 w 7309"/>
                    <a:gd name="T73" fmla="*/ 8280 h 8995"/>
                    <a:gd name="T74" fmla="*/ 0 w 7309"/>
                    <a:gd name="T75" fmla="*/ 8152 h 8995"/>
                    <a:gd name="T76" fmla="*/ 2164 w 7309"/>
                    <a:gd name="T77" fmla="*/ 0 h 8995"/>
                    <a:gd name="T78" fmla="*/ 6509 w 7309"/>
                    <a:gd name="T79" fmla="*/ 1 h 8995"/>
                    <a:gd name="T80" fmla="*/ 6677 w 7309"/>
                    <a:gd name="T81" fmla="*/ 26 h 8995"/>
                    <a:gd name="T82" fmla="*/ 6831 w 7309"/>
                    <a:gd name="T83" fmla="*/ 83 h 8995"/>
                    <a:gd name="T84" fmla="*/ 6970 w 7309"/>
                    <a:gd name="T85" fmla="*/ 168 h 8995"/>
                    <a:gd name="T86" fmla="*/ 7090 w 7309"/>
                    <a:gd name="T87" fmla="*/ 277 h 8995"/>
                    <a:gd name="T88" fmla="*/ 7187 w 7309"/>
                    <a:gd name="T89" fmla="*/ 407 h 8995"/>
                    <a:gd name="T90" fmla="*/ 7258 w 7309"/>
                    <a:gd name="T91" fmla="*/ 554 h 8995"/>
                    <a:gd name="T92" fmla="*/ 7300 w 7309"/>
                    <a:gd name="T93" fmla="*/ 715 h 8995"/>
                    <a:gd name="T94" fmla="*/ 7309 w 7309"/>
                    <a:gd name="T95" fmla="*/ 843 h 8995"/>
                    <a:gd name="T96" fmla="*/ 7309 w 7309"/>
                    <a:gd name="T97" fmla="*/ 8195 h 8995"/>
                    <a:gd name="T98" fmla="*/ 7283 w 7309"/>
                    <a:gd name="T99" fmla="*/ 8363 h 8995"/>
                    <a:gd name="T100" fmla="*/ 7226 w 7309"/>
                    <a:gd name="T101" fmla="*/ 8518 h 8995"/>
                    <a:gd name="T102" fmla="*/ 7141 w 7309"/>
                    <a:gd name="T103" fmla="*/ 8656 h 8995"/>
                    <a:gd name="T104" fmla="*/ 7033 w 7309"/>
                    <a:gd name="T105" fmla="*/ 8776 h 8995"/>
                    <a:gd name="T106" fmla="*/ 6903 w 7309"/>
                    <a:gd name="T107" fmla="*/ 8873 h 8995"/>
                    <a:gd name="T108" fmla="*/ 6756 w 7309"/>
                    <a:gd name="T109" fmla="*/ 8944 h 8995"/>
                    <a:gd name="T110" fmla="*/ 6594 w 7309"/>
                    <a:gd name="T111" fmla="*/ 8986 h 8995"/>
                    <a:gd name="T112" fmla="*/ 6466 w 7309"/>
                    <a:gd name="T113" fmla="*/ 8995 h 8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309" h="8995">
                      <a:moveTo>
                        <a:pt x="281" y="2291"/>
                      </a:moveTo>
                      <a:lnTo>
                        <a:pt x="281" y="8152"/>
                      </a:lnTo>
                      <a:lnTo>
                        <a:pt x="281" y="8181"/>
                      </a:lnTo>
                      <a:lnTo>
                        <a:pt x="288" y="8237"/>
                      </a:lnTo>
                      <a:lnTo>
                        <a:pt x="298" y="8292"/>
                      </a:lnTo>
                      <a:lnTo>
                        <a:pt x="315" y="8345"/>
                      </a:lnTo>
                      <a:lnTo>
                        <a:pt x="336" y="8395"/>
                      </a:lnTo>
                      <a:lnTo>
                        <a:pt x="363" y="8443"/>
                      </a:lnTo>
                      <a:lnTo>
                        <a:pt x="393" y="8488"/>
                      </a:lnTo>
                      <a:lnTo>
                        <a:pt x="427" y="8530"/>
                      </a:lnTo>
                      <a:lnTo>
                        <a:pt x="466" y="8568"/>
                      </a:lnTo>
                      <a:lnTo>
                        <a:pt x="507" y="8603"/>
                      </a:lnTo>
                      <a:lnTo>
                        <a:pt x="552" y="8632"/>
                      </a:lnTo>
                      <a:lnTo>
                        <a:pt x="600" y="8659"/>
                      </a:lnTo>
                      <a:lnTo>
                        <a:pt x="650" y="8680"/>
                      </a:lnTo>
                      <a:lnTo>
                        <a:pt x="703" y="8697"/>
                      </a:lnTo>
                      <a:lnTo>
                        <a:pt x="758" y="8708"/>
                      </a:lnTo>
                      <a:lnTo>
                        <a:pt x="815" y="8714"/>
                      </a:lnTo>
                      <a:lnTo>
                        <a:pt x="843" y="8715"/>
                      </a:lnTo>
                      <a:lnTo>
                        <a:pt x="6466" y="8715"/>
                      </a:lnTo>
                      <a:lnTo>
                        <a:pt x="6495" y="8714"/>
                      </a:lnTo>
                      <a:lnTo>
                        <a:pt x="6551" y="8708"/>
                      </a:lnTo>
                      <a:lnTo>
                        <a:pt x="6606" y="8697"/>
                      </a:lnTo>
                      <a:lnTo>
                        <a:pt x="6659" y="8680"/>
                      </a:lnTo>
                      <a:lnTo>
                        <a:pt x="6709" y="8659"/>
                      </a:lnTo>
                      <a:lnTo>
                        <a:pt x="6757" y="8632"/>
                      </a:lnTo>
                      <a:lnTo>
                        <a:pt x="6802" y="8603"/>
                      </a:lnTo>
                      <a:lnTo>
                        <a:pt x="6844" y="8568"/>
                      </a:lnTo>
                      <a:lnTo>
                        <a:pt x="6882" y="8530"/>
                      </a:lnTo>
                      <a:lnTo>
                        <a:pt x="6917" y="8488"/>
                      </a:lnTo>
                      <a:lnTo>
                        <a:pt x="6946" y="8443"/>
                      </a:lnTo>
                      <a:lnTo>
                        <a:pt x="6973" y="8395"/>
                      </a:lnTo>
                      <a:lnTo>
                        <a:pt x="6994" y="8345"/>
                      </a:lnTo>
                      <a:lnTo>
                        <a:pt x="7011" y="8292"/>
                      </a:lnTo>
                      <a:lnTo>
                        <a:pt x="7022" y="8237"/>
                      </a:lnTo>
                      <a:lnTo>
                        <a:pt x="7028" y="8181"/>
                      </a:lnTo>
                      <a:lnTo>
                        <a:pt x="7029" y="8152"/>
                      </a:lnTo>
                      <a:lnTo>
                        <a:pt x="7029" y="843"/>
                      </a:lnTo>
                      <a:lnTo>
                        <a:pt x="7028" y="815"/>
                      </a:lnTo>
                      <a:lnTo>
                        <a:pt x="7022" y="758"/>
                      </a:lnTo>
                      <a:lnTo>
                        <a:pt x="7011" y="703"/>
                      </a:lnTo>
                      <a:lnTo>
                        <a:pt x="6994" y="650"/>
                      </a:lnTo>
                      <a:lnTo>
                        <a:pt x="6973" y="600"/>
                      </a:lnTo>
                      <a:lnTo>
                        <a:pt x="6946" y="552"/>
                      </a:lnTo>
                      <a:lnTo>
                        <a:pt x="6917" y="507"/>
                      </a:lnTo>
                      <a:lnTo>
                        <a:pt x="6882" y="466"/>
                      </a:lnTo>
                      <a:lnTo>
                        <a:pt x="6844" y="427"/>
                      </a:lnTo>
                      <a:lnTo>
                        <a:pt x="6802" y="393"/>
                      </a:lnTo>
                      <a:lnTo>
                        <a:pt x="6757" y="363"/>
                      </a:lnTo>
                      <a:lnTo>
                        <a:pt x="6709" y="336"/>
                      </a:lnTo>
                      <a:lnTo>
                        <a:pt x="6659" y="315"/>
                      </a:lnTo>
                      <a:lnTo>
                        <a:pt x="6606" y="298"/>
                      </a:lnTo>
                      <a:lnTo>
                        <a:pt x="6551" y="288"/>
                      </a:lnTo>
                      <a:lnTo>
                        <a:pt x="6495" y="281"/>
                      </a:lnTo>
                      <a:lnTo>
                        <a:pt x="6466" y="281"/>
                      </a:lnTo>
                      <a:lnTo>
                        <a:pt x="2291" y="281"/>
                      </a:lnTo>
                      <a:lnTo>
                        <a:pt x="281" y="2291"/>
                      </a:lnTo>
                      <a:close/>
                      <a:moveTo>
                        <a:pt x="6466" y="8995"/>
                      </a:moveTo>
                      <a:lnTo>
                        <a:pt x="843" y="8995"/>
                      </a:lnTo>
                      <a:lnTo>
                        <a:pt x="800" y="8995"/>
                      </a:lnTo>
                      <a:lnTo>
                        <a:pt x="715" y="8986"/>
                      </a:lnTo>
                      <a:lnTo>
                        <a:pt x="634" y="8969"/>
                      </a:lnTo>
                      <a:lnTo>
                        <a:pt x="555" y="8944"/>
                      </a:lnTo>
                      <a:lnTo>
                        <a:pt x="479" y="8912"/>
                      </a:lnTo>
                      <a:lnTo>
                        <a:pt x="407" y="8873"/>
                      </a:lnTo>
                      <a:lnTo>
                        <a:pt x="339" y="8827"/>
                      </a:lnTo>
                      <a:lnTo>
                        <a:pt x="277" y="8776"/>
                      </a:lnTo>
                      <a:lnTo>
                        <a:pt x="219" y="8719"/>
                      </a:lnTo>
                      <a:lnTo>
                        <a:pt x="168" y="8656"/>
                      </a:lnTo>
                      <a:lnTo>
                        <a:pt x="122" y="8589"/>
                      </a:lnTo>
                      <a:lnTo>
                        <a:pt x="83" y="8518"/>
                      </a:lnTo>
                      <a:lnTo>
                        <a:pt x="51" y="8442"/>
                      </a:lnTo>
                      <a:lnTo>
                        <a:pt x="26" y="8363"/>
                      </a:lnTo>
                      <a:lnTo>
                        <a:pt x="9" y="8280"/>
                      </a:lnTo>
                      <a:lnTo>
                        <a:pt x="1" y="8195"/>
                      </a:lnTo>
                      <a:lnTo>
                        <a:pt x="0" y="8152"/>
                      </a:lnTo>
                      <a:lnTo>
                        <a:pt x="0" y="2164"/>
                      </a:lnTo>
                      <a:lnTo>
                        <a:pt x="2164" y="0"/>
                      </a:lnTo>
                      <a:lnTo>
                        <a:pt x="6466" y="0"/>
                      </a:lnTo>
                      <a:lnTo>
                        <a:pt x="6509" y="1"/>
                      </a:lnTo>
                      <a:lnTo>
                        <a:pt x="6594" y="9"/>
                      </a:lnTo>
                      <a:lnTo>
                        <a:pt x="6677" y="26"/>
                      </a:lnTo>
                      <a:lnTo>
                        <a:pt x="6756" y="51"/>
                      </a:lnTo>
                      <a:lnTo>
                        <a:pt x="6831" y="83"/>
                      </a:lnTo>
                      <a:lnTo>
                        <a:pt x="6903" y="122"/>
                      </a:lnTo>
                      <a:lnTo>
                        <a:pt x="6970" y="168"/>
                      </a:lnTo>
                      <a:lnTo>
                        <a:pt x="7033" y="219"/>
                      </a:lnTo>
                      <a:lnTo>
                        <a:pt x="7090" y="277"/>
                      </a:lnTo>
                      <a:lnTo>
                        <a:pt x="7141" y="339"/>
                      </a:lnTo>
                      <a:lnTo>
                        <a:pt x="7187" y="407"/>
                      </a:lnTo>
                      <a:lnTo>
                        <a:pt x="7226" y="479"/>
                      </a:lnTo>
                      <a:lnTo>
                        <a:pt x="7258" y="554"/>
                      </a:lnTo>
                      <a:lnTo>
                        <a:pt x="7283" y="634"/>
                      </a:lnTo>
                      <a:lnTo>
                        <a:pt x="7300" y="715"/>
                      </a:lnTo>
                      <a:lnTo>
                        <a:pt x="7309" y="800"/>
                      </a:lnTo>
                      <a:lnTo>
                        <a:pt x="7309" y="843"/>
                      </a:lnTo>
                      <a:lnTo>
                        <a:pt x="7309" y="8152"/>
                      </a:lnTo>
                      <a:lnTo>
                        <a:pt x="7309" y="8195"/>
                      </a:lnTo>
                      <a:lnTo>
                        <a:pt x="7300" y="8280"/>
                      </a:lnTo>
                      <a:lnTo>
                        <a:pt x="7283" y="8363"/>
                      </a:lnTo>
                      <a:lnTo>
                        <a:pt x="7258" y="8442"/>
                      </a:lnTo>
                      <a:lnTo>
                        <a:pt x="7226" y="8518"/>
                      </a:lnTo>
                      <a:lnTo>
                        <a:pt x="7187" y="8589"/>
                      </a:lnTo>
                      <a:lnTo>
                        <a:pt x="7141" y="8656"/>
                      </a:lnTo>
                      <a:lnTo>
                        <a:pt x="7090" y="8719"/>
                      </a:lnTo>
                      <a:lnTo>
                        <a:pt x="7033" y="8776"/>
                      </a:lnTo>
                      <a:lnTo>
                        <a:pt x="6970" y="8827"/>
                      </a:lnTo>
                      <a:lnTo>
                        <a:pt x="6903" y="8873"/>
                      </a:lnTo>
                      <a:lnTo>
                        <a:pt x="6831" y="8912"/>
                      </a:lnTo>
                      <a:lnTo>
                        <a:pt x="6756" y="8944"/>
                      </a:lnTo>
                      <a:lnTo>
                        <a:pt x="6677" y="8969"/>
                      </a:lnTo>
                      <a:lnTo>
                        <a:pt x="6594" y="8986"/>
                      </a:lnTo>
                      <a:lnTo>
                        <a:pt x="6509" y="8995"/>
                      </a:lnTo>
                      <a:lnTo>
                        <a:pt x="6466" y="8995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61">
                  <a:extLst>
                    <a:ext uri="{FF2B5EF4-FFF2-40B4-BE49-F238E27FC236}">
                      <a16:creationId xmlns:a16="http://schemas.microsoft.com/office/drawing/2014/main" id="{F6BB2275-7073-43A0-96B2-5B847BA92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0" y="1187"/>
                  <a:ext cx="984" cy="1265"/>
                </a:xfrm>
                <a:custGeom>
                  <a:avLst/>
                  <a:gdLst>
                    <a:gd name="T0" fmla="*/ 0 w 5904"/>
                    <a:gd name="T1" fmla="*/ 7590 h 7590"/>
                    <a:gd name="T2" fmla="*/ 0 w 5904"/>
                    <a:gd name="T3" fmla="*/ 1756 h 7590"/>
                    <a:gd name="T4" fmla="*/ 1757 w 5904"/>
                    <a:gd name="T5" fmla="*/ 0 h 7590"/>
                    <a:gd name="T6" fmla="*/ 5904 w 5904"/>
                    <a:gd name="T7" fmla="*/ 0 h 7590"/>
                    <a:gd name="T8" fmla="*/ 5904 w 5904"/>
                    <a:gd name="T9" fmla="*/ 7590 h 7590"/>
                    <a:gd name="T10" fmla="*/ 0 w 5904"/>
                    <a:gd name="T11" fmla="*/ 7590 h 7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04" h="7590">
                      <a:moveTo>
                        <a:pt x="0" y="7590"/>
                      </a:moveTo>
                      <a:lnTo>
                        <a:pt x="0" y="1756"/>
                      </a:lnTo>
                      <a:lnTo>
                        <a:pt x="1757" y="0"/>
                      </a:lnTo>
                      <a:lnTo>
                        <a:pt x="5904" y="0"/>
                      </a:lnTo>
                      <a:lnTo>
                        <a:pt x="5904" y="7590"/>
                      </a:lnTo>
                      <a:lnTo>
                        <a:pt x="0" y="759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Rectangle 62">
                  <a:extLst>
                    <a:ext uri="{FF2B5EF4-FFF2-40B4-BE49-F238E27FC236}">
                      <a16:creationId xmlns:a16="http://schemas.microsoft.com/office/drawing/2014/main" id="{F0A1D7F9-0FC5-4014-89D2-F9E108C37F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3" y="2016"/>
                  <a:ext cx="284" cy="2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63">
                  <a:extLst>
                    <a:ext uri="{FF2B5EF4-FFF2-40B4-BE49-F238E27FC236}">
                      <a16:creationId xmlns:a16="http://schemas.microsoft.com/office/drawing/2014/main" id="{490CE8D8-E28B-4800-BC54-1BE1CD4A62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0" y="1993"/>
                  <a:ext cx="330" cy="330"/>
                </a:xfrm>
                <a:custGeom>
                  <a:avLst/>
                  <a:gdLst>
                    <a:gd name="T0" fmla="*/ 282 w 1982"/>
                    <a:gd name="T1" fmla="*/ 1702 h 1982"/>
                    <a:gd name="T2" fmla="*/ 1701 w 1982"/>
                    <a:gd name="T3" fmla="*/ 1702 h 1982"/>
                    <a:gd name="T4" fmla="*/ 1701 w 1982"/>
                    <a:gd name="T5" fmla="*/ 282 h 1982"/>
                    <a:gd name="T6" fmla="*/ 282 w 1982"/>
                    <a:gd name="T7" fmla="*/ 282 h 1982"/>
                    <a:gd name="T8" fmla="*/ 282 w 1982"/>
                    <a:gd name="T9" fmla="*/ 1702 h 1982"/>
                    <a:gd name="T10" fmla="*/ 1982 w 1982"/>
                    <a:gd name="T11" fmla="*/ 1982 h 1982"/>
                    <a:gd name="T12" fmla="*/ 0 w 1982"/>
                    <a:gd name="T13" fmla="*/ 1982 h 1982"/>
                    <a:gd name="T14" fmla="*/ 0 w 1982"/>
                    <a:gd name="T15" fmla="*/ 0 h 1982"/>
                    <a:gd name="T16" fmla="*/ 1982 w 1982"/>
                    <a:gd name="T17" fmla="*/ 0 h 1982"/>
                    <a:gd name="T18" fmla="*/ 1982 w 1982"/>
                    <a:gd name="T19" fmla="*/ 1982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2" h="1982">
                      <a:moveTo>
                        <a:pt x="282" y="1702"/>
                      </a:moveTo>
                      <a:lnTo>
                        <a:pt x="1701" y="1702"/>
                      </a:lnTo>
                      <a:lnTo>
                        <a:pt x="1701" y="282"/>
                      </a:lnTo>
                      <a:lnTo>
                        <a:pt x="282" y="282"/>
                      </a:lnTo>
                      <a:lnTo>
                        <a:pt x="282" y="1702"/>
                      </a:lnTo>
                      <a:close/>
                      <a:moveTo>
                        <a:pt x="1982" y="1982"/>
                      </a:moveTo>
                      <a:lnTo>
                        <a:pt x="0" y="1982"/>
                      </a:lnTo>
                      <a:lnTo>
                        <a:pt x="0" y="0"/>
                      </a:lnTo>
                      <a:lnTo>
                        <a:pt x="1982" y="0"/>
                      </a:lnTo>
                      <a:lnTo>
                        <a:pt x="1982" y="1982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64">
                  <a:extLst>
                    <a:ext uri="{FF2B5EF4-FFF2-40B4-BE49-F238E27FC236}">
                      <a16:creationId xmlns:a16="http://schemas.microsoft.com/office/drawing/2014/main" id="{02E1476E-4A47-4F35-9D5A-2459EF8516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" y="2068"/>
                  <a:ext cx="169" cy="178"/>
                </a:xfrm>
                <a:custGeom>
                  <a:avLst/>
                  <a:gdLst>
                    <a:gd name="T0" fmla="*/ 366 w 1013"/>
                    <a:gd name="T1" fmla="*/ 730 h 1067"/>
                    <a:gd name="T2" fmla="*/ 225 w 1013"/>
                    <a:gd name="T3" fmla="*/ 506 h 1067"/>
                    <a:gd name="T4" fmla="*/ 0 w 1013"/>
                    <a:gd name="T5" fmla="*/ 674 h 1067"/>
                    <a:gd name="T6" fmla="*/ 267 w 1013"/>
                    <a:gd name="T7" fmla="*/ 969 h 1067"/>
                    <a:gd name="T8" fmla="*/ 366 w 1013"/>
                    <a:gd name="T9" fmla="*/ 1067 h 1067"/>
                    <a:gd name="T10" fmla="*/ 436 w 1013"/>
                    <a:gd name="T11" fmla="*/ 969 h 1067"/>
                    <a:gd name="T12" fmla="*/ 1013 w 1013"/>
                    <a:gd name="T13" fmla="*/ 0 h 1067"/>
                    <a:gd name="T14" fmla="*/ 366 w 1013"/>
                    <a:gd name="T15" fmla="*/ 730 h 1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3" h="1067">
                      <a:moveTo>
                        <a:pt x="366" y="730"/>
                      </a:moveTo>
                      <a:lnTo>
                        <a:pt x="225" y="506"/>
                      </a:lnTo>
                      <a:lnTo>
                        <a:pt x="0" y="674"/>
                      </a:lnTo>
                      <a:lnTo>
                        <a:pt x="267" y="969"/>
                      </a:lnTo>
                      <a:lnTo>
                        <a:pt x="366" y="1067"/>
                      </a:lnTo>
                      <a:lnTo>
                        <a:pt x="436" y="969"/>
                      </a:lnTo>
                      <a:lnTo>
                        <a:pt x="1013" y="0"/>
                      </a:lnTo>
                      <a:lnTo>
                        <a:pt x="366" y="730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Rectangle 65">
                  <a:extLst>
                    <a:ext uri="{FF2B5EF4-FFF2-40B4-BE49-F238E27FC236}">
                      <a16:creationId xmlns:a16="http://schemas.microsoft.com/office/drawing/2014/main" id="{C1E3A5E5-10AF-41B9-8343-0CC44A0BD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3" y="1574"/>
                  <a:ext cx="284" cy="28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66">
                  <a:extLst>
                    <a:ext uri="{FF2B5EF4-FFF2-40B4-BE49-F238E27FC236}">
                      <a16:creationId xmlns:a16="http://schemas.microsoft.com/office/drawing/2014/main" id="{3473C09D-262D-4756-B280-B80B7090274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0" y="1550"/>
                  <a:ext cx="330" cy="330"/>
                </a:xfrm>
                <a:custGeom>
                  <a:avLst/>
                  <a:gdLst>
                    <a:gd name="T0" fmla="*/ 282 w 1982"/>
                    <a:gd name="T1" fmla="*/ 1701 h 1982"/>
                    <a:gd name="T2" fmla="*/ 1701 w 1982"/>
                    <a:gd name="T3" fmla="*/ 1701 h 1982"/>
                    <a:gd name="T4" fmla="*/ 1701 w 1982"/>
                    <a:gd name="T5" fmla="*/ 281 h 1982"/>
                    <a:gd name="T6" fmla="*/ 282 w 1982"/>
                    <a:gd name="T7" fmla="*/ 281 h 1982"/>
                    <a:gd name="T8" fmla="*/ 282 w 1982"/>
                    <a:gd name="T9" fmla="*/ 1701 h 1982"/>
                    <a:gd name="T10" fmla="*/ 1982 w 1982"/>
                    <a:gd name="T11" fmla="*/ 1982 h 1982"/>
                    <a:gd name="T12" fmla="*/ 0 w 1982"/>
                    <a:gd name="T13" fmla="*/ 1982 h 1982"/>
                    <a:gd name="T14" fmla="*/ 0 w 1982"/>
                    <a:gd name="T15" fmla="*/ 0 h 1982"/>
                    <a:gd name="T16" fmla="*/ 1982 w 1982"/>
                    <a:gd name="T17" fmla="*/ 0 h 1982"/>
                    <a:gd name="T18" fmla="*/ 1982 w 1982"/>
                    <a:gd name="T19" fmla="*/ 1982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2" h="1982">
                      <a:moveTo>
                        <a:pt x="282" y="1701"/>
                      </a:moveTo>
                      <a:lnTo>
                        <a:pt x="1701" y="1701"/>
                      </a:lnTo>
                      <a:lnTo>
                        <a:pt x="1701" y="281"/>
                      </a:lnTo>
                      <a:lnTo>
                        <a:pt x="282" y="281"/>
                      </a:lnTo>
                      <a:lnTo>
                        <a:pt x="282" y="1701"/>
                      </a:lnTo>
                      <a:close/>
                      <a:moveTo>
                        <a:pt x="1982" y="1982"/>
                      </a:moveTo>
                      <a:lnTo>
                        <a:pt x="0" y="1982"/>
                      </a:lnTo>
                      <a:lnTo>
                        <a:pt x="0" y="0"/>
                      </a:lnTo>
                      <a:lnTo>
                        <a:pt x="1982" y="0"/>
                      </a:lnTo>
                      <a:lnTo>
                        <a:pt x="1982" y="1982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67">
                  <a:extLst>
                    <a:ext uri="{FF2B5EF4-FFF2-40B4-BE49-F238E27FC236}">
                      <a16:creationId xmlns:a16="http://schemas.microsoft.com/office/drawing/2014/main" id="{52E60F4C-56CF-46D2-B856-0E4D332DF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" y="1627"/>
                  <a:ext cx="169" cy="179"/>
                </a:xfrm>
                <a:custGeom>
                  <a:avLst/>
                  <a:gdLst>
                    <a:gd name="T0" fmla="*/ 366 w 1013"/>
                    <a:gd name="T1" fmla="*/ 717 h 1069"/>
                    <a:gd name="T2" fmla="*/ 225 w 1013"/>
                    <a:gd name="T3" fmla="*/ 492 h 1069"/>
                    <a:gd name="T4" fmla="*/ 0 w 1013"/>
                    <a:gd name="T5" fmla="*/ 661 h 1069"/>
                    <a:gd name="T6" fmla="*/ 267 w 1013"/>
                    <a:gd name="T7" fmla="*/ 956 h 1069"/>
                    <a:gd name="T8" fmla="*/ 366 w 1013"/>
                    <a:gd name="T9" fmla="*/ 1069 h 1069"/>
                    <a:gd name="T10" fmla="*/ 436 w 1013"/>
                    <a:gd name="T11" fmla="*/ 956 h 1069"/>
                    <a:gd name="T12" fmla="*/ 1013 w 1013"/>
                    <a:gd name="T13" fmla="*/ 0 h 1069"/>
                    <a:gd name="T14" fmla="*/ 366 w 1013"/>
                    <a:gd name="T15" fmla="*/ 717 h 10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3" h="1069">
                      <a:moveTo>
                        <a:pt x="366" y="717"/>
                      </a:moveTo>
                      <a:lnTo>
                        <a:pt x="225" y="492"/>
                      </a:lnTo>
                      <a:lnTo>
                        <a:pt x="0" y="661"/>
                      </a:lnTo>
                      <a:lnTo>
                        <a:pt x="267" y="956"/>
                      </a:lnTo>
                      <a:lnTo>
                        <a:pt x="366" y="1069"/>
                      </a:lnTo>
                      <a:lnTo>
                        <a:pt x="436" y="956"/>
                      </a:lnTo>
                      <a:lnTo>
                        <a:pt x="1013" y="0"/>
                      </a:lnTo>
                      <a:lnTo>
                        <a:pt x="366" y="717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Rectangle 68">
                  <a:extLst>
                    <a:ext uri="{FF2B5EF4-FFF2-40B4-BE49-F238E27FC236}">
                      <a16:creationId xmlns:a16="http://schemas.microsoft.com/office/drawing/2014/main" id="{473903D1-8813-423F-9F64-331FA423F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1620"/>
                  <a:ext cx="31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Rectangle 69">
                  <a:extLst>
                    <a:ext uri="{FF2B5EF4-FFF2-40B4-BE49-F238E27FC236}">
                      <a16:creationId xmlns:a16="http://schemas.microsoft.com/office/drawing/2014/main" id="{471A65A7-56F3-40C5-8548-C04028C809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Rectangle 70">
                  <a:extLst>
                    <a:ext uri="{FF2B5EF4-FFF2-40B4-BE49-F238E27FC236}">
                      <a16:creationId xmlns:a16="http://schemas.microsoft.com/office/drawing/2014/main" id="{E21D4DA7-6790-4CF0-9432-2EFA48920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Rectangle 71">
                  <a:extLst>
                    <a:ext uri="{FF2B5EF4-FFF2-40B4-BE49-F238E27FC236}">
                      <a16:creationId xmlns:a16="http://schemas.microsoft.com/office/drawing/2014/main" id="{5A310F3C-AA54-4F11-BAD8-6087D5627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1" y="1742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" name="Rectangle 72">
                  <a:extLst>
                    <a:ext uri="{FF2B5EF4-FFF2-40B4-BE49-F238E27FC236}">
                      <a16:creationId xmlns:a16="http://schemas.microsoft.com/office/drawing/2014/main" id="{2C0732F9-5FCF-4B4F-9DAB-062BD64808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2061"/>
                  <a:ext cx="31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Rectangle 73">
                  <a:extLst>
                    <a:ext uri="{FF2B5EF4-FFF2-40B4-BE49-F238E27FC236}">
                      <a16:creationId xmlns:a16="http://schemas.microsoft.com/office/drawing/2014/main" id="{E4C1C695-1178-46C7-874A-BF3AE29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2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Rectangle 74">
                  <a:extLst>
                    <a:ext uri="{FF2B5EF4-FFF2-40B4-BE49-F238E27FC236}">
                      <a16:creationId xmlns:a16="http://schemas.microsoft.com/office/drawing/2014/main" id="{AC5EFAF6-3705-41E2-9C56-D573D2A7FA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Rectangle 75">
                  <a:extLst>
                    <a:ext uri="{FF2B5EF4-FFF2-40B4-BE49-F238E27FC236}">
                      <a16:creationId xmlns:a16="http://schemas.microsoft.com/office/drawing/2014/main" id="{69DC54EE-BCF9-4802-93F7-D3FB1A9D81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51" y="2185"/>
                  <a:ext cx="47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76">
                  <a:extLst>
                    <a:ext uri="{FF2B5EF4-FFF2-40B4-BE49-F238E27FC236}">
                      <a16:creationId xmlns:a16="http://schemas.microsoft.com/office/drawing/2014/main" id="{A351A6AD-AFA5-4A51-A517-ACEF4B8B15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0" y="1187"/>
                  <a:ext cx="293" cy="293"/>
                </a:xfrm>
                <a:custGeom>
                  <a:avLst/>
                  <a:gdLst>
                    <a:gd name="T0" fmla="*/ 1757 w 1757"/>
                    <a:gd name="T1" fmla="*/ 1756 h 1756"/>
                    <a:gd name="T2" fmla="*/ 1757 w 1757"/>
                    <a:gd name="T3" fmla="*/ 0 h 1756"/>
                    <a:gd name="T4" fmla="*/ 0 w 1757"/>
                    <a:gd name="T5" fmla="*/ 1756 h 1756"/>
                    <a:gd name="T6" fmla="*/ 1757 w 1757"/>
                    <a:gd name="T7" fmla="*/ 1756 h 1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57" h="1756">
                      <a:moveTo>
                        <a:pt x="1757" y="1756"/>
                      </a:moveTo>
                      <a:lnTo>
                        <a:pt x="1757" y="0"/>
                      </a:lnTo>
                      <a:lnTo>
                        <a:pt x="0" y="1756"/>
                      </a:lnTo>
                      <a:lnTo>
                        <a:pt x="1757" y="1756"/>
                      </a:lnTo>
                      <a:close/>
                    </a:path>
                  </a:pathLst>
                </a:custGeom>
                <a:solidFill>
                  <a:srgbClr val="FD61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Rectangle 77">
                  <a:extLst>
                    <a:ext uri="{FF2B5EF4-FFF2-40B4-BE49-F238E27FC236}">
                      <a16:creationId xmlns:a16="http://schemas.microsoft.com/office/drawing/2014/main" id="{0861C04C-5FED-4D7D-8A17-69546F5ABB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6" y="1311"/>
                  <a:ext cx="434" cy="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5E76435-0097-4497-920B-659A29B77D75}"/>
                </a:ext>
              </a:extLst>
            </p:cNvPr>
            <p:cNvGrpSpPr/>
            <p:nvPr/>
          </p:nvGrpSpPr>
          <p:grpSpPr>
            <a:xfrm>
              <a:off x="3756289" y="1984422"/>
              <a:ext cx="271867" cy="271936"/>
              <a:chOff x="5291883" y="324758"/>
              <a:chExt cx="396000" cy="396101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D05EEE5D-361E-4CA6-9C48-907999B1F80A}"/>
                  </a:ext>
                </a:extLst>
              </p:cNvPr>
              <p:cNvSpPr/>
              <p:nvPr/>
            </p:nvSpPr>
            <p:spPr>
              <a:xfrm>
                <a:off x="5291883" y="324758"/>
                <a:ext cx="396000" cy="396101"/>
              </a:xfrm>
              <a:prstGeom prst="ellipse">
                <a:avLst/>
              </a:prstGeom>
              <a:solidFill>
                <a:srgbClr val="6ADFCD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4E6D59E-F3A5-4B84-A921-50D44741CE9E}"/>
                  </a:ext>
                </a:extLst>
              </p:cNvPr>
              <p:cNvGrpSpPr/>
              <p:nvPr/>
            </p:nvGrpSpPr>
            <p:grpSpPr>
              <a:xfrm>
                <a:off x="5377954" y="420107"/>
                <a:ext cx="192375" cy="220760"/>
                <a:chOff x="5925324" y="-356011"/>
                <a:chExt cx="192375" cy="220760"/>
              </a:xfrm>
            </p:grpSpPr>
            <p:sp>
              <p:nvSpPr>
                <p:cNvPr id="58" name="Rectangle 43">
                  <a:extLst>
                    <a:ext uri="{FF2B5EF4-FFF2-40B4-BE49-F238E27FC236}">
                      <a16:creationId xmlns:a16="http://schemas.microsoft.com/office/drawing/2014/main" id="{9A16408C-A3D2-4A0F-8964-FB6CC72104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8422" y="-194522"/>
                  <a:ext cx="69272" cy="341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44">
                  <a:extLst>
                    <a:ext uri="{FF2B5EF4-FFF2-40B4-BE49-F238E27FC236}">
                      <a16:creationId xmlns:a16="http://schemas.microsoft.com/office/drawing/2014/main" id="{699281CD-54E2-429B-8550-E563DC8869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05039" y="-198052"/>
                  <a:ext cx="76185" cy="40740"/>
                </a:xfrm>
                <a:custGeom>
                  <a:avLst/>
                  <a:gdLst>
                    <a:gd name="T0" fmla="*/ 282 w 3109"/>
                    <a:gd name="T1" fmla="*/ 1379 h 1660"/>
                    <a:gd name="T2" fmla="*/ 2827 w 3109"/>
                    <a:gd name="T3" fmla="*/ 1379 h 1660"/>
                    <a:gd name="T4" fmla="*/ 2827 w 3109"/>
                    <a:gd name="T5" fmla="*/ 267 h 1660"/>
                    <a:gd name="T6" fmla="*/ 282 w 3109"/>
                    <a:gd name="T7" fmla="*/ 267 h 1660"/>
                    <a:gd name="T8" fmla="*/ 282 w 3109"/>
                    <a:gd name="T9" fmla="*/ 1379 h 1660"/>
                    <a:gd name="T10" fmla="*/ 3109 w 3109"/>
                    <a:gd name="T11" fmla="*/ 1660 h 1660"/>
                    <a:gd name="T12" fmla="*/ 0 w 3109"/>
                    <a:gd name="T13" fmla="*/ 1660 h 1660"/>
                    <a:gd name="T14" fmla="*/ 0 w 3109"/>
                    <a:gd name="T15" fmla="*/ 0 h 1660"/>
                    <a:gd name="T16" fmla="*/ 3109 w 3109"/>
                    <a:gd name="T17" fmla="*/ 0 h 1660"/>
                    <a:gd name="T18" fmla="*/ 3109 w 3109"/>
                    <a:gd name="T19" fmla="*/ 1660 h 1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09" h="1660">
                      <a:moveTo>
                        <a:pt x="282" y="1379"/>
                      </a:moveTo>
                      <a:lnTo>
                        <a:pt x="2827" y="1379"/>
                      </a:lnTo>
                      <a:lnTo>
                        <a:pt x="2827" y="267"/>
                      </a:lnTo>
                      <a:lnTo>
                        <a:pt x="282" y="267"/>
                      </a:lnTo>
                      <a:lnTo>
                        <a:pt x="282" y="1379"/>
                      </a:lnTo>
                      <a:close/>
                      <a:moveTo>
                        <a:pt x="3109" y="1660"/>
                      </a:moveTo>
                      <a:lnTo>
                        <a:pt x="0" y="1660"/>
                      </a:lnTo>
                      <a:lnTo>
                        <a:pt x="0" y="0"/>
                      </a:lnTo>
                      <a:lnTo>
                        <a:pt x="3109" y="0"/>
                      </a:lnTo>
                      <a:lnTo>
                        <a:pt x="3109" y="1660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45">
                  <a:extLst>
                    <a:ext uri="{FF2B5EF4-FFF2-40B4-BE49-F238E27FC236}">
                      <a16:creationId xmlns:a16="http://schemas.microsoft.com/office/drawing/2014/main" id="{0F4A1AB9-C5B2-40B1-8C2B-5DCAD8A7E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1218" y="-159665"/>
                  <a:ext cx="43387" cy="21032"/>
                </a:xfrm>
                <a:custGeom>
                  <a:avLst/>
                  <a:gdLst>
                    <a:gd name="T0" fmla="*/ 1772 w 1772"/>
                    <a:gd name="T1" fmla="*/ 0 h 858"/>
                    <a:gd name="T2" fmla="*/ 0 w 1772"/>
                    <a:gd name="T3" fmla="*/ 0 h 858"/>
                    <a:gd name="T4" fmla="*/ 0 w 1772"/>
                    <a:gd name="T5" fmla="*/ 422 h 858"/>
                    <a:gd name="T6" fmla="*/ 1 w 1772"/>
                    <a:gd name="T7" fmla="*/ 466 h 858"/>
                    <a:gd name="T8" fmla="*/ 19 w 1772"/>
                    <a:gd name="T9" fmla="*/ 552 h 858"/>
                    <a:gd name="T10" fmla="*/ 53 w 1772"/>
                    <a:gd name="T11" fmla="*/ 630 h 858"/>
                    <a:gd name="T12" fmla="*/ 99 w 1772"/>
                    <a:gd name="T13" fmla="*/ 699 h 858"/>
                    <a:gd name="T14" fmla="*/ 160 w 1772"/>
                    <a:gd name="T15" fmla="*/ 759 h 858"/>
                    <a:gd name="T16" fmla="*/ 229 w 1772"/>
                    <a:gd name="T17" fmla="*/ 806 h 858"/>
                    <a:gd name="T18" fmla="*/ 307 w 1772"/>
                    <a:gd name="T19" fmla="*/ 839 h 858"/>
                    <a:gd name="T20" fmla="*/ 392 w 1772"/>
                    <a:gd name="T21" fmla="*/ 857 h 858"/>
                    <a:gd name="T22" fmla="*/ 436 w 1772"/>
                    <a:gd name="T23" fmla="*/ 858 h 858"/>
                    <a:gd name="T24" fmla="*/ 1322 w 1772"/>
                    <a:gd name="T25" fmla="*/ 858 h 858"/>
                    <a:gd name="T26" fmla="*/ 1367 w 1772"/>
                    <a:gd name="T27" fmla="*/ 857 h 858"/>
                    <a:gd name="T28" fmla="*/ 1452 w 1772"/>
                    <a:gd name="T29" fmla="*/ 839 h 858"/>
                    <a:gd name="T30" fmla="*/ 1530 w 1772"/>
                    <a:gd name="T31" fmla="*/ 806 h 858"/>
                    <a:gd name="T32" fmla="*/ 1599 w 1772"/>
                    <a:gd name="T33" fmla="*/ 759 h 858"/>
                    <a:gd name="T34" fmla="*/ 1659 w 1772"/>
                    <a:gd name="T35" fmla="*/ 699 h 858"/>
                    <a:gd name="T36" fmla="*/ 1706 w 1772"/>
                    <a:gd name="T37" fmla="*/ 630 h 858"/>
                    <a:gd name="T38" fmla="*/ 1740 w 1772"/>
                    <a:gd name="T39" fmla="*/ 552 h 858"/>
                    <a:gd name="T40" fmla="*/ 1757 w 1772"/>
                    <a:gd name="T41" fmla="*/ 466 h 858"/>
                    <a:gd name="T42" fmla="*/ 1759 w 1772"/>
                    <a:gd name="T43" fmla="*/ 422 h 858"/>
                    <a:gd name="T44" fmla="*/ 1759 w 1772"/>
                    <a:gd name="T45" fmla="*/ 0 h 858"/>
                    <a:gd name="T46" fmla="*/ 1772 w 1772"/>
                    <a:gd name="T47" fmla="*/ 0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772" h="858">
                      <a:moveTo>
                        <a:pt x="1772" y="0"/>
                      </a:moveTo>
                      <a:lnTo>
                        <a:pt x="0" y="0"/>
                      </a:lnTo>
                      <a:lnTo>
                        <a:pt x="0" y="422"/>
                      </a:lnTo>
                      <a:lnTo>
                        <a:pt x="1" y="466"/>
                      </a:lnTo>
                      <a:lnTo>
                        <a:pt x="19" y="552"/>
                      </a:lnTo>
                      <a:lnTo>
                        <a:pt x="53" y="630"/>
                      </a:lnTo>
                      <a:lnTo>
                        <a:pt x="99" y="699"/>
                      </a:lnTo>
                      <a:lnTo>
                        <a:pt x="160" y="759"/>
                      </a:lnTo>
                      <a:lnTo>
                        <a:pt x="229" y="806"/>
                      </a:lnTo>
                      <a:lnTo>
                        <a:pt x="307" y="839"/>
                      </a:lnTo>
                      <a:lnTo>
                        <a:pt x="392" y="857"/>
                      </a:lnTo>
                      <a:lnTo>
                        <a:pt x="436" y="858"/>
                      </a:lnTo>
                      <a:lnTo>
                        <a:pt x="1322" y="858"/>
                      </a:lnTo>
                      <a:lnTo>
                        <a:pt x="1367" y="857"/>
                      </a:lnTo>
                      <a:lnTo>
                        <a:pt x="1452" y="839"/>
                      </a:lnTo>
                      <a:lnTo>
                        <a:pt x="1530" y="806"/>
                      </a:lnTo>
                      <a:lnTo>
                        <a:pt x="1599" y="759"/>
                      </a:lnTo>
                      <a:lnTo>
                        <a:pt x="1659" y="699"/>
                      </a:lnTo>
                      <a:lnTo>
                        <a:pt x="1706" y="630"/>
                      </a:lnTo>
                      <a:lnTo>
                        <a:pt x="1740" y="552"/>
                      </a:lnTo>
                      <a:lnTo>
                        <a:pt x="1757" y="466"/>
                      </a:lnTo>
                      <a:lnTo>
                        <a:pt x="1759" y="422"/>
                      </a:lnTo>
                      <a:lnTo>
                        <a:pt x="1759" y="0"/>
                      </a:lnTo>
                      <a:lnTo>
                        <a:pt x="17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46">
                  <a:extLst>
                    <a:ext uri="{FF2B5EF4-FFF2-40B4-BE49-F238E27FC236}">
                      <a16:creationId xmlns:a16="http://schemas.microsoft.com/office/drawing/2014/main" id="{2F3614FB-47FD-4A98-904F-12E9D34433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18129" y="-163195"/>
                  <a:ext cx="50300" cy="27944"/>
                </a:xfrm>
                <a:custGeom>
                  <a:avLst/>
                  <a:gdLst>
                    <a:gd name="T0" fmla="*/ 267 w 2054"/>
                    <a:gd name="T1" fmla="*/ 280 h 1139"/>
                    <a:gd name="T2" fmla="*/ 267 w 2054"/>
                    <a:gd name="T3" fmla="*/ 562 h 1139"/>
                    <a:gd name="T4" fmla="*/ 268 w 2054"/>
                    <a:gd name="T5" fmla="*/ 594 h 1139"/>
                    <a:gd name="T6" fmla="*/ 280 w 2054"/>
                    <a:gd name="T7" fmla="*/ 652 h 1139"/>
                    <a:gd name="T8" fmla="*/ 304 w 2054"/>
                    <a:gd name="T9" fmla="*/ 705 h 1139"/>
                    <a:gd name="T10" fmla="*/ 337 w 2054"/>
                    <a:gd name="T11" fmla="*/ 753 h 1139"/>
                    <a:gd name="T12" fmla="*/ 377 w 2054"/>
                    <a:gd name="T13" fmla="*/ 792 h 1139"/>
                    <a:gd name="T14" fmla="*/ 425 w 2054"/>
                    <a:gd name="T15" fmla="*/ 824 h 1139"/>
                    <a:gd name="T16" fmla="*/ 478 w 2054"/>
                    <a:gd name="T17" fmla="*/ 845 h 1139"/>
                    <a:gd name="T18" fmla="*/ 533 w 2054"/>
                    <a:gd name="T19" fmla="*/ 856 h 1139"/>
                    <a:gd name="T20" fmla="*/ 562 w 2054"/>
                    <a:gd name="T21" fmla="*/ 857 h 1139"/>
                    <a:gd name="T22" fmla="*/ 1448 w 2054"/>
                    <a:gd name="T23" fmla="*/ 857 h 1139"/>
                    <a:gd name="T24" fmla="*/ 1480 w 2054"/>
                    <a:gd name="T25" fmla="*/ 856 h 1139"/>
                    <a:gd name="T26" fmla="*/ 1539 w 2054"/>
                    <a:gd name="T27" fmla="*/ 844 h 1139"/>
                    <a:gd name="T28" fmla="*/ 1591 w 2054"/>
                    <a:gd name="T29" fmla="*/ 820 h 1139"/>
                    <a:gd name="T30" fmla="*/ 1639 w 2054"/>
                    <a:gd name="T31" fmla="*/ 788 h 1139"/>
                    <a:gd name="T32" fmla="*/ 1678 w 2054"/>
                    <a:gd name="T33" fmla="*/ 747 h 1139"/>
                    <a:gd name="T34" fmla="*/ 1710 w 2054"/>
                    <a:gd name="T35" fmla="*/ 699 h 1139"/>
                    <a:gd name="T36" fmla="*/ 1732 w 2054"/>
                    <a:gd name="T37" fmla="*/ 646 h 1139"/>
                    <a:gd name="T38" fmla="*/ 1742 w 2054"/>
                    <a:gd name="T39" fmla="*/ 590 h 1139"/>
                    <a:gd name="T40" fmla="*/ 1743 w 2054"/>
                    <a:gd name="T41" fmla="*/ 562 h 1139"/>
                    <a:gd name="T42" fmla="*/ 1743 w 2054"/>
                    <a:gd name="T43" fmla="*/ 280 h 1139"/>
                    <a:gd name="T44" fmla="*/ 267 w 2054"/>
                    <a:gd name="T45" fmla="*/ 280 h 1139"/>
                    <a:gd name="T46" fmla="*/ 1463 w 2054"/>
                    <a:gd name="T47" fmla="*/ 1139 h 1139"/>
                    <a:gd name="T48" fmla="*/ 577 w 2054"/>
                    <a:gd name="T49" fmla="*/ 1139 h 1139"/>
                    <a:gd name="T50" fmla="*/ 546 w 2054"/>
                    <a:gd name="T51" fmla="*/ 1138 h 1139"/>
                    <a:gd name="T52" fmla="*/ 487 w 2054"/>
                    <a:gd name="T53" fmla="*/ 1132 h 1139"/>
                    <a:gd name="T54" fmla="*/ 430 w 2054"/>
                    <a:gd name="T55" fmla="*/ 1120 h 1139"/>
                    <a:gd name="T56" fmla="*/ 376 w 2054"/>
                    <a:gd name="T57" fmla="*/ 1103 h 1139"/>
                    <a:gd name="T58" fmla="*/ 324 w 2054"/>
                    <a:gd name="T59" fmla="*/ 1080 h 1139"/>
                    <a:gd name="T60" fmla="*/ 275 w 2054"/>
                    <a:gd name="T61" fmla="*/ 1054 h 1139"/>
                    <a:gd name="T62" fmla="*/ 229 w 2054"/>
                    <a:gd name="T63" fmla="*/ 1022 h 1139"/>
                    <a:gd name="T64" fmla="*/ 186 w 2054"/>
                    <a:gd name="T65" fmla="*/ 986 h 1139"/>
                    <a:gd name="T66" fmla="*/ 147 w 2054"/>
                    <a:gd name="T67" fmla="*/ 946 h 1139"/>
                    <a:gd name="T68" fmla="*/ 113 w 2054"/>
                    <a:gd name="T69" fmla="*/ 904 h 1139"/>
                    <a:gd name="T70" fmla="*/ 82 w 2054"/>
                    <a:gd name="T71" fmla="*/ 857 h 1139"/>
                    <a:gd name="T72" fmla="*/ 56 w 2054"/>
                    <a:gd name="T73" fmla="*/ 808 h 1139"/>
                    <a:gd name="T74" fmla="*/ 33 w 2054"/>
                    <a:gd name="T75" fmla="*/ 757 h 1139"/>
                    <a:gd name="T76" fmla="*/ 18 w 2054"/>
                    <a:gd name="T77" fmla="*/ 703 h 1139"/>
                    <a:gd name="T78" fmla="*/ 6 w 2054"/>
                    <a:gd name="T79" fmla="*/ 647 h 1139"/>
                    <a:gd name="T80" fmla="*/ 0 w 2054"/>
                    <a:gd name="T81" fmla="*/ 590 h 1139"/>
                    <a:gd name="T82" fmla="*/ 0 w 2054"/>
                    <a:gd name="T83" fmla="*/ 562 h 1139"/>
                    <a:gd name="T84" fmla="*/ 0 w 2054"/>
                    <a:gd name="T85" fmla="*/ 0 h 1139"/>
                    <a:gd name="T86" fmla="*/ 2054 w 2054"/>
                    <a:gd name="T87" fmla="*/ 0 h 1139"/>
                    <a:gd name="T88" fmla="*/ 2054 w 2054"/>
                    <a:gd name="T89" fmla="*/ 562 h 1139"/>
                    <a:gd name="T90" fmla="*/ 2051 w 2054"/>
                    <a:gd name="T91" fmla="*/ 593 h 1139"/>
                    <a:gd name="T92" fmla="*/ 2043 w 2054"/>
                    <a:gd name="T93" fmla="*/ 651 h 1139"/>
                    <a:gd name="T94" fmla="*/ 2030 w 2054"/>
                    <a:gd name="T95" fmla="*/ 708 h 1139"/>
                    <a:gd name="T96" fmla="*/ 2011 w 2054"/>
                    <a:gd name="T97" fmla="*/ 762 h 1139"/>
                    <a:gd name="T98" fmla="*/ 1988 w 2054"/>
                    <a:gd name="T99" fmla="*/ 814 h 1139"/>
                    <a:gd name="T100" fmla="*/ 1961 w 2054"/>
                    <a:gd name="T101" fmla="*/ 864 h 1139"/>
                    <a:gd name="T102" fmla="*/ 1929 w 2054"/>
                    <a:gd name="T103" fmla="*/ 909 h 1139"/>
                    <a:gd name="T104" fmla="*/ 1893 w 2054"/>
                    <a:gd name="T105" fmla="*/ 952 h 1139"/>
                    <a:gd name="T106" fmla="*/ 1854 w 2054"/>
                    <a:gd name="T107" fmla="*/ 990 h 1139"/>
                    <a:gd name="T108" fmla="*/ 1811 w 2054"/>
                    <a:gd name="T109" fmla="*/ 1026 h 1139"/>
                    <a:gd name="T110" fmla="*/ 1764 w 2054"/>
                    <a:gd name="T111" fmla="*/ 1057 h 1139"/>
                    <a:gd name="T112" fmla="*/ 1715 w 2054"/>
                    <a:gd name="T113" fmla="*/ 1083 h 1139"/>
                    <a:gd name="T114" fmla="*/ 1663 w 2054"/>
                    <a:gd name="T115" fmla="*/ 1104 h 1139"/>
                    <a:gd name="T116" fmla="*/ 1608 w 2054"/>
                    <a:gd name="T117" fmla="*/ 1121 h 1139"/>
                    <a:gd name="T118" fmla="*/ 1551 w 2054"/>
                    <a:gd name="T119" fmla="*/ 1133 h 1139"/>
                    <a:gd name="T120" fmla="*/ 1492 w 2054"/>
                    <a:gd name="T121" fmla="*/ 1138 h 1139"/>
                    <a:gd name="T122" fmla="*/ 1463 w 2054"/>
                    <a:gd name="T123" fmla="*/ 1139 h 1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054" h="1139">
                      <a:moveTo>
                        <a:pt x="267" y="280"/>
                      </a:moveTo>
                      <a:lnTo>
                        <a:pt x="267" y="562"/>
                      </a:lnTo>
                      <a:lnTo>
                        <a:pt x="268" y="594"/>
                      </a:lnTo>
                      <a:lnTo>
                        <a:pt x="280" y="652"/>
                      </a:lnTo>
                      <a:lnTo>
                        <a:pt x="304" y="705"/>
                      </a:lnTo>
                      <a:lnTo>
                        <a:pt x="337" y="753"/>
                      </a:lnTo>
                      <a:lnTo>
                        <a:pt x="377" y="792"/>
                      </a:lnTo>
                      <a:lnTo>
                        <a:pt x="425" y="824"/>
                      </a:lnTo>
                      <a:lnTo>
                        <a:pt x="478" y="845"/>
                      </a:lnTo>
                      <a:lnTo>
                        <a:pt x="533" y="856"/>
                      </a:lnTo>
                      <a:lnTo>
                        <a:pt x="562" y="857"/>
                      </a:lnTo>
                      <a:lnTo>
                        <a:pt x="1448" y="857"/>
                      </a:lnTo>
                      <a:lnTo>
                        <a:pt x="1480" y="856"/>
                      </a:lnTo>
                      <a:lnTo>
                        <a:pt x="1539" y="844"/>
                      </a:lnTo>
                      <a:lnTo>
                        <a:pt x="1591" y="820"/>
                      </a:lnTo>
                      <a:lnTo>
                        <a:pt x="1639" y="788"/>
                      </a:lnTo>
                      <a:lnTo>
                        <a:pt x="1678" y="747"/>
                      </a:lnTo>
                      <a:lnTo>
                        <a:pt x="1710" y="699"/>
                      </a:lnTo>
                      <a:lnTo>
                        <a:pt x="1732" y="646"/>
                      </a:lnTo>
                      <a:lnTo>
                        <a:pt x="1742" y="590"/>
                      </a:lnTo>
                      <a:lnTo>
                        <a:pt x="1743" y="562"/>
                      </a:lnTo>
                      <a:lnTo>
                        <a:pt x="1743" y="280"/>
                      </a:lnTo>
                      <a:lnTo>
                        <a:pt x="267" y="280"/>
                      </a:lnTo>
                      <a:close/>
                      <a:moveTo>
                        <a:pt x="1463" y="1139"/>
                      </a:moveTo>
                      <a:lnTo>
                        <a:pt x="577" y="1139"/>
                      </a:lnTo>
                      <a:lnTo>
                        <a:pt x="546" y="1138"/>
                      </a:lnTo>
                      <a:lnTo>
                        <a:pt x="487" y="1132"/>
                      </a:lnTo>
                      <a:lnTo>
                        <a:pt x="430" y="1120"/>
                      </a:lnTo>
                      <a:lnTo>
                        <a:pt x="376" y="1103"/>
                      </a:lnTo>
                      <a:lnTo>
                        <a:pt x="324" y="1080"/>
                      </a:lnTo>
                      <a:lnTo>
                        <a:pt x="275" y="1054"/>
                      </a:lnTo>
                      <a:lnTo>
                        <a:pt x="229" y="1022"/>
                      </a:lnTo>
                      <a:lnTo>
                        <a:pt x="186" y="986"/>
                      </a:lnTo>
                      <a:lnTo>
                        <a:pt x="147" y="946"/>
                      </a:lnTo>
                      <a:lnTo>
                        <a:pt x="113" y="904"/>
                      </a:lnTo>
                      <a:lnTo>
                        <a:pt x="82" y="857"/>
                      </a:lnTo>
                      <a:lnTo>
                        <a:pt x="56" y="808"/>
                      </a:lnTo>
                      <a:lnTo>
                        <a:pt x="33" y="757"/>
                      </a:lnTo>
                      <a:lnTo>
                        <a:pt x="18" y="703"/>
                      </a:lnTo>
                      <a:lnTo>
                        <a:pt x="6" y="647"/>
                      </a:lnTo>
                      <a:lnTo>
                        <a:pt x="0" y="590"/>
                      </a:lnTo>
                      <a:lnTo>
                        <a:pt x="0" y="562"/>
                      </a:lnTo>
                      <a:lnTo>
                        <a:pt x="0" y="0"/>
                      </a:lnTo>
                      <a:lnTo>
                        <a:pt x="2054" y="0"/>
                      </a:lnTo>
                      <a:lnTo>
                        <a:pt x="2054" y="562"/>
                      </a:lnTo>
                      <a:lnTo>
                        <a:pt x="2051" y="593"/>
                      </a:lnTo>
                      <a:lnTo>
                        <a:pt x="2043" y="651"/>
                      </a:lnTo>
                      <a:lnTo>
                        <a:pt x="2030" y="708"/>
                      </a:lnTo>
                      <a:lnTo>
                        <a:pt x="2011" y="762"/>
                      </a:lnTo>
                      <a:lnTo>
                        <a:pt x="1988" y="814"/>
                      </a:lnTo>
                      <a:lnTo>
                        <a:pt x="1961" y="864"/>
                      </a:lnTo>
                      <a:lnTo>
                        <a:pt x="1929" y="909"/>
                      </a:lnTo>
                      <a:lnTo>
                        <a:pt x="1893" y="952"/>
                      </a:lnTo>
                      <a:lnTo>
                        <a:pt x="1854" y="990"/>
                      </a:lnTo>
                      <a:lnTo>
                        <a:pt x="1811" y="1026"/>
                      </a:lnTo>
                      <a:lnTo>
                        <a:pt x="1764" y="1057"/>
                      </a:lnTo>
                      <a:lnTo>
                        <a:pt x="1715" y="1083"/>
                      </a:lnTo>
                      <a:lnTo>
                        <a:pt x="1663" y="1104"/>
                      </a:lnTo>
                      <a:lnTo>
                        <a:pt x="1608" y="1121"/>
                      </a:lnTo>
                      <a:lnTo>
                        <a:pt x="1551" y="1133"/>
                      </a:lnTo>
                      <a:lnTo>
                        <a:pt x="1492" y="1138"/>
                      </a:lnTo>
                      <a:lnTo>
                        <a:pt x="1463" y="1139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Freeform 47">
                  <a:extLst>
                    <a:ext uri="{FF2B5EF4-FFF2-40B4-BE49-F238E27FC236}">
                      <a16:creationId xmlns:a16="http://schemas.microsoft.com/office/drawing/2014/main" id="{8FB6B121-57D2-46CD-8ED3-05D2CB9D09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1653" y="-352481"/>
                  <a:ext cx="142663" cy="157665"/>
                </a:xfrm>
                <a:custGeom>
                  <a:avLst/>
                  <a:gdLst>
                    <a:gd name="T0" fmla="*/ 5818 w 5819"/>
                    <a:gd name="T1" fmla="*/ 2879 h 6432"/>
                    <a:gd name="T2" fmla="*/ 5794 w 5819"/>
                    <a:gd name="T3" fmla="*/ 2568 h 6432"/>
                    <a:gd name="T4" fmla="*/ 5741 w 5819"/>
                    <a:gd name="T5" fmla="*/ 2268 h 6432"/>
                    <a:gd name="T6" fmla="*/ 5657 w 5819"/>
                    <a:gd name="T7" fmla="*/ 1980 h 6432"/>
                    <a:gd name="T8" fmla="*/ 5548 w 5819"/>
                    <a:gd name="T9" fmla="*/ 1704 h 6432"/>
                    <a:gd name="T10" fmla="*/ 5412 w 5819"/>
                    <a:gd name="T11" fmla="*/ 1444 h 6432"/>
                    <a:gd name="T12" fmla="*/ 5252 w 5819"/>
                    <a:gd name="T13" fmla="*/ 1199 h 6432"/>
                    <a:gd name="T14" fmla="*/ 5071 w 5819"/>
                    <a:gd name="T15" fmla="*/ 972 h 6432"/>
                    <a:gd name="T16" fmla="*/ 4868 w 5819"/>
                    <a:gd name="T17" fmla="*/ 765 h 6432"/>
                    <a:gd name="T18" fmla="*/ 4646 w 5819"/>
                    <a:gd name="T19" fmla="*/ 580 h 6432"/>
                    <a:gd name="T20" fmla="*/ 4406 w 5819"/>
                    <a:gd name="T21" fmla="*/ 417 h 6432"/>
                    <a:gd name="T22" fmla="*/ 4151 w 5819"/>
                    <a:gd name="T23" fmla="*/ 279 h 6432"/>
                    <a:gd name="T24" fmla="*/ 3881 w 5819"/>
                    <a:gd name="T25" fmla="*/ 166 h 6432"/>
                    <a:gd name="T26" fmla="*/ 3598 w 5819"/>
                    <a:gd name="T27" fmla="*/ 81 h 6432"/>
                    <a:gd name="T28" fmla="*/ 3304 w 5819"/>
                    <a:gd name="T29" fmla="*/ 26 h 6432"/>
                    <a:gd name="T30" fmla="*/ 3000 w 5819"/>
                    <a:gd name="T31" fmla="*/ 0 h 6432"/>
                    <a:gd name="T32" fmla="*/ 2767 w 5819"/>
                    <a:gd name="T33" fmla="*/ 4 h 6432"/>
                    <a:gd name="T34" fmla="*/ 2567 w 5819"/>
                    <a:gd name="T35" fmla="*/ 20 h 6432"/>
                    <a:gd name="T36" fmla="*/ 2306 w 5819"/>
                    <a:gd name="T37" fmla="*/ 65 h 6432"/>
                    <a:gd name="T38" fmla="*/ 2052 w 5819"/>
                    <a:gd name="T39" fmla="*/ 132 h 6432"/>
                    <a:gd name="T40" fmla="*/ 1808 w 5819"/>
                    <a:gd name="T41" fmla="*/ 223 h 6432"/>
                    <a:gd name="T42" fmla="*/ 1574 w 5819"/>
                    <a:gd name="T43" fmla="*/ 335 h 6432"/>
                    <a:gd name="T44" fmla="*/ 1351 w 5819"/>
                    <a:gd name="T45" fmla="*/ 466 h 6432"/>
                    <a:gd name="T46" fmla="*/ 1140 w 5819"/>
                    <a:gd name="T47" fmla="*/ 617 h 6432"/>
                    <a:gd name="T48" fmla="*/ 944 w 5819"/>
                    <a:gd name="T49" fmla="*/ 785 h 6432"/>
                    <a:gd name="T50" fmla="*/ 763 w 5819"/>
                    <a:gd name="T51" fmla="*/ 970 h 6432"/>
                    <a:gd name="T52" fmla="*/ 598 w 5819"/>
                    <a:gd name="T53" fmla="*/ 1169 h 6432"/>
                    <a:gd name="T54" fmla="*/ 451 w 5819"/>
                    <a:gd name="T55" fmla="*/ 1384 h 6432"/>
                    <a:gd name="T56" fmla="*/ 322 w 5819"/>
                    <a:gd name="T57" fmla="*/ 1610 h 6432"/>
                    <a:gd name="T58" fmla="*/ 212 w 5819"/>
                    <a:gd name="T59" fmla="*/ 1849 h 6432"/>
                    <a:gd name="T60" fmla="*/ 125 w 5819"/>
                    <a:gd name="T61" fmla="*/ 2098 h 6432"/>
                    <a:gd name="T62" fmla="*/ 58 w 5819"/>
                    <a:gd name="T63" fmla="*/ 2356 h 6432"/>
                    <a:gd name="T64" fmla="*/ 16 w 5819"/>
                    <a:gd name="T65" fmla="*/ 2622 h 6432"/>
                    <a:gd name="T66" fmla="*/ 5 w 5819"/>
                    <a:gd name="T67" fmla="*/ 2759 h 6432"/>
                    <a:gd name="T68" fmla="*/ 1 w 5819"/>
                    <a:gd name="T69" fmla="*/ 3035 h 6432"/>
                    <a:gd name="T70" fmla="*/ 21 w 5819"/>
                    <a:gd name="T71" fmla="*/ 3302 h 6432"/>
                    <a:gd name="T72" fmla="*/ 62 w 5819"/>
                    <a:gd name="T73" fmla="*/ 3560 h 6432"/>
                    <a:gd name="T74" fmla="*/ 126 w 5819"/>
                    <a:gd name="T75" fmla="*/ 3810 h 6432"/>
                    <a:gd name="T76" fmla="*/ 210 w 5819"/>
                    <a:gd name="T77" fmla="*/ 4051 h 6432"/>
                    <a:gd name="T78" fmla="*/ 315 w 5819"/>
                    <a:gd name="T79" fmla="*/ 4282 h 6432"/>
                    <a:gd name="T80" fmla="*/ 439 w 5819"/>
                    <a:gd name="T81" fmla="*/ 4502 h 6432"/>
                    <a:gd name="T82" fmla="*/ 544 w 5819"/>
                    <a:gd name="T83" fmla="*/ 4660 h 6432"/>
                    <a:gd name="T84" fmla="*/ 672 w 5819"/>
                    <a:gd name="T85" fmla="*/ 4829 h 6432"/>
                    <a:gd name="T86" fmla="*/ 1010 w 5819"/>
                    <a:gd name="T87" fmla="*/ 5200 h 6432"/>
                    <a:gd name="T88" fmla="*/ 1214 w 5819"/>
                    <a:gd name="T89" fmla="*/ 5438 h 6432"/>
                    <a:gd name="T90" fmla="*/ 1307 w 5819"/>
                    <a:gd name="T91" fmla="*/ 5597 h 6432"/>
                    <a:gd name="T92" fmla="*/ 1382 w 5819"/>
                    <a:gd name="T93" fmla="*/ 5795 h 6432"/>
                    <a:gd name="T94" fmla="*/ 1435 w 5819"/>
                    <a:gd name="T95" fmla="*/ 6048 h 6432"/>
                    <a:gd name="T96" fmla="*/ 1486 w 5819"/>
                    <a:gd name="T97" fmla="*/ 6432 h 6432"/>
                    <a:gd name="T98" fmla="*/ 4342 w 5819"/>
                    <a:gd name="T99" fmla="*/ 6207 h 6432"/>
                    <a:gd name="T100" fmla="*/ 4379 w 5819"/>
                    <a:gd name="T101" fmla="*/ 5989 h 6432"/>
                    <a:gd name="T102" fmla="*/ 4447 w 5819"/>
                    <a:gd name="T103" fmla="*/ 5754 h 6432"/>
                    <a:gd name="T104" fmla="*/ 4535 w 5819"/>
                    <a:gd name="T105" fmla="*/ 5565 h 6432"/>
                    <a:gd name="T106" fmla="*/ 4642 w 5819"/>
                    <a:gd name="T107" fmla="*/ 5404 h 6432"/>
                    <a:gd name="T108" fmla="*/ 4869 w 5819"/>
                    <a:gd name="T109" fmla="*/ 5140 h 6432"/>
                    <a:gd name="T110" fmla="*/ 5150 w 5819"/>
                    <a:gd name="T111" fmla="*/ 4814 h 6432"/>
                    <a:gd name="T112" fmla="*/ 5284 w 5819"/>
                    <a:gd name="T113" fmla="*/ 4631 h 6432"/>
                    <a:gd name="T114" fmla="*/ 5459 w 5819"/>
                    <a:gd name="T115" fmla="*/ 4359 h 6432"/>
                    <a:gd name="T116" fmla="*/ 5643 w 5819"/>
                    <a:gd name="T117" fmla="*/ 3962 h 6432"/>
                    <a:gd name="T118" fmla="*/ 5764 w 5819"/>
                    <a:gd name="T119" fmla="*/ 3533 h 6432"/>
                    <a:gd name="T120" fmla="*/ 5818 w 5819"/>
                    <a:gd name="T121" fmla="*/ 3076 h 6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819" h="6432">
                      <a:moveTo>
                        <a:pt x="5819" y="2958"/>
                      </a:moveTo>
                      <a:lnTo>
                        <a:pt x="5818" y="2879"/>
                      </a:lnTo>
                      <a:lnTo>
                        <a:pt x="5810" y="2722"/>
                      </a:lnTo>
                      <a:lnTo>
                        <a:pt x="5794" y="2568"/>
                      </a:lnTo>
                      <a:lnTo>
                        <a:pt x="5771" y="2416"/>
                      </a:lnTo>
                      <a:lnTo>
                        <a:pt x="5741" y="2268"/>
                      </a:lnTo>
                      <a:lnTo>
                        <a:pt x="5703" y="2122"/>
                      </a:lnTo>
                      <a:lnTo>
                        <a:pt x="5657" y="1980"/>
                      </a:lnTo>
                      <a:lnTo>
                        <a:pt x="5606" y="1840"/>
                      </a:lnTo>
                      <a:lnTo>
                        <a:pt x="5548" y="1704"/>
                      </a:lnTo>
                      <a:lnTo>
                        <a:pt x="5483" y="1571"/>
                      </a:lnTo>
                      <a:lnTo>
                        <a:pt x="5412" y="1444"/>
                      </a:lnTo>
                      <a:lnTo>
                        <a:pt x="5336" y="1319"/>
                      </a:lnTo>
                      <a:lnTo>
                        <a:pt x="5252" y="1199"/>
                      </a:lnTo>
                      <a:lnTo>
                        <a:pt x="5165" y="1083"/>
                      </a:lnTo>
                      <a:lnTo>
                        <a:pt x="5071" y="972"/>
                      </a:lnTo>
                      <a:lnTo>
                        <a:pt x="4972" y="867"/>
                      </a:lnTo>
                      <a:lnTo>
                        <a:pt x="4868" y="765"/>
                      </a:lnTo>
                      <a:lnTo>
                        <a:pt x="4760" y="670"/>
                      </a:lnTo>
                      <a:lnTo>
                        <a:pt x="4646" y="580"/>
                      </a:lnTo>
                      <a:lnTo>
                        <a:pt x="4529" y="495"/>
                      </a:lnTo>
                      <a:lnTo>
                        <a:pt x="4406" y="417"/>
                      </a:lnTo>
                      <a:lnTo>
                        <a:pt x="4281" y="344"/>
                      </a:lnTo>
                      <a:lnTo>
                        <a:pt x="4151" y="279"/>
                      </a:lnTo>
                      <a:lnTo>
                        <a:pt x="4018" y="219"/>
                      </a:lnTo>
                      <a:lnTo>
                        <a:pt x="3881" y="166"/>
                      </a:lnTo>
                      <a:lnTo>
                        <a:pt x="3741" y="120"/>
                      </a:lnTo>
                      <a:lnTo>
                        <a:pt x="3598" y="81"/>
                      </a:lnTo>
                      <a:lnTo>
                        <a:pt x="3453" y="49"/>
                      </a:lnTo>
                      <a:lnTo>
                        <a:pt x="3304" y="26"/>
                      </a:lnTo>
                      <a:lnTo>
                        <a:pt x="3153" y="9"/>
                      </a:lnTo>
                      <a:lnTo>
                        <a:pt x="3000" y="0"/>
                      </a:lnTo>
                      <a:lnTo>
                        <a:pt x="2845" y="0"/>
                      </a:lnTo>
                      <a:lnTo>
                        <a:pt x="2767" y="4"/>
                      </a:lnTo>
                      <a:lnTo>
                        <a:pt x="2700" y="7"/>
                      </a:lnTo>
                      <a:lnTo>
                        <a:pt x="2567" y="20"/>
                      </a:lnTo>
                      <a:lnTo>
                        <a:pt x="2435" y="39"/>
                      </a:lnTo>
                      <a:lnTo>
                        <a:pt x="2306" y="65"/>
                      </a:lnTo>
                      <a:lnTo>
                        <a:pt x="2177" y="95"/>
                      </a:lnTo>
                      <a:lnTo>
                        <a:pt x="2052" y="132"/>
                      </a:lnTo>
                      <a:lnTo>
                        <a:pt x="1928" y="174"/>
                      </a:lnTo>
                      <a:lnTo>
                        <a:pt x="1808" y="223"/>
                      </a:lnTo>
                      <a:lnTo>
                        <a:pt x="1690" y="276"/>
                      </a:lnTo>
                      <a:lnTo>
                        <a:pt x="1574" y="335"/>
                      </a:lnTo>
                      <a:lnTo>
                        <a:pt x="1461" y="398"/>
                      </a:lnTo>
                      <a:lnTo>
                        <a:pt x="1351" y="466"/>
                      </a:lnTo>
                      <a:lnTo>
                        <a:pt x="1244" y="540"/>
                      </a:lnTo>
                      <a:lnTo>
                        <a:pt x="1140" y="617"/>
                      </a:lnTo>
                      <a:lnTo>
                        <a:pt x="1041" y="699"/>
                      </a:lnTo>
                      <a:lnTo>
                        <a:pt x="944" y="785"/>
                      </a:lnTo>
                      <a:lnTo>
                        <a:pt x="851" y="875"/>
                      </a:lnTo>
                      <a:lnTo>
                        <a:pt x="763" y="970"/>
                      </a:lnTo>
                      <a:lnTo>
                        <a:pt x="678" y="1068"/>
                      </a:lnTo>
                      <a:lnTo>
                        <a:pt x="598" y="1169"/>
                      </a:lnTo>
                      <a:lnTo>
                        <a:pt x="522" y="1275"/>
                      </a:lnTo>
                      <a:lnTo>
                        <a:pt x="451" y="1384"/>
                      </a:lnTo>
                      <a:lnTo>
                        <a:pt x="383" y="1495"/>
                      </a:lnTo>
                      <a:lnTo>
                        <a:pt x="322" y="1610"/>
                      </a:lnTo>
                      <a:lnTo>
                        <a:pt x="264" y="1729"/>
                      </a:lnTo>
                      <a:lnTo>
                        <a:pt x="212" y="1849"/>
                      </a:lnTo>
                      <a:lnTo>
                        <a:pt x="166" y="1972"/>
                      </a:lnTo>
                      <a:lnTo>
                        <a:pt x="125" y="2098"/>
                      </a:lnTo>
                      <a:lnTo>
                        <a:pt x="89" y="2226"/>
                      </a:lnTo>
                      <a:lnTo>
                        <a:pt x="58" y="2356"/>
                      </a:lnTo>
                      <a:lnTo>
                        <a:pt x="35" y="2488"/>
                      </a:lnTo>
                      <a:lnTo>
                        <a:pt x="16" y="2622"/>
                      </a:lnTo>
                      <a:lnTo>
                        <a:pt x="10" y="2690"/>
                      </a:lnTo>
                      <a:lnTo>
                        <a:pt x="5" y="2759"/>
                      </a:lnTo>
                      <a:lnTo>
                        <a:pt x="0" y="2898"/>
                      </a:lnTo>
                      <a:lnTo>
                        <a:pt x="1" y="3035"/>
                      </a:lnTo>
                      <a:lnTo>
                        <a:pt x="9" y="3169"/>
                      </a:lnTo>
                      <a:lnTo>
                        <a:pt x="21" y="3302"/>
                      </a:lnTo>
                      <a:lnTo>
                        <a:pt x="39" y="3431"/>
                      </a:lnTo>
                      <a:lnTo>
                        <a:pt x="62" y="3560"/>
                      </a:lnTo>
                      <a:lnTo>
                        <a:pt x="92" y="3687"/>
                      </a:lnTo>
                      <a:lnTo>
                        <a:pt x="126" y="3810"/>
                      </a:lnTo>
                      <a:lnTo>
                        <a:pt x="166" y="3933"/>
                      </a:lnTo>
                      <a:lnTo>
                        <a:pt x="210" y="4051"/>
                      </a:lnTo>
                      <a:lnTo>
                        <a:pt x="260" y="4168"/>
                      </a:lnTo>
                      <a:lnTo>
                        <a:pt x="315" y="4282"/>
                      </a:lnTo>
                      <a:lnTo>
                        <a:pt x="375" y="4394"/>
                      </a:lnTo>
                      <a:lnTo>
                        <a:pt x="439" y="4502"/>
                      </a:lnTo>
                      <a:lnTo>
                        <a:pt x="508" y="4608"/>
                      </a:lnTo>
                      <a:lnTo>
                        <a:pt x="544" y="4660"/>
                      </a:lnTo>
                      <a:lnTo>
                        <a:pt x="588" y="4721"/>
                      </a:lnTo>
                      <a:lnTo>
                        <a:pt x="672" y="4829"/>
                      </a:lnTo>
                      <a:lnTo>
                        <a:pt x="792" y="4972"/>
                      </a:lnTo>
                      <a:lnTo>
                        <a:pt x="1010" y="5200"/>
                      </a:lnTo>
                      <a:lnTo>
                        <a:pt x="1161" y="5367"/>
                      </a:lnTo>
                      <a:lnTo>
                        <a:pt x="1214" y="5438"/>
                      </a:lnTo>
                      <a:lnTo>
                        <a:pt x="1263" y="5514"/>
                      </a:lnTo>
                      <a:lnTo>
                        <a:pt x="1307" y="5597"/>
                      </a:lnTo>
                      <a:lnTo>
                        <a:pt x="1347" y="5690"/>
                      </a:lnTo>
                      <a:lnTo>
                        <a:pt x="1382" y="5795"/>
                      </a:lnTo>
                      <a:lnTo>
                        <a:pt x="1411" y="5913"/>
                      </a:lnTo>
                      <a:lnTo>
                        <a:pt x="1435" y="6048"/>
                      </a:lnTo>
                      <a:lnTo>
                        <a:pt x="1444" y="6123"/>
                      </a:lnTo>
                      <a:lnTo>
                        <a:pt x="1486" y="6432"/>
                      </a:lnTo>
                      <a:lnTo>
                        <a:pt x="4313" y="6432"/>
                      </a:lnTo>
                      <a:lnTo>
                        <a:pt x="4342" y="6207"/>
                      </a:lnTo>
                      <a:lnTo>
                        <a:pt x="4353" y="6129"/>
                      </a:lnTo>
                      <a:lnTo>
                        <a:pt x="4379" y="5989"/>
                      </a:lnTo>
                      <a:lnTo>
                        <a:pt x="4411" y="5864"/>
                      </a:lnTo>
                      <a:lnTo>
                        <a:pt x="4447" y="5754"/>
                      </a:lnTo>
                      <a:lnTo>
                        <a:pt x="4489" y="5654"/>
                      </a:lnTo>
                      <a:lnTo>
                        <a:pt x="4535" y="5565"/>
                      </a:lnTo>
                      <a:lnTo>
                        <a:pt x="4586" y="5482"/>
                      </a:lnTo>
                      <a:lnTo>
                        <a:pt x="4642" y="5404"/>
                      </a:lnTo>
                      <a:lnTo>
                        <a:pt x="4732" y="5292"/>
                      </a:lnTo>
                      <a:lnTo>
                        <a:pt x="4869" y="5140"/>
                      </a:lnTo>
                      <a:lnTo>
                        <a:pt x="5023" y="4968"/>
                      </a:lnTo>
                      <a:lnTo>
                        <a:pt x="5150" y="4814"/>
                      </a:lnTo>
                      <a:lnTo>
                        <a:pt x="5239" y="4696"/>
                      </a:lnTo>
                      <a:lnTo>
                        <a:pt x="5284" y="4631"/>
                      </a:lnTo>
                      <a:lnTo>
                        <a:pt x="5346" y="4543"/>
                      </a:lnTo>
                      <a:lnTo>
                        <a:pt x="5459" y="4359"/>
                      </a:lnTo>
                      <a:lnTo>
                        <a:pt x="5558" y="4166"/>
                      </a:lnTo>
                      <a:lnTo>
                        <a:pt x="5643" y="3962"/>
                      </a:lnTo>
                      <a:lnTo>
                        <a:pt x="5711" y="3751"/>
                      </a:lnTo>
                      <a:lnTo>
                        <a:pt x="5764" y="3533"/>
                      </a:lnTo>
                      <a:lnTo>
                        <a:pt x="5799" y="3307"/>
                      </a:lnTo>
                      <a:lnTo>
                        <a:pt x="5818" y="3076"/>
                      </a:lnTo>
                      <a:lnTo>
                        <a:pt x="5819" y="29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48">
                  <a:extLst>
                    <a:ext uri="{FF2B5EF4-FFF2-40B4-BE49-F238E27FC236}">
                      <a16:creationId xmlns:a16="http://schemas.microsoft.com/office/drawing/2014/main" id="{9C5E9498-D2A7-4670-9927-BABD76DC163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68270" y="-356011"/>
                  <a:ext cx="149429" cy="164871"/>
                </a:xfrm>
                <a:custGeom>
                  <a:avLst/>
                  <a:gdLst>
                    <a:gd name="T0" fmla="*/ 4372 w 6099"/>
                    <a:gd name="T1" fmla="*/ 6235 h 6728"/>
                    <a:gd name="T2" fmla="*/ 4597 w 6099"/>
                    <a:gd name="T3" fmla="*/ 5597 h 6728"/>
                    <a:gd name="T4" fmla="*/ 4904 w 6099"/>
                    <a:gd name="T5" fmla="*/ 5223 h 6728"/>
                    <a:gd name="T6" fmla="*/ 5326 w 6099"/>
                    <a:gd name="T7" fmla="*/ 4716 h 6728"/>
                    <a:gd name="T8" fmla="*/ 5661 w 6099"/>
                    <a:gd name="T9" fmla="*/ 4046 h 6728"/>
                    <a:gd name="T10" fmla="*/ 5816 w 6099"/>
                    <a:gd name="T11" fmla="*/ 3206 h 6728"/>
                    <a:gd name="T12" fmla="*/ 5794 w 6099"/>
                    <a:gd name="T13" fmla="*/ 2728 h 6728"/>
                    <a:gd name="T14" fmla="*/ 5663 w 6099"/>
                    <a:gd name="T15" fmla="*/ 2169 h 6728"/>
                    <a:gd name="T16" fmla="*/ 5428 w 6099"/>
                    <a:gd name="T17" fmla="*/ 1661 h 6728"/>
                    <a:gd name="T18" fmla="*/ 5102 w 6099"/>
                    <a:gd name="T19" fmla="*/ 1213 h 6728"/>
                    <a:gd name="T20" fmla="*/ 4696 w 6099"/>
                    <a:gd name="T21" fmla="*/ 840 h 6728"/>
                    <a:gd name="T22" fmla="*/ 4225 w 6099"/>
                    <a:gd name="T23" fmla="*/ 552 h 6728"/>
                    <a:gd name="T24" fmla="*/ 3697 w 6099"/>
                    <a:gd name="T25" fmla="*/ 363 h 6728"/>
                    <a:gd name="T26" fmla="*/ 3129 w 6099"/>
                    <a:gd name="T27" fmla="*/ 284 h 6728"/>
                    <a:gd name="T28" fmla="*/ 2715 w 6099"/>
                    <a:gd name="T29" fmla="*/ 301 h 6728"/>
                    <a:gd name="T30" fmla="*/ 2222 w 6099"/>
                    <a:gd name="T31" fmla="*/ 408 h 6728"/>
                    <a:gd name="T32" fmla="*/ 1766 w 6099"/>
                    <a:gd name="T33" fmla="*/ 599 h 6728"/>
                    <a:gd name="T34" fmla="*/ 1354 w 6099"/>
                    <a:gd name="T35" fmla="*/ 867 h 6728"/>
                    <a:gd name="T36" fmla="*/ 997 w 6099"/>
                    <a:gd name="T37" fmla="*/ 1202 h 6728"/>
                    <a:gd name="T38" fmla="*/ 701 w 6099"/>
                    <a:gd name="T39" fmla="*/ 1595 h 6728"/>
                    <a:gd name="T40" fmla="*/ 478 w 6099"/>
                    <a:gd name="T41" fmla="*/ 2039 h 6728"/>
                    <a:gd name="T42" fmla="*/ 335 w 6099"/>
                    <a:gd name="T43" fmla="*/ 2525 h 6728"/>
                    <a:gd name="T44" fmla="*/ 286 w 6099"/>
                    <a:gd name="T45" fmla="*/ 2909 h 6728"/>
                    <a:gd name="T46" fmla="*/ 298 w 6099"/>
                    <a:gd name="T47" fmla="*/ 3409 h 6728"/>
                    <a:gd name="T48" fmla="*/ 397 w 6099"/>
                    <a:gd name="T49" fmla="*/ 3894 h 6728"/>
                    <a:gd name="T50" fmla="*/ 576 w 6099"/>
                    <a:gd name="T51" fmla="*/ 4355 h 6728"/>
                    <a:gd name="T52" fmla="*/ 797 w 6099"/>
                    <a:gd name="T53" fmla="*/ 4730 h 6728"/>
                    <a:gd name="T54" fmla="*/ 1205 w 6099"/>
                    <a:gd name="T55" fmla="*/ 5209 h 6728"/>
                    <a:gd name="T56" fmla="*/ 1566 w 6099"/>
                    <a:gd name="T57" fmla="*/ 5661 h 6728"/>
                    <a:gd name="T58" fmla="*/ 1726 w 6099"/>
                    <a:gd name="T59" fmla="*/ 6249 h 6728"/>
                    <a:gd name="T60" fmla="*/ 1458 w 6099"/>
                    <a:gd name="T61" fmla="*/ 6291 h 6728"/>
                    <a:gd name="T62" fmla="*/ 1324 w 6099"/>
                    <a:gd name="T63" fmla="*/ 5809 h 6728"/>
                    <a:gd name="T64" fmla="*/ 1008 w 6099"/>
                    <a:gd name="T65" fmla="*/ 5420 h 6728"/>
                    <a:gd name="T66" fmla="*/ 634 w 6099"/>
                    <a:gd name="T67" fmla="*/ 4986 h 6728"/>
                    <a:gd name="T68" fmla="*/ 390 w 6099"/>
                    <a:gd name="T69" fmla="*/ 4612 h 6728"/>
                    <a:gd name="T70" fmla="*/ 171 w 6099"/>
                    <a:gd name="T71" fmla="*/ 4114 h 6728"/>
                    <a:gd name="T72" fmla="*/ 40 w 6099"/>
                    <a:gd name="T73" fmla="*/ 3584 h 6728"/>
                    <a:gd name="T74" fmla="*/ 0 w 6099"/>
                    <a:gd name="T75" fmla="*/ 3038 h 6728"/>
                    <a:gd name="T76" fmla="*/ 36 w 6099"/>
                    <a:gd name="T77" fmla="*/ 2618 h 6728"/>
                    <a:gd name="T78" fmla="*/ 175 w 6099"/>
                    <a:gd name="T79" fmla="*/ 2073 h 6728"/>
                    <a:gd name="T80" fmla="*/ 403 w 6099"/>
                    <a:gd name="T81" fmla="*/ 1572 h 6728"/>
                    <a:gd name="T82" fmla="*/ 711 w 6099"/>
                    <a:gd name="T83" fmla="*/ 1124 h 6728"/>
                    <a:gd name="T84" fmla="*/ 1089 w 6099"/>
                    <a:gd name="T85" fmla="*/ 736 h 6728"/>
                    <a:gd name="T86" fmla="*/ 1526 w 6099"/>
                    <a:gd name="T87" fmla="*/ 422 h 6728"/>
                    <a:gd name="T88" fmla="*/ 2016 w 6099"/>
                    <a:gd name="T89" fmla="*/ 188 h 6728"/>
                    <a:gd name="T90" fmla="*/ 2545 w 6099"/>
                    <a:gd name="T91" fmla="*/ 43 h 6728"/>
                    <a:gd name="T92" fmla="*/ 2975 w 6099"/>
                    <a:gd name="T93" fmla="*/ 0 h 6728"/>
                    <a:gd name="T94" fmla="*/ 3613 w 6099"/>
                    <a:gd name="T95" fmla="*/ 54 h 6728"/>
                    <a:gd name="T96" fmla="*/ 4207 w 6099"/>
                    <a:gd name="T97" fmla="*/ 233 h 6728"/>
                    <a:gd name="T98" fmla="*/ 4744 w 6099"/>
                    <a:gd name="T99" fmla="*/ 523 h 6728"/>
                    <a:gd name="T100" fmla="*/ 5210 w 6099"/>
                    <a:gd name="T101" fmla="*/ 914 h 6728"/>
                    <a:gd name="T102" fmla="*/ 5592 w 6099"/>
                    <a:gd name="T103" fmla="*/ 1387 h 6728"/>
                    <a:gd name="T104" fmla="*/ 5875 w 6099"/>
                    <a:gd name="T105" fmla="*/ 1933 h 6728"/>
                    <a:gd name="T106" fmla="*/ 6049 w 6099"/>
                    <a:gd name="T107" fmla="*/ 2535 h 6728"/>
                    <a:gd name="T108" fmla="*/ 6099 w 6099"/>
                    <a:gd name="T109" fmla="*/ 3099 h 6728"/>
                    <a:gd name="T110" fmla="*/ 5995 w 6099"/>
                    <a:gd name="T111" fmla="*/ 3914 h 6728"/>
                    <a:gd name="T112" fmla="*/ 5618 w 6099"/>
                    <a:gd name="T113" fmla="*/ 4772 h 6728"/>
                    <a:gd name="T114" fmla="*/ 5212 w 6099"/>
                    <a:gd name="T115" fmla="*/ 5299 h 6728"/>
                    <a:gd name="T116" fmla="*/ 4837 w 6099"/>
                    <a:gd name="T117" fmla="*/ 5749 h 6728"/>
                    <a:gd name="T118" fmla="*/ 4651 w 6099"/>
                    <a:gd name="T119" fmla="*/ 6281 h 6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099" h="6728">
                      <a:moveTo>
                        <a:pt x="1753" y="6446"/>
                      </a:moveTo>
                      <a:lnTo>
                        <a:pt x="4342" y="6446"/>
                      </a:lnTo>
                      <a:lnTo>
                        <a:pt x="4355" y="6348"/>
                      </a:lnTo>
                      <a:lnTo>
                        <a:pt x="4372" y="6235"/>
                      </a:lnTo>
                      <a:lnTo>
                        <a:pt x="4414" y="6037"/>
                      </a:lnTo>
                      <a:lnTo>
                        <a:pt x="4466" y="5868"/>
                      </a:lnTo>
                      <a:lnTo>
                        <a:pt x="4527" y="5724"/>
                      </a:lnTo>
                      <a:lnTo>
                        <a:pt x="4597" y="5597"/>
                      </a:lnTo>
                      <a:lnTo>
                        <a:pt x="4675" y="5483"/>
                      </a:lnTo>
                      <a:lnTo>
                        <a:pt x="4762" y="5378"/>
                      </a:lnTo>
                      <a:lnTo>
                        <a:pt x="4854" y="5275"/>
                      </a:lnTo>
                      <a:lnTo>
                        <a:pt x="4904" y="5223"/>
                      </a:lnTo>
                      <a:lnTo>
                        <a:pt x="5001" y="5117"/>
                      </a:lnTo>
                      <a:lnTo>
                        <a:pt x="5157" y="4939"/>
                      </a:lnTo>
                      <a:lnTo>
                        <a:pt x="5268" y="4798"/>
                      </a:lnTo>
                      <a:lnTo>
                        <a:pt x="5326" y="4716"/>
                      </a:lnTo>
                      <a:lnTo>
                        <a:pt x="5385" y="4625"/>
                      </a:lnTo>
                      <a:lnTo>
                        <a:pt x="5493" y="4439"/>
                      </a:lnTo>
                      <a:lnTo>
                        <a:pt x="5584" y="4246"/>
                      </a:lnTo>
                      <a:lnTo>
                        <a:pt x="5661" y="4046"/>
                      </a:lnTo>
                      <a:lnTo>
                        <a:pt x="5724" y="3841"/>
                      </a:lnTo>
                      <a:lnTo>
                        <a:pt x="5770" y="3633"/>
                      </a:lnTo>
                      <a:lnTo>
                        <a:pt x="5801" y="3421"/>
                      </a:lnTo>
                      <a:lnTo>
                        <a:pt x="5816" y="3206"/>
                      </a:lnTo>
                      <a:lnTo>
                        <a:pt x="5818" y="3099"/>
                      </a:lnTo>
                      <a:lnTo>
                        <a:pt x="5817" y="3024"/>
                      </a:lnTo>
                      <a:lnTo>
                        <a:pt x="5810" y="2875"/>
                      </a:lnTo>
                      <a:lnTo>
                        <a:pt x="5794" y="2728"/>
                      </a:lnTo>
                      <a:lnTo>
                        <a:pt x="5772" y="2585"/>
                      </a:lnTo>
                      <a:lnTo>
                        <a:pt x="5743" y="2444"/>
                      </a:lnTo>
                      <a:lnTo>
                        <a:pt x="5707" y="2305"/>
                      </a:lnTo>
                      <a:lnTo>
                        <a:pt x="5663" y="2169"/>
                      </a:lnTo>
                      <a:lnTo>
                        <a:pt x="5614" y="2037"/>
                      </a:lnTo>
                      <a:lnTo>
                        <a:pt x="5558" y="1908"/>
                      </a:lnTo>
                      <a:lnTo>
                        <a:pt x="5497" y="1782"/>
                      </a:lnTo>
                      <a:lnTo>
                        <a:pt x="5428" y="1661"/>
                      </a:lnTo>
                      <a:lnTo>
                        <a:pt x="5355" y="1542"/>
                      </a:lnTo>
                      <a:lnTo>
                        <a:pt x="5276" y="1429"/>
                      </a:lnTo>
                      <a:lnTo>
                        <a:pt x="5192" y="1319"/>
                      </a:lnTo>
                      <a:lnTo>
                        <a:pt x="5102" y="1213"/>
                      </a:lnTo>
                      <a:lnTo>
                        <a:pt x="5007" y="1112"/>
                      </a:lnTo>
                      <a:lnTo>
                        <a:pt x="4908" y="1016"/>
                      </a:lnTo>
                      <a:lnTo>
                        <a:pt x="4805" y="925"/>
                      </a:lnTo>
                      <a:lnTo>
                        <a:pt x="4696" y="840"/>
                      </a:lnTo>
                      <a:lnTo>
                        <a:pt x="4584" y="760"/>
                      </a:lnTo>
                      <a:lnTo>
                        <a:pt x="4468" y="685"/>
                      </a:lnTo>
                      <a:lnTo>
                        <a:pt x="4348" y="615"/>
                      </a:lnTo>
                      <a:lnTo>
                        <a:pt x="4225" y="552"/>
                      </a:lnTo>
                      <a:lnTo>
                        <a:pt x="4097" y="495"/>
                      </a:lnTo>
                      <a:lnTo>
                        <a:pt x="3967" y="444"/>
                      </a:lnTo>
                      <a:lnTo>
                        <a:pt x="3833" y="400"/>
                      </a:lnTo>
                      <a:lnTo>
                        <a:pt x="3697" y="363"/>
                      </a:lnTo>
                      <a:lnTo>
                        <a:pt x="3559" y="332"/>
                      </a:lnTo>
                      <a:lnTo>
                        <a:pt x="3418" y="309"/>
                      </a:lnTo>
                      <a:lnTo>
                        <a:pt x="3274" y="292"/>
                      </a:lnTo>
                      <a:lnTo>
                        <a:pt x="3129" y="284"/>
                      </a:lnTo>
                      <a:lnTo>
                        <a:pt x="2981" y="283"/>
                      </a:lnTo>
                      <a:lnTo>
                        <a:pt x="2907" y="285"/>
                      </a:lnTo>
                      <a:lnTo>
                        <a:pt x="2843" y="289"/>
                      </a:lnTo>
                      <a:lnTo>
                        <a:pt x="2715" y="301"/>
                      </a:lnTo>
                      <a:lnTo>
                        <a:pt x="2589" y="320"/>
                      </a:lnTo>
                      <a:lnTo>
                        <a:pt x="2464" y="344"/>
                      </a:lnTo>
                      <a:lnTo>
                        <a:pt x="2343" y="373"/>
                      </a:lnTo>
                      <a:lnTo>
                        <a:pt x="2222" y="408"/>
                      </a:lnTo>
                      <a:lnTo>
                        <a:pt x="2104" y="448"/>
                      </a:lnTo>
                      <a:lnTo>
                        <a:pt x="1989" y="494"/>
                      </a:lnTo>
                      <a:lnTo>
                        <a:pt x="1876" y="544"/>
                      </a:lnTo>
                      <a:lnTo>
                        <a:pt x="1766" y="599"/>
                      </a:lnTo>
                      <a:lnTo>
                        <a:pt x="1658" y="659"/>
                      </a:lnTo>
                      <a:lnTo>
                        <a:pt x="1554" y="725"/>
                      </a:lnTo>
                      <a:lnTo>
                        <a:pt x="1452" y="793"/>
                      </a:lnTo>
                      <a:lnTo>
                        <a:pt x="1354" y="867"/>
                      </a:lnTo>
                      <a:lnTo>
                        <a:pt x="1259" y="944"/>
                      </a:lnTo>
                      <a:lnTo>
                        <a:pt x="1169" y="1027"/>
                      </a:lnTo>
                      <a:lnTo>
                        <a:pt x="1080" y="1112"/>
                      </a:lnTo>
                      <a:lnTo>
                        <a:pt x="997" y="1202"/>
                      </a:lnTo>
                      <a:lnTo>
                        <a:pt x="917" y="1295"/>
                      </a:lnTo>
                      <a:lnTo>
                        <a:pt x="841" y="1392"/>
                      </a:lnTo>
                      <a:lnTo>
                        <a:pt x="769" y="1492"/>
                      </a:lnTo>
                      <a:lnTo>
                        <a:pt x="701" y="1595"/>
                      </a:lnTo>
                      <a:lnTo>
                        <a:pt x="638" y="1702"/>
                      </a:lnTo>
                      <a:lnTo>
                        <a:pt x="580" y="1812"/>
                      </a:lnTo>
                      <a:lnTo>
                        <a:pt x="526" y="1924"/>
                      </a:lnTo>
                      <a:lnTo>
                        <a:pt x="478" y="2039"/>
                      </a:lnTo>
                      <a:lnTo>
                        <a:pt x="434" y="2157"/>
                      </a:lnTo>
                      <a:lnTo>
                        <a:pt x="395" y="2277"/>
                      </a:lnTo>
                      <a:lnTo>
                        <a:pt x="363" y="2399"/>
                      </a:lnTo>
                      <a:lnTo>
                        <a:pt x="335" y="2525"/>
                      </a:lnTo>
                      <a:lnTo>
                        <a:pt x="313" y="2651"/>
                      </a:lnTo>
                      <a:lnTo>
                        <a:pt x="296" y="2780"/>
                      </a:lnTo>
                      <a:lnTo>
                        <a:pt x="291" y="2845"/>
                      </a:lnTo>
                      <a:lnTo>
                        <a:pt x="286" y="2909"/>
                      </a:lnTo>
                      <a:lnTo>
                        <a:pt x="280" y="3034"/>
                      </a:lnTo>
                      <a:lnTo>
                        <a:pt x="282" y="3160"/>
                      </a:lnTo>
                      <a:lnTo>
                        <a:pt x="288" y="3285"/>
                      </a:lnTo>
                      <a:lnTo>
                        <a:pt x="298" y="3409"/>
                      </a:lnTo>
                      <a:lnTo>
                        <a:pt x="315" y="3532"/>
                      </a:lnTo>
                      <a:lnTo>
                        <a:pt x="337" y="3655"/>
                      </a:lnTo>
                      <a:lnTo>
                        <a:pt x="365" y="3775"/>
                      </a:lnTo>
                      <a:lnTo>
                        <a:pt x="397" y="3894"/>
                      </a:lnTo>
                      <a:lnTo>
                        <a:pt x="434" y="4012"/>
                      </a:lnTo>
                      <a:lnTo>
                        <a:pt x="477" y="4128"/>
                      </a:lnTo>
                      <a:lnTo>
                        <a:pt x="524" y="4242"/>
                      </a:lnTo>
                      <a:lnTo>
                        <a:pt x="576" y="4355"/>
                      </a:lnTo>
                      <a:lnTo>
                        <a:pt x="634" y="4465"/>
                      </a:lnTo>
                      <a:lnTo>
                        <a:pt x="695" y="4573"/>
                      </a:lnTo>
                      <a:lnTo>
                        <a:pt x="762" y="4678"/>
                      </a:lnTo>
                      <a:lnTo>
                        <a:pt x="797" y="4730"/>
                      </a:lnTo>
                      <a:lnTo>
                        <a:pt x="854" y="4807"/>
                      </a:lnTo>
                      <a:lnTo>
                        <a:pt x="965" y="4942"/>
                      </a:lnTo>
                      <a:lnTo>
                        <a:pt x="1117" y="5112"/>
                      </a:lnTo>
                      <a:lnTo>
                        <a:pt x="1205" y="5209"/>
                      </a:lnTo>
                      <a:lnTo>
                        <a:pt x="1298" y="5302"/>
                      </a:lnTo>
                      <a:lnTo>
                        <a:pt x="1424" y="5443"/>
                      </a:lnTo>
                      <a:lnTo>
                        <a:pt x="1499" y="5545"/>
                      </a:lnTo>
                      <a:lnTo>
                        <a:pt x="1566" y="5661"/>
                      </a:lnTo>
                      <a:lnTo>
                        <a:pt x="1624" y="5797"/>
                      </a:lnTo>
                      <a:lnTo>
                        <a:pt x="1673" y="5955"/>
                      </a:lnTo>
                      <a:lnTo>
                        <a:pt x="1711" y="6142"/>
                      </a:lnTo>
                      <a:lnTo>
                        <a:pt x="1726" y="6249"/>
                      </a:lnTo>
                      <a:lnTo>
                        <a:pt x="1753" y="6446"/>
                      </a:lnTo>
                      <a:close/>
                      <a:moveTo>
                        <a:pt x="4595" y="6728"/>
                      </a:moveTo>
                      <a:lnTo>
                        <a:pt x="1515" y="6728"/>
                      </a:lnTo>
                      <a:lnTo>
                        <a:pt x="1458" y="6291"/>
                      </a:lnTo>
                      <a:lnTo>
                        <a:pt x="1444" y="6202"/>
                      </a:lnTo>
                      <a:lnTo>
                        <a:pt x="1411" y="6048"/>
                      </a:lnTo>
                      <a:lnTo>
                        <a:pt x="1371" y="5919"/>
                      </a:lnTo>
                      <a:lnTo>
                        <a:pt x="1324" y="5809"/>
                      </a:lnTo>
                      <a:lnTo>
                        <a:pt x="1268" y="5714"/>
                      </a:lnTo>
                      <a:lnTo>
                        <a:pt x="1205" y="5629"/>
                      </a:lnTo>
                      <a:lnTo>
                        <a:pt x="1095" y="5506"/>
                      </a:lnTo>
                      <a:lnTo>
                        <a:pt x="1008" y="5420"/>
                      </a:lnTo>
                      <a:lnTo>
                        <a:pt x="960" y="5371"/>
                      </a:lnTo>
                      <a:lnTo>
                        <a:pt x="860" y="5263"/>
                      </a:lnTo>
                      <a:lnTo>
                        <a:pt x="751" y="5136"/>
                      </a:lnTo>
                      <a:lnTo>
                        <a:pt x="634" y="4986"/>
                      </a:lnTo>
                      <a:lnTo>
                        <a:pt x="572" y="4899"/>
                      </a:lnTo>
                      <a:lnTo>
                        <a:pt x="533" y="4844"/>
                      </a:lnTo>
                      <a:lnTo>
                        <a:pt x="459" y="4729"/>
                      </a:lnTo>
                      <a:lnTo>
                        <a:pt x="390" y="4612"/>
                      </a:lnTo>
                      <a:lnTo>
                        <a:pt x="328" y="4491"/>
                      </a:lnTo>
                      <a:lnTo>
                        <a:pt x="270" y="4368"/>
                      </a:lnTo>
                      <a:lnTo>
                        <a:pt x="217" y="4241"/>
                      </a:lnTo>
                      <a:lnTo>
                        <a:pt x="171" y="4114"/>
                      </a:lnTo>
                      <a:lnTo>
                        <a:pt x="130" y="3984"/>
                      </a:lnTo>
                      <a:lnTo>
                        <a:pt x="94" y="3852"/>
                      </a:lnTo>
                      <a:lnTo>
                        <a:pt x="64" y="3718"/>
                      </a:lnTo>
                      <a:lnTo>
                        <a:pt x="40" y="3584"/>
                      </a:lnTo>
                      <a:lnTo>
                        <a:pt x="21" y="3448"/>
                      </a:lnTo>
                      <a:lnTo>
                        <a:pt x="8" y="3312"/>
                      </a:lnTo>
                      <a:lnTo>
                        <a:pt x="1" y="3175"/>
                      </a:lnTo>
                      <a:lnTo>
                        <a:pt x="0" y="3038"/>
                      </a:lnTo>
                      <a:lnTo>
                        <a:pt x="4" y="2899"/>
                      </a:lnTo>
                      <a:lnTo>
                        <a:pt x="9" y="2831"/>
                      </a:lnTo>
                      <a:lnTo>
                        <a:pt x="17" y="2759"/>
                      </a:lnTo>
                      <a:lnTo>
                        <a:pt x="36" y="2618"/>
                      </a:lnTo>
                      <a:lnTo>
                        <a:pt x="62" y="2478"/>
                      </a:lnTo>
                      <a:lnTo>
                        <a:pt x="94" y="2340"/>
                      </a:lnTo>
                      <a:lnTo>
                        <a:pt x="132" y="2205"/>
                      </a:lnTo>
                      <a:lnTo>
                        <a:pt x="175" y="2073"/>
                      </a:lnTo>
                      <a:lnTo>
                        <a:pt x="224" y="1943"/>
                      </a:lnTo>
                      <a:lnTo>
                        <a:pt x="278" y="1817"/>
                      </a:lnTo>
                      <a:lnTo>
                        <a:pt x="337" y="1692"/>
                      </a:lnTo>
                      <a:lnTo>
                        <a:pt x="403" y="1572"/>
                      </a:lnTo>
                      <a:lnTo>
                        <a:pt x="472" y="1454"/>
                      </a:lnTo>
                      <a:lnTo>
                        <a:pt x="547" y="1340"/>
                      </a:lnTo>
                      <a:lnTo>
                        <a:pt x="626" y="1230"/>
                      </a:lnTo>
                      <a:lnTo>
                        <a:pt x="711" y="1124"/>
                      </a:lnTo>
                      <a:lnTo>
                        <a:pt x="798" y="1020"/>
                      </a:lnTo>
                      <a:lnTo>
                        <a:pt x="891" y="922"/>
                      </a:lnTo>
                      <a:lnTo>
                        <a:pt x="988" y="827"/>
                      </a:lnTo>
                      <a:lnTo>
                        <a:pt x="1089" y="736"/>
                      </a:lnTo>
                      <a:lnTo>
                        <a:pt x="1193" y="651"/>
                      </a:lnTo>
                      <a:lnTo>
                        <a:pt x="1301" y="570"/>
                      </a:lnTo>
                      <a:lnTo>
                        <a:pt x="1412" y="493"/>
                      </a:lnTo>
                      <a:lnTo>
                        <a:pt x="1526" y="422"/>
                      </a:lnTo>
                      <a:lnTo>
                        <a:pt x="1644" y="356"/>
                      </a:lnTo>
                      <a:lnTo>
                        <a:pt x="1766" y="293"/>
                      </a:lnTo>
                      <a:lnTo>
                        <a:pt x="1889" y="237"/>
                      </a:lnTo>
                      <a:lnTo>
                        <a:pt x="2016" y="188"/>
                      </a:lnTo>
                      <a:lnTo>
                        <a:pt x="2144" y="142"/>
                      </a:lnTo>
                      <a:lnTo>
                        <a:pt x="2276" y="103"/>
                      </a:lnTo>
                      <a:lnTo>
                        <a:pt x="2409" y="71"/>
                      </a:lnTo>
                      <a:lnTo>
                        <a:pt x="2545" y="43"/>
                      </a:lnTo>
                      <a:lnTo>
                        <a:pt x="2682" y="22"/>
                      </a:lnTo>
                      <a:lnTo>
                        <a:pt x="2823" y="8"/>
                      </a:lnTo>
                      <a:lnTo>
                        <a:pt x="2892" y="3"/>
                      </a:lnTo>
                      <a:lnTo>
                        <a:pt x="2975" y="0"/>
                      </a:lnTo>
                      <a:lnTo>
                        <a:pt x="3138" y="1"/>
                      </a:lnTo>
                      <a:lnTo>
                        <a:pt x="3298" y="11"/>
                      </a:lnTo>
                      <a:lnTo>
                        <a:pt x="3457" y="28"/>
                      </a:lnTo>
                      <a:lnTo>
                        <a:pt x="3613" y="54"/>
                      </a:lnTo>
                      <a:lnTo>
                        <a:pt x="3766" y="88"/>
                      </a:lnTo>
                      <a:lnTo>
                        <a:pt x="3917" y="129"/>
                      </a:lnTo>
                      <a:lnTo>
                        <a:pt x="4063" y="177"/>
                      </a:lnTo>
                      <a:lnTo>
                        <a:pt x="4207" y="233"/>
                      </a:lnTo>
                      <a:lnTo>
                        <a:pt x="4347" y="295"/>
                      </a:lnTo>
                      <a:lnTo>
                        <a:pt x="4483" y="365"/>
                      </a:lnTo>
                      <a:lnTo>
                        <a:pt x="4616" y="441"/>
                      </a:lnTo>
                      <a:lnTo>
                        <a:pt x="4744" y="523"/>
                      </a:lnTo>
                      <a:lnTo>
                        <a:pt x="4867" y="613"/>
                      </a:lnTo>
                      <a:lnTo>
                        <a:pt x="4986" y="707"/>
                      </a:lnTo>
                      <a:lnTo>
                        <a:pt x="5100" y="807"/>
                      </a:lnTo>
                      <a:lnTo>
                        <a:pt x="5210" y="914"/>
                      </a:lnTo>
                      <a:lnTo>
                        <a:pt x="5313" y="1024"/>
                      </a:lnTo>
                      <a:lnTo>
                        <a:pt x="5411" y="1141"/>
                      </a:lnTo>
                      <a:lnTo>
                        <a:pt x="5504" y="1262"/>
                      </a:lnTo>
                      <a:lnTo>
                        <a:pt x="5592" y="1387"/>
                      </a:lnTo>
                      <a:lnTo>
                        <a:pt x="5672" y="1517"/>
                      </a:lnTo>
                      <a:lnTo>
                        <a:pt x="5747" y="1652"/>
                      </a:lnTo>
                      <a:lnTo>
                        <a:pt x="5814" y="1790"/>
                      </a:lnTo>
                      <a:lnTo>
                        <a:pt x="5875" y="1933"/>
                      </a:lnTo>
                      <a:lnTo>
                        <a:pt x="5930" y="2078"/>
                      </a:lnTo>
                      <a:lnTo>
                        <a:pt x="5977" y="2227"/>
                      </a:lnTo>
                      <a:lnTo>
                        <a:pt x="6017" y="2379"/>
                      </a:lnTo>
                      <a:lnTo>
                        <a:pt x="6049" y="2535"/>
                      </a:lnTo>
                      <a:lnTo>
                        <a:pt x="6074" y="2693"/>
                      </a:lnTo>
                      <a:lnTo>
                        <a:pt x="6091" y="2853"/>
                      </a:lnTo>
                      <a:lnTo>
                        <a:pt x="6099" y="3016"/>
                      </a:lnTo>
                      <a:lnTo>
                        <a:pt x="6099" y="3099"/>
                      </a:lnTo>
                      <a:lnTo>
                        <a:pt x="6098" y="3217"/>
                      </a:lnTo>
                      <a:lnTo>
                        <a:pt x="6081" y="3452"/>
                      </a:lnTo>
                      <a:lnTo>
                        <a:pt x="6046" y="3685"/>
                      </a:lnTo>
                      <a:lnTo>
                        <a:pt x="5995" y="3914"/>
                      </a:lnTo>
                      <a:lnTo>
                        <a:pt x="5926" y="4139"/>
                      </a:lnTo>
                      <a:lnTo>
                        <a:pt x="5841" y="4357"/>
                      </a:lnTo>
                      <a:lnTo>
                        <a:pt x="5738" y="4568"/>
                      </a:lnTo>
                      <a:lnTo>
                        <a:pt x="5618" y="4772"/>
                      </a:lnTo>
                      <a:lnTo>
                        <a:pt x="5551" y="4871"/>
                      </a:lnTo>
                      <a:lnTo>
                        <a:pt x="5488" y="4958"/>
                      </a:lnTo>
                      <a:lnTo>
                        <a:pt x="5372" y="5109"/>
                      </a:lnTo>
                      <a:lnTo>
                        <a:pt x="5212" y="5299"/>
                      </a:lnTo>
                      <a:lnTo>
                        <a:pt x="5115" y="5405"/>
                      </a:lnTo>
                      <a:lnTo>
                        <a:pt x="5023" y="5507"/>
                      </a:lnTo>
                      <a:lnTo>
                        <a:pt x="4906" y="5650"/>
                      </a:lnTo>
                      <a:lnTo>
                        <a:pt x="4837" y="5749"/>
                      </a:lnTo>
                      <a:lnTo>
                        <a:pt x="4778" y="5856"/>
                      </a:lnTo>
                      <a:lnTo>
                        <a:pt x="4728" y="5976"/>
                      </a:lnTo>
                      <a:lnTo>
                        <a:pt x="4684" y="6116"/>
                      </a:lnTo>
                      <a:lnTo>
                        <a:pt x="4651" y="6281"/>
                      </a:lnTo>
                      <a:lnTo>
                        <a:pt x="4637" y="6376"/>
                      </a:lnTo>
                      <a:lnTo>
                        <a:pt x="4595" y="6728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49">
                  <a:extLst>
                    <a:ext uri="{FF2B5EF4-FFF2-40B4-BE49-F238E27FC236}">
                      <a16:creationId xmlns:a16="http://schemas.microsoft.com/office/drawing/2014/main" id="{E7D7449B-ED1C-48BD-A888-07EE46AA08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98052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50">
                  <a:extLst>
                    <a:ext uri="{FF2B5EF4-FFF2-40B4-BE49-F238E27FC236}">
                      <a16:creationId xmlns:a16="http://schemas.microsoft.com/office/drawing/2014/main" id="{01BD033A-DC3B-4F46-A850-B7BA2C0D3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81138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51">
                  <a:extLst>
                    <a:ext uri="{FF2B5EF4-FFF2-40B4-BE49-F238E27FC236}">
                      <a16:creationId xmlns:a16="http://schemas.microsoft.com/office/drawing/2014/main" id="{D78E7E40-A760-4592-A5CB-26642A8A75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715" y="-164225"/>
                  <a:ext cx="88392" cy="6913"/>
                </a:xfrm>
                <a:prstGeom prst="rect">
                  <a:avLst/>
                </a:pr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52">
                  <a:extLst>
                    <a:ext uri="{FF2B5EF4-FFF2-40B4-BE49-F238E27FC236}">
                      <a16:creationId xmlns:a16="http://schemas.microsoft.com/office/drawing/2014/main" id="{92FF5E14-248F-48EF-8058-1E5D669F58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5324" y="-336891"/>
                  <a:ext cx="172372" cy="132662"/>
                </a:xfrm>
                <a:custGeom>
                  <a:avLst/>
                  <a:gdLst>
                    <a:gd name="T0" fmla="*/ 2581 w 7031"/>
                    <a:gd name="T1" fmla="*/ 1972 h 5408"/>
                    <a:gd name="T2" fmla="*/ 2581 w 7031"/>
                    <a:gd name="T3" fmla="*/ 2487 h 5408"/>
                    <a:gd name="T4" fmla="*/ 2697 w 7031"/>
                    <a:gd name="T5" fmla="*/ 2981 h 5408"/>
                    <a:gd name="T6" fmla="*/ 333 w 7031"/>
                    <a:gd name="T7" fmla="*/ 4243 h 5408"/>
                    <a:gd name="T8" fmla="*/ 174 w 7031"/>
                    <a:gd name="T9" fmla="*/ 4363 h 5408"/>
                    <a:gd name="T10" fmla="*/ 64 w 7031"/>
                    <a:gd name="T11" fmla="*/ 4520 h 5408"/>
                    <a:gd name="T12" fmla="*/ 7 w 7031"/>
                    <a:gd name="T13" fmla="*/ 4701 h 5408"/>
                    <a:gd name="T14" fmla="*/ 6 w 7031"/>
                    <a:gd name="T15" fmla="*/ 4894 h 5408"/>
                    <a:gd name="T16" fmla="*/ 68 w 7031"/>
                    <a:gd name="T17" fmla="*/ 5084 h 5408"/>
                    <a:gd name="T18" fmla="*/ 102 w 7031"/>
                    <a:gd name="T19" fmla="*/ 5143 h 5408"/>
                    <a:gd name="T20" fmla="*/ 242 w 7031"/>
                    <a:gd name="T21" fmla="*/ 5285 h 5408"/>
                    <a:gd name="T22" fmla="*/ 411 w 7031"/>
                    <a:gd name="T23" fmla="*/ 5374 h 5408"/>
                    <a:gd name="T24" fmla="*/ 599 w 7031"/>
                    <a:gd name="T25" fmla="*/ 5408 h 5408"/>
                    <a:gd name="T26" fmla="*/ 790 w 7031"/>
                    <a:gd name="T27" fmla="*/ 5382 h 5408"/>
                    <a:gd name="T28" fmla="*/ 970 w 7031"/>
                    <a:gd name="T29" fmla="*/ 5291 h 5408"/>
                    <a:gd name="T30" fmla="*/ 3161 w 7031"/>
                    <a:gd name="T31" fmla="*/ 3739 h 5408"/>
                    <a:gd name="T32" fmla="*/ 3427 w 7031"/>
                    <a:gd name="T33" fmla="*/ 3982 h 5408"/>
                    <a:gd name="T34" fmla="*/ 3733 w 7031"/>
                    <a:gd name="T35" fmla="*/ 4182 h 5408"/>
                    <a:gd name="T36" fmla="*/ 4076 w 7031"/>
                    <a:gd name="T37" fmla="*/ 4332 h 5408"/>
                    <a:gd name="T38" fmla="*/ 4449 w 7031"/>
                    <a:gd name="T39" fmla="*/ 4426 h 5408"/>
                    <a:gd name="T40" fmla="*/ 4852 w 7031"/>
                    <a:gd name="T41" fmla="*/ 4455 h 5408"/>
                    <a:gd name="T42" fmla="*/ 5194 w 7031"/>
                    <a:gd name="T43" fmla="*/ 4429 h 5408"/>
                    <a:gd name="T44" fmla="*/ 5707 w 7031"/>
                    <a:gd name="T45" fmla="*/ 4277 h 5408"/>
                    <a:gd name="T46" fmla="*/ 6160 w 7031"/>
                    <a:gd name="T47" fmla="*/ 4007 h 5408"/>
                    <a:gd name="T48" fmla="*/ 6538 w 7031"/>
                    <a:gd name="T49" fmla="*/ 3636 h 5408"/>
                    <a:gd name="T50" fmla="*/ 6822 w 7031"/>
                    <a:gd name="T51" fmla="*/ 3181 h 5408"/>
                    <a:gd name="T52" fmla="*/ 6976 w 7031"/>
                    <a:gd name="T53" fmla="*/ 2751 h 5408"/>
                    <a:gd name="T54" fmla="*/ 7006 w 7031"/>
                    <a:gd name="T55" fmla="*/ 2584 h 5408"/>
                    <a:gd name="T56" fmla="*/ 7031 w 7031"/>
                    <a:gd name="T57" fmla="*/ 2249 h 5408"/>
                    <a:gd name="T58" fmla="*/ 7006 w 7031"/>
                    <a:gd name="T59" fmla="*/ 1920 h 5408"/>
                    <a:gd name="T60" fmla="*/ 6935 w 7031"/>
                    <a:gd name="T61" fmla="*/ 1604 h 5408"/>
                    <a:gd name="T62" fmla="*/ 6821 w 7031"/>
                    <a:gd name="T63" fmla="*/ 1301 h 5408"/>
                    <a:gd name="T64" fmla="*/ 6666 w 7031"/>
                    <a:gd name="T65" fmla="*/ 1020 h 5408"/>
                    <a:gd name="T66" fmla="*/ 6473 w 7031"/>
                    <a:gd name="T67" fmla="*/ 763 h 5408"/>
                    <a:gd name="T68" fmla="*/ 6244 w 7031"/>
                    <a:gd name="T69" fmla="*/ 536 h 5408"/>
                    <a:gd name="T70" fmla="*/ 5982 w 7031"/>
                    <a:gd name="T71" fmla="*/ 343 h 5408"/>
                    <a:gd name="T72" fmla="*/ 5691 w 7031"/>
                    <a:gd name="T73" fmla="*/ 189 h 5408"/>
                    <a:gd name="T74" fmla="*/ 5371 w 7031"/>
                    <a:gd name="T75" fmla="*/ 78 h 5408"/>
                    <a:gd name="T76" fmla="*/ 5260 w 7031"/>
                    <a:gd name="T77" fmla="*/ 52 h 5408"/>
                    <a:gd name="T78" fmla="*/ 4925 w 7031"/>
                    <a:gd name="T79" fmla="*/ 4 h 5408"/>
                    <a:gd name="T80" fmla="*/ 4595 w 7031"/>
                    <a:gd name="T81" fmla="*/ 8 h 5408"/>
                    <a:gd name="T82" fmla="*/ 4274 w 7031"/>
                    <a:gd name="T83" fmla="*/ 61 h 5408"/>
                    <a:gd name="T84" fmla="*/ 3968 w 7031"/>
                    <a:gd name="T85" fmla="*/ 159 h 5408"/>
                    <a:gd name="T86" fmla="*/ 3680 w 7031"/>
                    <a:gd name="T87" fmla="*/ 301 h 5408"/>
                    <a:gd name="T88" fmla="*/ 3416 w 7031"/>
                    <a:gd name="T89" fmla="*/ 482 h 5408"/>
                    <a:gd name="T90" fmla="*/ 3179 w 7031"/>
                    <a:gd name="T91" fmla="*/ 699 h 5408"/>
                    <a:gd name="T92" fmla="*/ 2974 w 7031"/>
                    <a:gd name="T93" fmla="*/ 952 h 5408"/>
                    <a:gd name="T94" fmla="*/ 2805 w 7031"/>
                    <a:gd name="T95" fmla="*/ 1234 h 5408"/>
                    <a:gd name="T96" fmla="*/ 2676 w 7031"/>
                    <a:gd name="T97" fmla="*/ 1546 h 5408"/>
                    <a:gd name="T98" fmla="*/ 2630 w 7031"/>
                    <a:gd name="T99" fmla="*/ 1710 h 5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031" h="5408">
                      <a:moveTo>
                        <a:pt x="2630" y="1710"/>
                      </a:moveTo>
                      <a:lnTo>
                        <a:pt x="2610" y="1798"/>
                      </a:lnTo>
                      <a:lnTo>
                        <a:pt x="2581" y="1972"/>
                      </a:lnTo>
                      <a:lnTo>
                        <a:pt x="2568" y="2145"/>
                      </a:lnTo>
                      <a:lnTo>
                        <a:pt x="2568" y="2317"/>
                      </a:lnTo>
                      <a:lnTo>
                        <a:pt x="2581" y="2487"/>
                      </a:lnTo>
                      <a:lnTo>
                        <a:pt x="2607" y="2654"/>
                      </a:lnTo>
                      <a:lnTo>
                        <a:pt x="2646" y="2820"/>
                      </a:lnTo>
                      <a:lnTo>
                        <a:pt x="2697" y="2981"/>
                      </a:lnTo>
                      <a:lnTo>
                        <a:pt x="2728" y="3061"/>
                      </a:lnTo>
                      <a:lnTo>
                        <a:pt x="365" y="4229"/>
                      </a:lnTo>
                      <a:lnTo>
                        <a:pt x="333" y="4243"/>
                      </a:lnTo>
                      <a:lnTo>
                        <a:pt x="275" y="4278"/>
                      </a:lnTo>
                      <a:lnTo>
                        <a:pt x="223" y="4318"/>
                      </a:lnTo>
                      <a:lnTo>
                        <a:pt x="174" y="4363"/>
                      </a:lnTo>
                      <a:lnTo>
                        <a:pt x="132" y="4411"/>
                      </a:lnTo>
                      <a:lnTo>
                        <a:pt x="95" y="4464"/>
                      </a:lnTo>
                      <a:lnTo>
                        <a:pt x="64" y="4520"/>
                      </a:lnTo>
                      <a:lnTo>
                        <a:pt x="39" y="4578"/>
                      </a:lnTo>
                      <a:lnTo>
                        <a:pt x="20" y="4639"/>
                      </a:lnTo>
                      <a:lnTo>
                        <a:pt x="7" y="4701"/>
                      </a:lnTo>
                      <a:lnTo>
                        <a:pt x="1" y="4765"/>
                      </a:lnTo>
                      <a:lnTo>
                        <a:pt x="0" y="4829"/>
                      </a:lnTo>
                      <a:lnTo>
                        <a:pt x="6" y="4894"/>
                      </a:lnTo>
                      <a:lnTo>
                        <a:pt x="20" y="4959"/>
                      </a:lnTo>
                      <a:lnTo>
                        <a:pt x="40" y="5022"/>
                      </a:lnTo>
                      <a:lnTo>
                        <a:pt x="68" y="5084"/>
                      </a:lnTo>
                      <a:lnTo>
                        <a:pt x="83" y="5115"/>
                      </a:lnTo>
                      <a:lnTo>
                        <a:pt x="83" y="5115"/>
                      </a:lnTo>
                      <a:lnTo>
                        <a:pt x="102" y="5143"/>
                      </a:lnTo>
                      <a:lnTo>
                        <a:pt x="145" y="5196"/>
                      </a:lnTo>
                      <a:lnTo>
                        <a:pt x="191" y="5244"/>
                      </a:lnTo>
                      <a:lnTo>
                        <a:pt x="242" y="5285"/>
                      </a:lnTo>
                      <a:lnTo>
                        <a:pt x="295" y="5321"/>
                      </a:lnTo>
                      <a:lnTo>
                        <a:pt x="352" y="5350"/>
                      </a:lnTo>
                      <a:lnTo>
                        <a:pt x="411" y="5374"/>
                      </a:lnTo>
                      <a:lnTo>
                        <a:pt x="473" y="5392"/>
                      </a:lnTo>
                      <a:lnTo>
                        <a:pt x="535" y="5403"/>
                      </a:lnTo>
                      <a:lnTo>
                        <a:pt x="599" y="5408"/>
                      </a:lnTo>
                      <a:lnTo>
                        <a:pt x="662" y="5406"/>
                      </a:lnTo>
                      <a:lnTo>
                        <a:pt x="727" y="5396"/>
                      </a:lnTo>
                      <a:lnTo>
                        <a:pt x="790" y="5382"/>
                      </a:lnTo>
                      <a:lnTo>
                        <a:pt x="851" y="5359"/>
                      </a:lnTo>
                      <a:lnTo>
                        <a:pt x="911" y="5329"/>
                      </a:lnTo>
                      <a:lnTo>
                        <a:pt x="970" y="5291"/>
                      </a:lnTo>
                      <a:lnTo>
                        <a:pt x="998" y="5270"/>
                      </a:lnTo>
                      <a:lnTo>
                        <a:pt x="3121" y="3694"/>
                      </a:lnTo>
                      <a:lnTo>
                        <a:pt x="3161" y="3739"/>
                      </a:lnTo>
                      <a:lnTo>
                        <a:pt x="3246" y="3824"/>
                      </a:lnTo>
                      <a:lnTo>
                        <a:pt x="3334" y="3906"/>
                      </a:lnTo>
                      <a:lnTo>
                        <a:pt x="3427" y="3982"/>
                      </a:lnTo>
                      <a:lnTo>
                        <a:pt x="3525" y="4054"/>
                      </a:lnTo>
                      <a:lnTo>
                        <a:pt x="3628" y="4121"/>
                      </a:lnTo>
                      <a:lnTo>
                        <a:pt x="3733" y="4182"/>
                      </a:lnTo>
                      <a:lnTo>
                        <a:pt x="3844" y="4238"/>
                      </a:lnTo>
                      <a:lnTo>
                        <a:pt x="3958" y="4289"/>
                      </a:lnTo>
                      <a:lnTo>
                        <a:pt x="4076" y="4332"/>
                      </a:lnTo>
                      <a:lnTo>
                        <a:pt x="4197" y="4370"/>
                      </a:lnTo>
                      <a:lnTo>
                        <a:pt x="4322" y="4402"/>
                      </a:lnTo>
                      <a:lnTo>
                        <a:pt x="4449" y="4426"/>
                      </a:lnTo>
                      <a:lnTo>
                        <a:pt x="4581" y="4443"/>
                      </a:lnTo>
                      <a:lnTo>
                        <a:pt x="4715" y="4453"/>
                      </a:lnTo>
                      <a:lnTo>
                        <a:pt x="4852" y="4455"/>
                      </a:lnTo>
                      <a:lnTo>
                        <a:pt x="4922" y="4453"/>
                      </a:lnTo>
                      <a:lnTo>
                        <a:pt x="5014" y="4450"/>
                      </a:lnTo>
                      <a:lnTo>
                        <a:pt x="5194" y="4429"/>
                      </a:lnTo>
                      <a:lnTo>
                        <a:pt x="5370" y="4392"/>
                      </a:lnTo>
                      <a:lnTo>
                        <a:pt x="5541" y="4341"/>
                      </a:lnTo>
                      <a:lnTo>
                        <a:pt x="5707" y="4277"/>
                      </a:lnTo>
                      <a:lnTo>
                        <a:pt x="5865" y="4199"/>
                      </a:lnTo>
                      <a:lnTo>
                        <a:pt x="6016" y="4108"/>
                      </a:lnTo>
                      <a:lnTo>
                        <a:pt x="6160" y="4007"/>
                      </a:lnTo>
                      <a:lnTo>
                        <a:pt x="6295" y="3893"/>
                      </a:lnTo>
                      <a:lnTo>
                        <a:pt x="6421" y="3770"/>
                      </a:lnTo>
                      <a:lnTo>
                        <a:pt x="6538" y="3636"/>
                      </a:lnTo>
                      <a:lnTo>
                        <a:pt x="6643" y="3492"/>
                      </a:lnTo>
                      <a:lnTo>
                        <a:pt x="6738" y="3340"/>
                      </a:lnTo>
                      <a:lnTo>
                        <a:pt x="6822" y="3181"/>
                      </a:lnTo>
                      <a:lnTo>
                        <a:pt x="6893" y="3014"/>
                      </a:lnTo>
                      <a:lnTo>
                        <a:pt x="6951" y="2841"/>
                      </a:lnTo>
                      <a:lnTo>
                        <a:pt x="6976" y="2751"/>
                      </a:lnTo>
                      <a:lnTo>
                        <a:pt x="6976" y="2751"/>
                      </a:lnTo>
                      <a:lnTo>
                        <a:pt x="6987" y="2696"/>
                      </a:lnTo>
                      <a:lnTo>
                        <a:pt x="7006" y="2584"/>
                      </a:lnTo>
                      <a:lnTo>
                        <a:pt x="7020" y="2472"/>
                      </a:lnTo>
                      <a:lnTo>
                        <a:pt x="7028" y="2360"/>
                      </a:lnTo>
                      <a:lnTo>
                        <a:pt x="7031" y="2249"/>
                      </a:lnTo>
                      <a:lnTo>
                        <a:pt x="7027" y="2138"/>
                      </a:lnTo>
                      <a:lnTo>
                        <a:pt x="7019" y="2029"/>
                      </a:lnTo>
                      <a:lnTo>
                        <a:pt x="7006" y="1920"/>
                      </a:lnTo>
                      <a:lnTo>
                        <a:pt x="6987" y="1814"/>
                      </a:lnTo>
                      <a:lnTo>
                        <a:pt x="6963" y="1707"/>
                      </a:lnTo>
                      <a:lnTo>
                        <a:pt x="6935" y="1604"/>
                      </a:lnTo>
                      <a:lnTo>
                        <a:pt x="6902" y="1500"/>
                      </a:lnTo>
                      <a:lnTo>
                        <a:pt x="6864" y="1400"/>
                      </a:lnTo>
                      <a:lnTo>
                        <a:pt x="6821" y="1301"/>
                      </a:lnTo>
                      <a:lnTo>
                        <a:pt x="6773" y="1205"/>
                      </a:lnTo>
                      <a:lnTo>
                        <a:pt x="6722" y="1111"/>
                      </a:lnTo>
                      <a:lnTo>
                        <a:pt x="6666" y="1020"/>
                      </a:lnTo>
                      <a:lnTo>
                        <a:pt x="6605" y="931"/>
                      </a:lnTo>
                      <a:lnTo>
                        <a:pt x="6541" y="845"/>
                      </a:lnTo>
                      <a:lnTo>
                        <a:pt x="6473" y="763"/>
                      </a:lnTo>
                      <a:lnTo>
                        <a:pt x="6400" y="684"/>
                      </a:lnTo>
                      <a:lnTo>
                        <a:pt x="6324" y="608"/>
                      </a:lnTo>
                      <a:lnTo>
                        <a:pt x="6244" y="536"/>
                      </a:lnTo>
                      <a:lnTo>
                        <a:pt x="6160" y="467"/>
                      </a:lnTo>
                      <a:lnTo>
                        <a:pt x="6073" y="403"/>
                      </a:lnTo>
                      <a:lnTo>
                        <a:pt x="5982" y="343"/>
                      </a:lnTo>
                      <a:lnTo>
                        <a:pt x="5888" y="287"/>
                      </a:lnTo>
                      <a:lnTo>
                        <a:pt x="5791" y="235"/>
                      </a:lnTo>
                      <a:lnTo>
                        <a:pt x="5691" y="189"/>
                      </a:lnTo>
                      <a:lnTo>
                        <a:pt x="5588" y="147"/>
                      </a:lnTo>
                      <a:lnTo>
                        <a:pt x="5481" y="110"/>
                      </a:lnTo>
                      <a:lnTo>
                        <a:pt x="5371" y="78"/>
                      </a:lnTo>
                      <a:lnTo>
                        <a:pt x="5315" y="64"/>
                      </a:lnTo>
                      <a:lnTo>
                        <a:pt x="5315" y="64"/>
                      </a:lnTo>
                      <a:lnTo>
                        <a:pt x="5260" y="52"/>
                      </a:lnTo>
                      <a:lnTo>
                        <a:pt x="5148" y="29"/>
                      </a:lnTo>
                      <a:lnTo>
                        <a:pt x="5036" y="14"/>
                      </a:lnTo>
                      <a:lnTo>
                        <a:pt x="4925" y="4"/>
                      </a:lnTo>
                      <a:lnTo>
                        <a:pt x="4814" y="0"/>
                      </a:lnTo>
                      <a:lnTo>
                        <a:pt x="4704" y="1"/>
                      </a:lnTo>
                      <a:lnTo>
                        <a:pt x="4595" y="8"/>
                      </a:lnTo>
                      <a:lnTo>
                        <a:pt x="4486" y="21"/>
                      </a:lnTo>
                      <a:lnTo>
                        <a:pt x="4380" y="38"/>
                      </a:lnTo>
                      <a:lnTo>
                        <a:pt x="4274" y="61"/>
                      </a:lnTo>
                      <a:lnTo>
                        <a:pt x="4171" y="88"/>
                      </a:lnTo>
                      <a:lnTo>
                        <a:pt x="4069" y="122"/>
                      </a:lnTo>
                      <a:lnTo>
                        <a:pt x="3968" y="159"/>
                      </a:lnTo>
                      <a:lnTo>
                        <a:pt x="3870" y="202"/>
                      </a:lnTo>
                      <a:lnTo>
                        <a:pt x="3774" y="249"/>
                      </a:lnTo>
                      <a:lnTo>
                        <a:pt x="3680" y="301"/>
                      </a:lnTo>
                      <a:lnTo>
                        <a:pt x="3590" y="356"/>
                      </a:lnTo>
                      <a:lnTo>
                        <a:pt x="3501" y="417"/>
                      </a:lnTo>
                      <a:lnTo>
                        <a:pt x="3416" y="482"/>
                      </a:lnTo>
                      <a:lnTo>
                        <a:pt x="3333" y="551"/>
                      </a:lnTo>
                      <a:lnTo>
                        <a:pt x="3254" y="623"/>
                      </a:lnTo>
                      <a:lnTo>
                        <a:pt x="3179" y="699"/>
                      </a:lnTo>
                      <a:lnTo>
                        <a:pt x="3107" y="780"/>
                      </a:lnTo>
                      <a:lnTo>
                        <a:pt x="3038" y="864"/>
                      </a:lnTo>
                      <a:lnTo>
                        <a:pt x="2974" y="952"/>
                      </a:lnTo>
                      <a:lnTo>
                        <a:pt x="2914" y="1042"/>
                      </a:lnTo>
                      <a:lnTo>
                        <a:pt x="2857" y="1136"/>
                      </a:lnTo>
                      <a:lnTo>
                        <a:pt x="2805" y="1234"/>
                      </a:lnTo>
                      <a:lnTo>
                        <a:pt x="2757" y="1335"/>
                      </a:lnTo>
                      <a:lnTo>
                        <a:pt x="2714" y="1439"/>
                      </a:lnTo>
                      <a:lnTo>
                        <a:pt x="2676" y="1546"/>
                      </a:lnTo>
                      <a:lnTo>
                        <a:pt x="2643" y="1654"/>
                      </a:lnTo>
                      <a:lnTo>
                        <a:pt x="2630" y="1710"/>
                      </a:lnTo>
                      <a:lnTo>
                        <a:pt x="2630" y="1710"/>
                      </a:lnTo>
                      <a:close/>
                    </a:path>
                  </a:pathLst>
                </a:custGeom>
                <a:solidFill>
                  <a:srgbClr val="3C33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53">
                  <a:extLst>
                    <a:ext uri="{FF2B5EF4-FFF2-40B4-BE49-F238E27FC236}">
                      <a16:creationId xmlns:a16="http://schemas.microsoft.com/office/drawing/2014/main" id="{14B50E88-0901-4FA7-B9DB-0FF4C90CB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5333" y="-321448"/>
                  <a:ext cx="75450" cy="75597"/>
                </a:xfrm>
                <a:custGeom>
                  <a:avLst/>
                  <a:gdLst>
                    <a:gd name="T0" fmla="*/ 1364 w 3080"/>
                    <a:gd name="T1" fmla="*/ 3080 h 3080"/>
                    <a:gd name="T2" fmla="*/ 1814 w 3080"/>
                    <a:gd name="T3" fmla="*/ 2770 h 3080"/>
                    <a:gd name="T4" fmla="*/ 1998 w 3080"/>
                    <a:gd name="T5" fmla="*/ 2712 h 3080"/>
                    <a:gd name="T6" fmla="*/ 2215 w 3080"/>
                    <a:gd name="T7" fmla="*/ 2605 h 3080"/>
                    <a:gd name="T8" fmla="*/ 2503 w 3080"/>
                    <a:gd name="T9" fmla="*/ 2743 h 3080"/>
                    <a:gd name="T10" fmla="*/ 2616 w 3080"/>
                    <a:gd name="T11" fmla="*/ 2222 h 3080"/>
                    <a:gd name="T12" fmla="*/ 2703 w 3080"/>
                    <a:gd name="T13" fmla="*/ 2058 h 3080"/>
                    <a:gd name="T14" fmla="*/ 2787 w 3080"/>
                    <a:gd name="T15" fmla="*/ 1821 h 3080"/>
                    <a:gd name="T16" fmla="*/ 3080 w 3080"/>
                    <a:gd name="T17" fmla="*/ 1715 h 3080"/>
                    <a:gd name="T18" fmla="*/ 2784 w 3080"/>
                    <a:gd name="T19" fmla="*/ 1266 h 3080"/>
                    <a:gd name="T20" fmla="*/ 2725 w 3080"/>
                    <a:gd name="T21" fmla="*/ 1081 h 3080"/>
                    <a:gd name="T22" fmla="*/ 2619 w 3080"/>
                    <a:gd name="T23" fmla="*/ 854 h 3080"/>
                    <a:gd name="T24" fmla="*/ 2756 w 3080"/>
                    <a:gd name="T25" fmla="*/ 562 h 3080"/>
                    <a:gd name="T26" fmla="*/ 2221 w 3080"/>
                    <a:gd name="T27" fmla="*/ 464 h 3080"/>
                    <a:gd name="T28" fmla="*/ 2058 w 3080"/>
                    <a:gd name="T29" fmla="*/ 375 h 3080"/>
                    <a:gd name="T30" fmla="*/ 1820 w 3080"/>
                    <a:gd name="T31" fmla="*/ 293 h 3080"/>
                    <a:gd name="T32" fmla="*/ 1715 w 3080"/>
                    <a:gd name="T33" fmla="*/ 0 h 3080"/>
                    <a:gd name="T34" fmla="*/ 1265 w 3080"/>
                    <a:gd name="T35" fmla="*/ 309 h 3080"/>
                    <a:gd name="T36" fmla="*/ 1082 w 3080"/>
                    <a:gd name="T37" fmla="*/ 367 h 3080"/>
                    <a:gd name="T38" fmla="*/ 864 w 3080"/>
                    <a:gd name="T39" fmla="*/ 474 h 3080"/>
                    <a:gd name="T40" fmla="*/ 576 w 3080"/>
                    <a:gd name="T41" fmla="*/ 337 h 3080"/>
                    <a:gd name="T42" fmla="*/ 464 w 3080"/>
                    <a:gd name="T43" fmla="*/ 871 h 3080"/>
                    <a:gd name="T44" fmla="*/ 375 w 3080"/>
                    <a:gd name="T45" fmla="*/ 1036 h 3080"/>
                    <a:gd name="T46" fmla="*/ 293 w 3080"/>
                    <a:gd name="T47" fmla="*/ 1273 h 3080"/>
                    <a:gd name="T48" fmla="*/ 0 w 3080"/>
                    <a:gd name="T49" fmla="*/ 1378 h 3080"/>
                    <a:gd name="T50" fmla="*/ 295 w 3080"/>
                    <a:gd name="T51" fmla="*/ 1828 h 3080"/>
                    <a:gd name="T52" fmla="*/ 353 w 3080"/>
                    <a:gd name="T53" fmla="*/ 2012 h 3080"/>
                    <a:gd name="T54" fmla="*/ 461 w 3080"/>
                    <a:gd name="T55" fmla="*/ 2230 h 3080"/>
                    <a:gd name="T56" fmla="*/ 322 w 3080"/>
                    <a:gd name="T57" fmla="*/ 2517 h 3080"/>
                    <a:gd name="T58" fmla="*/ 857 w 3080"/>
                    <a:gd name="T59" fmla="*/ 2630 h 3080"/>
                    <a:gd name="T60" fmla="*/ 1021 w 3080"/>
                    <a:gd name="T61" fmla="*/ 2713 h 3080"/>
                    <a:gd name="T62" fmla="*/ 1258 w 3080"/>
                    <a:gd name="T63" fmla="*/ 2787 h 3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080" h="3080">
                      <a:moveTo>
                        <a:pt x="1321" y="2799"/>
                      </a:moveTo>
                      <a:lnTo>
                        <a:pt x="1364" y="3080"/>
                      </a:lnTo>
                      <a:lnTo>
                        <a:pt x="1786" y="3066"/>
                      </a:lnTo>
                      <a:lnTo>
                        <a:pt x="1814" y="2770"/>
                      </a:lnTo>
                      <a:lnTo>
                        <a:pt x="1876" y="2754"/>
                      </a:lnTo>
                      <a:lnTo>
                        <a:pt x="1998" y="2712"/>
                      </a:lnTo>
                      <a:lnTo>
                        <a:pt x="2110" y="2663"/>
                      </a:lnTo>
                      <a:lnTo>
                        <a:pt x="2215" y="2605"/>
                      </a:lnTo>
                      <a:lnTo>
                        <a:pt x="2263" y="2574"/>
                      </a:lnTo>
                      <a:lnTo>
                        <a:pt x="2503" y="2743"/>
                      </a:lnTo>
                      <a:lnTo>
                        <a:pt x="2798" y="2433"/>
                      </a:lnTo>
                      <a:lnTo>
                        <a:pt x="2616" y="2222"/>
                      </a:lnTo>
                      <a:lnTo>
                        <a:pt x="2646" y="2169"/>
                      </a:lnTo>
                      <a:lnTo>
                        <a:pt x="2703" y="2058"/>
                      </a:lnTo>
                      <a:lnTo>
                        <a:pt x="2751" y="1942"/>
                      </a:lnTo>
                      <a:lnTo>
                        <a:pt x="2787" y="1821"/>
                      </a:lnTo>
                      <a:lnTo>
                        <a:pt x="2798" y="1757"/>
                      </a:lnTo>
                      <a:lnTo>
                        <a:pt x="3080" y="1715"/>
                      </a:lnTo>
                      <a:lnTo>
                        <a:pt x="3065" y="1293"/>
                      </a:lnTo>
                      <a:lnTo>
                        <a:pt x="2784" y="1266"/>
                      </a:lnTo>
                      <a:lnTo>
                        <a:pt x="2768" y="1202"/>
                      </a:lnTo>
                      <a:lnTo>
                        <a:pt x="2725" y="1081"/>
                      </a:lnTo>
                      <a:lnTo>
                        <a:pt x="2676" y="965"/>
                      </a:lnTo>
                      <a:lnTo>
                        <a:pt x="2619" y="854"/>
                      </a:lnTo>
                      <a:lnTo>
                        <a:pt x="2587" y="801"/>
                      </a:lnTo>
                      <a:lnTo>
                        <a:pt x="2756" y="562"/>
                      </a:lnTo>
                      <a:lnTo>
                        <a:pt x="2447" y="280"/>
                      </a:lnTo>
                      <a:lnTo>
                        <a:pt x="2221" y="464"/>
                      </a:lnTo>
                      <a:lnTo>
                        <a:pt x="2168" y="432"/>
                      </a:lnTo>
                      <a:lnTo>
                        <a:pt x="2058" y="375"/>
                      </a:lnTo>
                      <a:lnTo>
                        <a:pt x="1942" y="328"/>
                      </a:lnTo>
                      <a:lnTo>
                        <a:pt x="1820" y="293"/>
                      </a:lnTo>
                      <a:lnTo>
                        <a:pt x="1757" y="280"/>
                      </a:lnTo>
                      <a:lnTo>
                        <a:pt x="1715" y="0"/>
                      </a:lnTo>
                      <a:lnTo>
                        <a:pt x="1293" y="13"/>
                      </a:lnTo>
                      <a:lnTo>
                        <a:pt x="1265" y="309"/>
                      </a:lnTo>
                      <a:lnTo>
                        <a:pt x="1202" y="326"/>
                      </a:lnTo>
                      <a:lnTo>
                        <a:pt x="1082" y="367"/>
                      </a:lnTo>
                      <a:lnTo>
                        <a:pt x="968" y="417"/>
                      </a:lnTo>
                      <a:lnTo>
                        <a:pt x="864" y="474"/>
                      </a:lnTo>
                      <a:lnTo>
                        <a:pt x="815" y="506"/>
                      </a:lnTo>
                      <a:lnTo>
                        <a:pt x="576" y="337"/>
                      </a:lnTo>
                      <a:lnTo>
                        <a:pt x="280" y="646"/>
                      </a:lnTo>
                      <a:lnTo>
                        <a:pt x="464" y="871"/>
                      </a:lnTo>
                      <a:lnTo>
                        <a:pt x="432" y="925"/>
                      </a:lnTo>
                      <a:lnTo>
                        <a:pt x="375" y="1036"/>
                      </a:lnTo>
                      <a:lnTo>
                        <a:pt x="328" y="1152"/>
                      </a:lnTo>
                      <a:lnTo>
                        <a:pt x="293" y="1273"/>
                      </a:lnTo>
                      <a:lnTo>
                        <a:pt x="280" y="1335"/>
                      </a:lnTo>
                      <a:lnTo>
                        <a:pt x="0" y="1378"/>
                      </a:lnTo>
                      <a:lnTo>
                        <a:pt x="13" y="1800"/>
                      </a:lnTo>
                      <a:lnTo>
                        <a:pt x="295" y="1828"/>
                      </a:lnTo>
                      <a:lnTo>
                        <a:pt x="311" y="1891"/>
                      </a:lnTo>
                      <a:lnTo>
                        <a:pt x="353" y="2012"/>
                      </a:lnTo>
                      <a:lnTo>
                        <a:pt x="403" y="2125"/>
                      </a:lnTo>
                      <a:lnTo>
                        <a:pt x="461" y="2230"/>
                      </a:lnTo>
                      <a:lnTo>
                        <a:pt x="491" y="2279"/>
                      </a:lnTo>
                      <a:lnTo>
                        <a:pt x="322" y="2517"/>
                      </a:lnTo>
                      <a:lnTo>
                        <a:pt x="633" y="2812"/>
                      </a:lnTo>
                      <a:lnTo>
                        <a:pt x="857" y="2630"/>
                      </a:lnTo>
                      <a:lnTo>
                        <a:pt x="910" y="2660"/>
                      </a:lnTo>
                      <a:lnTo>
                        <a:pt x="1021" y="2713"/>
                      </a:lnTo>
                      <a:lnTo>
                        <a:pt x="1137" y="2755"/>
                      </a:lnTo>
                      <a:lnTo>
                        <a:pt x="1258" y="2787"/>
                      </a:lnTo>
                      <a:lnTo>
                        <a:pt x="1321" y="27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54">
                  <a:extLst>
                    <a:ext uri="{FF2B5EF4-FFF2-40B4-BE49-F238E27FC236}">
                      <a16:creationId xmlns:a16="http://schemas.microsoft.com/office/drawing/2014/main" id="{C9A9DC3E-5BDF-406B-800B-26B743E2FC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7983" y="-298799"/>
                  <a:ext cx="30298" cy="30298"/>
                </a:xfrm>
                <a:custGeom>
                  <a:avLst/>
                  <a:gdLst>
                    <a:gd name="T0" fmla="*/ 1192 w 1237"/>
                    <a:gd name="T1" fmla="*/ 385 h 1237"/>
                    <a:gd name="T2" fmla="*/ 1134 w 1237"/>
                    <a:gd name="T3" fmla="*/ 275 h 1237"/>
                    <a:gd name="T4" fmla="*/ 1057 w 1237"/>
                    <a:gd name="T5" fmla="*/ 181 h 1237"/>
                    <a:gd name="T6" fmla="*/ 965 w 1237"/>
                    <a:gd name="T7" fmla="*/ 105 h 1237"/>
                    <a:gd name="T8" fmla="*/ 860 w 1237"/>
                    <a:gd name="T9" fmla="*/ 49 h 1237"/>
                    <a:gd name="T10" fmla="*/ 747 w 1237"/>
                    <a:gd name="T11" fmla="*/ 13 h 1237"/>
                    <a:gd name="T12" fmla="*/ 628 w 1237"/>
                    <a:gd name="T13" fmla="*/ 0 h 1237"/>
                    <a:gd name="T14" fmla="*/ 506 w 1237"/>
                    <a:gd name="T15" fmla="*/ 10 h 1237"/>
                    <a:gd name="T16" fmla="*/ 414 w 1237"/>
                    <a:gd name="T17" fmla="*/ 35 h 1237"/>
                    <a:gd name="T18" fmla="*/ 328 w 1237"/>
                    <a:gd name="T19" fmla="*/ 72 h 1237"/>
                    <a:gd name="T20" fmla="*/ 225 w 1237"/>
                    <a:gd name="T21" fmla="*/ 140 h 1237"/>
                    <a:gd name="T22" fmla="*/ 141 w 1237"/>
                    <a:gd name="T23" fmla="*/ 224 h 1237"/>
                    <a:gd name="T24" fmla="*/ 74 w 1237"/>
                    <a:gd name="T25" fmla="*/ 324 h 1237"/>
                    <a:gd name="T26" fmla="*/ 28 w 1237"/>
                    <a:gd name="T27" fmla="*/ 432 h 1237"/>
                    <a:gd name="T28" fmla="*/ 4 w 1237"/>
                    <a:gd name="T29" fmla="*/ 549 h 1237"/>
                    <a:gd name="T30" fmla="*/ 2 w 1237"/>
                    <a:gd name="T31" fmla="*/ 670 h 1237"/>
                    <a:gd name="T32" fmla="*/ 25 w 1237"/>
                    <a:gd name="T33" fmla="*/ 792 h 1237"/>
                    <a:gd name="T34" fmla="*/ 46 w 1237"/>
                    <a:gd name="T35" fmla="*/ 852 h 1237"/>
                    <a:gd name="T36" fmla="*/ 104 w 1237"/>
                    <a:gd name="T37" fmla="*/ 963 h 1237"/>
                    <a:gd name="T38" fmla="*/ 180 w 1237"/>
                    <a:gd name="T39" fmla="*/ 1056 h 1237"/>
                    <a:gd name="T40" fmla="*/ 272 w 1237"/>
                    <a:gd name="T41" fmla="*/ 1132 h 1237"/>
                    <a:gd name="T42" fmla="*/ 376 w 1237"/>
                    <a:gd name="T43" fmla="*/ 1189 h 1237"/>
                    <a:gd name="T44" fmla="*/ 490 w 1237"/>
                    <a:gd name="T45" fmla="*/ 1225 h 1237"/>
                    <a:gd name="T46" fmla="*/ 609 w 1237"/>
                    <a:gd name="T47" fmla="*/ 1237 h 1237"/>
                    <a:gd name="T48" fmla="*/ 731 w 1237"/>
                    <a:gd name="T49" fmla="*/ 1227 h 1237"/>
                    <a:gd name="T50" fmla="*/ 822 w 1237"/>
                    <a:gd name="T51" fmla="*/ 1202 h 1237"/>
                    <a:gd name="T52" fmla="*/ 909 w 1237"/>
                    <a:gd name="T53" fmla="*/ 1164 h 1237"/>
                    <a:gd name="T54" fmla="*/ 1011 w 1237"/>
                    <a:gd name="T55" fmla="*/ 1097 h 1237"/>
                    <a:gd name="T56" fmla="*/ 1097 w 1237"/>
                    <a:gd name="T57" fmla="*/ 1013 h 1237"/>
                    <a:gd name="T58" fmla="*/ 1162 w 1237"/>
                    <a:gd name="T59" fmla="*/ 914 h 1237"/>
                    <a:gd name="T60" fmla="*/ 1208 w 1237"/>
                    <a:gd name="T61" fmla="*/ 805 h 1237"/>
                    <a:gd name="T62" fmla="*/ 1234 w 1237"/>
                    <a:gd name="T63" fmla="*/ 689 h 1237"/>
                    <a:gd name="T64" fmla="*/ 1235 w 1237"/>
                    <a:gd name="T65" fmla="*/ 567 h 1237"/>
                    <a:gd name="T66" fmla="*/ 1212 w 1237"/>
                    <a:gd name="T67" fmla="*/ 445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37" h="1237">
                      <a:moveTo>
                        <a:pt x="1202" y="414"/>
                      </a:moveTo>
                      <a:lnTo>
                        <a:pt x="1192" y="385"/>
                      </a:lnTo>
                      <a:lnTo>
                        <a:pt x="1164" y="328"/>
                      </a:lnTo>
                      <a:lnTo>
                        <a:pt x="1134" y="275"/>
                      </a:lnTo>
                      <a:lnTo>
                        <a:pt x="1097" y="225"/>
                      </a:lnTo>
                      <a:lnTo>
                        <a:pt x="1057" y="181"/>
                      </a:lnTo>
                      <a:lnTo>
                        <a:pt x="1012" y="141"/>
                      </a:lnTo>
                      <a:lnTo>
                        <a:pt x="965" y="105"/>
                      </a:lnTo>
                      <a:lnTo>
                        <a:pt x="914" y="75"/>
                      </a:lnTo>
                      <a:lnTo>
                        <a:pt x="860" y="49"/>
                      </a:lnTo>
                      <a:lnTo>
                        <a:pt x="804" y="28"/>
                      </a:lnTo>
                      <a:lnTo>
                        <a:pt x="747" y="13"/>
                      </a:lnTo>
                      <a:lnTo>
                        <a:pt x="688" y="4"/>
                      </a:lnTo>
                      <a:lnTo>
                        <a:pt x="628" y="0"/>
                      </a:lnTo>
                      <a:lnTo>
                        <a:pt x="567" y="2"/>
                      </a:lnTo>
                      <a:lnTo>
                        <a:pt x="506" y="10"/>
                      </a:lnTo>
                      <a:lnTo>
                        <a:pt x="445" y="25"/>
                      </a:lnTo>
                      <a:lnTo>
                        <a:pt x="414" y="35"/>
                      </a:lnTo>
                      <a:lnTo>
                        <a:pt x="385" y="46"/>
                      </a:lnTo>
                      <a:lnTo>
                        <a:pt x="328" y="72"/>
                      </a:lnTo>
                      <a:lnTo>
                        <a:pt x="275" y="104"/>
                      </a:lnTo>
                      <a:lnTo>
                        <a:pt x="225" y="140"/>
                      </a:lnTo>
                      <a:lnTo>
                        <a:pt x="181" y="180"/>
                      </a:lnTo>
                      <a:lnTo>
                        <a:pt x="141" y="224"/>
                      </a:lnTo>
                      <a:lnTo>
                        <a:pt x="105" y="272"/>
                      </a:lnTo>
                      <a:lnTo>
                        <a:pt x="74" y="324"/>
                      </a:lnTo>
                      <a:lnTo>
                        <a:pt x="49" y="376"/>
                      </a:lnTo>
                      <a:lnTo>
                        <a:pt x="28" y="432"/>
                      </a:lnTo>
                      <a:lnTo>
                        <a:pt x="13" y="490"/>
                      </a:lnTo>
                      <a:lnTo>
                        <a:pt x="4" y="549"/>
                      </a:lnTo>
                      <a:lnTo>
                        <a:pt x="0" y="610"/>
                      </a:lnTo>
                      <a:lnTo>
                        <a:pt x="2" y="670"/>
                      </a:lnTo>
                      <a:lnTo>
                        <a:pt x="10" y="731"/>
                      </a:lnTo>
                      <a:lnTo>
                        <a:pt x="25" y="792"/>
                      </a:lnTo>
                      <a:lnTo>
                        <a:pt x="34" y="823"/>
                      </a:lnTo>
                      <a:lnTo>
                        <a:pt x="46" y="852"/>
                      </a:lnTo>
                      <a:lnTo>
                        <a:pt x="72" y="909"/>
                      </a:lnTo>
                      <a:lnTo>
                        <a:pt x="104" y="963"/>
                      </a:lnTo>
                      <a:lnTo>
                        <a:pt x="140" y="1011"/>
                      </a:lnTo>
                      <a:lnTo>
                        <a:pt x="180" y="1056"/>
                      </a:lnTo>
                      <a:lnTo>
                        <a:pt x="224" y="1097"/>
                      </a:lnTo>
                      <a:lnTo>
                        <a:pt x="272" y="1132"/>
                      </a:lnTo>
                      <a:lnTo>
                        <a:pt x="323" y="1162"/>
                      </a:lnTo>
                      <a:lnTo>
                        <a:pt x="376" y="1189"/>
                      </a:lnTo>
                      <a:lnTo>
                        <a:pt x="432" y="1209"/>
                      </a:lnTo>
                      <a:lnTo>
                        <a:pt x="490" y="1225"/>
                      </a:lnTo>
                      <a:lnTo>
                        <a:pt x="549" y="1234"/>
                      </a:lnTo>
                      <a:lnTo>
                        <a:pt x="609" y="1237"/>
                      </a:lnTo>
                      <a:lnTo>
                        <a:pt x="669" y="1235"/>
                      </a:lnTo>
                      <a:lnTo>
                        <a:pt x="731" y="1227"/>
                      </a:lnTo>
                      <a:lnTo>
                        <a:pt x="792" y="1212"/>
                      </a:lnTo>
                      <a:lnTo>
                        <a:pt x="822" y="1202"/>
                      </a:lnTo>
                      <a:lnTo>
                        <a:pt x="852" y="1192"/>
                      </a:lnTo>
                      <a:lnTo>
                        <a:pt x="909" y="1164"/>
                      </a:lnTo>
                      <a:lnTo>
                        <a:pt x="963" y="1134"/>
                      </a:lnTo>
                      <a:lnTo>
                        <a:pt x="1011" y="1097"/>
                      </a:lnTo>
                      <a:lnTo>
                        <a:pt x="1055" y="1057"/>
                      </a:lnTo>
                      <a:lnTo>
                        <a:pt x="1097" y="1013"/>
                      </a:lnTo>
                      <a:lnTo>
                        <a:pt x="1131" y="965"/>
                      </a:lnTo>
                      <a:lnTo>
                        <a:pt x="1162" y="914"/>
                      </a:lnTo>
                      <a:lnTo>
                        <a:pt x="1188" y="861"/>
                      </a:lnTo>
                      <a:lnTo>
                        <a:pt x="1208" y="805"/>
                      </a:lnTo>
                      <a:lnTo>
                        <a:pt x="1224" y="748"/>
                      </a:lnTo>
                      <a:lnTo>
                        <a:pt x="1234" y="689"/>
                      </a:lnTo>
                      <a:lnTo>
                        <a:pt x="1237" y="629"/>
                      </a:lnTo>
                      <a:lnTo>
                        <a:pt x="1235" y="567"/>
                      </a:lnTo>
                      <a:lnTo>
                        <a:pt x="1226" y="506"/>
                      </a:lnTo>
                      <a:lnTo>
                        <a:pt x="1212" y="445"/>
                      </a:lnTo>
                      <a:lnTo>
                        <a:pt x="1202" y="414"/>
                      </a:lnTo>
                      <a:close/>
                    </a:path>
                  </a:pathLst>
                </a:custGeom>
                <a:solidFill>
                  <a:srgbClr val="DC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55">
                  <a:extLst>
                    <a:ext uri="{FF2B5EF4-FFF2-40B4-BE49-F238E27FC236}">
                      <a16:creationId xmlns:a16="http://schemas.microsoft.com/office/drawing/2014/main" id="{42C8EFF4-D178-4993-ADC7-17431A249C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24306" y="-302181"/>
                  <a:ext cx="37210" cy="37210"/>
                </a:xfrm>
                <a:custGeom>
                  <a:avLst/>
                  <a:gdLst>
                    <a:gd name="T0" fmla="*/ 719 w 1523"/>
                    <a:gd name="T1" fmla="*/ 284 h 1519"/>
                    <a:gd name="T2" fmla="*/ 606 w 1523"/>
                    <a:gd name="T3" fmla="*/ 310 h 1519"/>
                    <a:gd name="T4" fmla="*/ 539 w 1523"/>
                    <a:gd name="T5" fmla="*/ 338 h 1519"/>
                    <a:gd name="T6" fmla="*/ 408 w 1523"/>
                    <a:gd name="T7" fmla="*/ 439 h 1519"/>
                    <a:gd name="T8" fmla="*/ 314 w 1523"/>
                    <a:gd name="T9" fmla="*/ 596 h 1519"/>
                    <a:gd name="T10" fmla="*/ 285 w 1523"/>
                    <a:gd name="T11" fmla="*/ 777 h 1519"/>
                    <a:gd name="T12" fmla="*/ 311 w 1523"/>
                    <a:gd name="T13" fmla="*/ 914 h 1519"/>
                    <a:gd name="T14" fmla="*/ 362 w 1523"/>
                    <a:gd name="T15" fmla="*/ 1018 h 1519"/>
                    <a:gd name="T16" fmla="*/ 460 w 1523"/>
                    <a:gd name="T17" fmla="*/ 1129 h 1519"/>
                    <a:gd name="T18" fmla="*/ 584 w 1523"/>
                    <a:gd name="T19" fmla="*/ 1204 h 1519"/>
                    <a:gd name="T20" fmla="*/ 724 w 1523"/>
                    <a:gd name="T21" fmla="*/ 1237 h 1519"/>
                    <a:gd name="T22" fmla="*/ 804 w 1523"/>
                    <a:gd name="T23" fmla="*/ 1236 h 1519"/>
                    <a:gd name="T24" fmla="*/ 916 w 1523"/>
                    <a:gd name="T25" fmla="*/ 1210 h 1519"/>
                    <a:gd name="T26" fmla="*/ 984 w 1523"/>
                    <a:gd name="T27" fmla="*/ 1181 h 1519"/>
                    <a:gd name="T28" fmla="*/ 1115 w 1523"/>
                    <a:gd name="T29" fmla="*/ 1081 h 1519"/>
                    <a:gd name="T30" fmla="*/ 1209 w 1523"/>
                    <a:gd name="T31" fmla="*/ 923 h 1519"/>
                    <a:gd name="T32" fmla="*/ 1238 w 1523"/>
                    <a:gd name="T33" fmla="*/ 742 h 1519"/>
                    <a:gd name="T34" fmla="*/ 1212 w 1523"/>
                    <a:gd name="T35" fmla="*/ 605 h 1519"/>
                    <a:gd name="T36" fmla="*/ 1162 w 1523"/>
                    <a:gd name="T37" fmla="*/ 502 h 1519"/>
                    <a:gd name="T38" fmla="*/ 1067 w 1523"/>
                    <a:gd name="T39" fmla="*/ 391 h 1519"/>
                    <a:gd name="T40" fmla="*/ 945 w 1523"/>
                    <a:gd name="T41" fmla="*/ 316 h 1519"/>
                    <a:gd name="T42" fmla="*/ 800 w 1523"/>
                    <a:gd name="T43" fmla="*/ 282 h 1519"/>
                    <a:gd name="T44" fmla="*/ 761 w 1523"/>
                    <a:gd name="T45" fmla="*/ 1519 h 1519"/>
                    <a:gd name="T46" fmla="*/ 701 w 1523"/>
                    <a:gd name="T47" fmla="*/ 1518 h 1519"/>
                    <a:gd name="T48" fmla="*/ 474 w 1523"/>
                    <a:gd name="T49" fmla="*/ 1465 h 1519"/>
                    <a:gd name="T50" fmla="*/ 277 w 1523"/>
                    <a:gd name="T51" fmla="*/ 1348 h 1519"/>
                    <a:gd name="T52" fmla="*/ 124 w 1523"/>
                    <a:gd name="T53" fmla="*/ 1175 h 1519"/>
                    <a:gd name="T54" fmla="*/ 44 w 1523"/>
                    <a:gd name="T55" fmla="*/ 1013 h 1519"/>
                    <a:gd name="T56" fmla="*/ 13 w 1523"/>
                    <a:gd name="T57" fmla="*/ 902 h 1519"/>
                    <a:gd name="T58" fmla="*/ 0 w 1523"/>
                    <a:gd name="T59" fmla="*/ 752 h 1519"/>
                    <a:gd name="T60" fmla="*/ 17 w 1523"/>
                    <a:gd name="T61" fmla="*/ 605 h 1519"/>
                    <a:gd name="T62" fmla="*/ 60 w 1523"/>
                    <a:gd name="T63" fmla="*/ 466 h 1519"/>
                    <a:gd name="T64" fmla="*/ 130 w 1523"/>
                    <a:gd name="T65" fmla="*/ 337 h 1519"/>
                    <a:gd name="T66" fmla="*/ 222 w 1523"/>
                    <a:gd name="T67" fmla="*/ 223 h 1519"/>
                    <a:gd name="T68" fmla="*/ 337 w 1523"/>
                    <a:gd name="T69" fmla="*/ 128 h 1519"/>
                    <a:gd name="T70" fmla="*/ 471 w 1523"/>
                    <a:gd name="T71" fmla="*/ 56 h 1519"/>
                    <a:gd name="T72" fmla="*/ 540 w 1523"/>
                    <a:gd name="T73" fmla="*/ 32 h 1519"/>
                    <a:gd name="T74" fmla="*/ 666 w 1523"/>
                    <a:gd name="T75" fmla="*/ 6 h 1519"/>
                    <a:gd name="T76" fmla="*/ 761 w 1523"/>
                    <a:gd name="T77" fmla="*/ 0 h 1519"/>
                    <a:gd name="T78" fmla="*/ 939 w 1523"/>
                    <a:gd name="T79" fmla="*/ 20 h 1519"/>
                    <a:gd name="T80" fmla="*/ 1152 w 1523"/>
                    <a:gd name="T81" fmla="*/ 105 h 1519"/>
                    <a:gd name="T82" fmla="*/ 1328 w 1523"/>
                    <a:gd name="T83" fmla="*/ 252 h 1519"/>
                    <a:gd name="T84" fmla="*/ 1457 w 1523"/>
                    <a:gd name="T85" fmla="*/ 449 h 1519"/>
                    <a:gd name="T86" fmla="*/ 1491 w 1523"/>
                    <a:gd name="T87" fmla="*/ 543 h 1519"/>
                    <a:gd name="T88" fmla="*/ 1520 w 1523"/>
                    <a:gd name="T89" fmla="*/ 693 h 1519"/>
                    <a:gd name="T90" fmla="*/ 1518 w 1523"/>
                    <a:gd name="T91" fmla="*/ 842 h 1519"/>
                    <a:gd name="T92" fmla="*/ 1487 w 1523"/>
                    <a:gd name="T93" fmla="*/ 985 h 1519"/>
                    <a:gd name="T94" fmla="*/ 1431 w 1523"/>
                    <a:gd name="T95" fmla="*/ 1119 h 1519"/>
                    <a:gd name="T96" fmla="*/ 1349 w 1523"/>
                    <a:gd name="T97" fmla="*/ 1241 h 1519"/>
                    <a:gd name="T98" fmla="*/ 1246 w 1523"/>
                    <a:gd name="T99" fmla="*/ 1346 h 1519"/>
                    <a:gd name="T100" fmla="*/ 1120 w 1523"/>
                    <a:gd name="T101" fmla="*/ 1430 h 1519"/>
                    <a:gd name="T102" fmla="*/ 1015 w 1523"/>
                    <a:gd name="T103" fmla="*/ 1477 h 1519"/>
                    <a:gd name="T104" fmla="*/ 920 w 1523"/>
                    <a:gd name="T105" fmla="*/ 1503 h 1519"/>
                    <a:gd name="T106" fmla="*/ 793 w 1523"/>
                    <a:gd name="T107" fmla="*/ 1519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23" h="1519">
                      <a:moveTo>
                        <a:pt x="761" y="281"/>
                      </a:moveTo>
                      <a:lnTo>
                        <a:pt x="719" y="284"/>
                      </a:lnTo>
                      <a:lnTo>
                        <a:pt x="640" y="299"/>
                      </a:lnTo>
                      <a:lnTo>
                        <a:pt x="606" y="310"/>
                      </a:lnTo>
                      <a:lnTo>
                        <a:pt x="583" y="318"/>
                      </a:lnTo>
                      <a:lnTo>
                        <a:pt x="539" y="338"/>
                      </a:lnTo>
                      <a:lnTo>
                        <a:pt x="478" y="375"/>
                      </a:lnTo>
                      <a:lnTo>
                        <a:pt x="408" y="439"/>
                      </a:lnTo>
                      <a:lnTo>
                        <a:pt x="353" y="514"/>
                      </a:lnTo>
                      <a:lnTo>
                        <a:pt x="314" y="596"/>
                      </a:lnTo>
                      <a:lnTo>
                        <a:pt x="291" y="685"/>
                      </a:lnTo>
                      <a:lnTo>
                        <a:pt x="285" y="777"/>
                      </a:lnTo>
                      <a:lnTo>
                        <a:pt x="297" y="869"/>
                      </a:lnTo>
                      <a:lnTo>
                        <a:pt x="311" y="914"/>
                      </a:lnTo>
                      <a:lnTo>
                        <a:pt x="326" y="950"/>
                      </a:lnTo>
                      <a:lnTo>
                        <a:pt x="362" y="1018"/>
                      </a:lnTo>
                      <a:lnTo>
                        <a:pt x="407" y="1077"/>
                      </a:lnTo>
                      <a:lnTo>
                        <a:pt x="460" y="1129"/>
                      </a:lnTo>
                      <a:lnTo>
                        <a:pt x="519" y="1171"/>
                      </a:lnTo>
                      <a:lnTo>
                        <a:pt x="584" y="1204"/>
                      </a:lnTo>
                      <a:lnTo>
                        <a:pt x="653" y="1226"/>
                      </a:lnTo>
                      <a:lnTo>
                        <a:pt x="724" y="1237"/>
                      </a:lnTo>
                      <a:lnTo>
                        <a:pt x="761" y="1238"/>
                      </a:lnTo>
                      <a:lnTo>
                        <a:pt x="804" y="1236"/>
                      </a:lnTo>
                      <a:lnTo>
                        <a:pt x="883" y="1220"/>
                      </a:lnTo>
                      <a:lnTo>
                        <a:pt x="916" y="1210"/>
                      </a:lnTo>
                      <a:lnTo>
                        <a:pt x="940" y="1201"/>
                      </a:lnTo>
                      <a:lnTo>
                        <a:pt x="984" y="1181"/>
                      </a:lnTo>
                      <a:lnTo>
                        <a:pt x="1045" y="1143"/>
                      </a:lnTo>
                      <a:lnTo>
                        <a:pt x="1115" y="1081"/>
                      </a:lnTo>
                      <a:lnTo>
                        <a:pt x="1170" y="1006"/>
                      </a:lnTo>
                      <a:lnTo>
                        <a:pt x="1209" y="923"/>
                      </a:lnTo>
                      <a:lnTo>
                        <a:pt x="1232" y="834"/>
                      </a:lnTo>
                      <a:lnTo>
                        <a:pt x="1238" y="742"/>
                      </a:lnTo>
                      <a:lnTo>
                        <a:pt x="1226" y="650"/>
                      </a:lnTo>
                      <a:lnTo>
                        <a:pt x="1212" y="605"/>
                      </a:lnTo>
                      <a:lnTo>
                        <a:pt x="1197" y="568"/>
                      </a:lnTo>
                      <a:lnTo>
                        <a:pt x="1162" y="502"/>
                      </a:lnTo>
                      <a:lnTo>
                        <a:pt x="1119" y="443"/>
                      </a:lnTo>
                      <a:lnTo>
                        <a:pt x="1067" y="391"/>
                      </a:lnTo>
                      <a:lnTo>
                        <a:pt x="1009" y="349"/>
                      </a:lnTo>
                      <a:lnTo>
                        <a:pt x="945" y="316"/>
                      </a:lnTo>
                      <a:lnTo>
                        <a:pt x="875" y="294"/>
                      </a:lnTo>
                      <a:lnTo>
                        <a:pt x="800" y="282"/>
                      </a:lnTo>
                      <a:lnTo>
                        <a:pt x="761" y="281"/>
                      </a:lnTo>
                      <a:close/>
                      <a:moveTo>
                        <a:pt x="761" y="1519"/>
                      </a:moveTo>
                      <a:lnTo>
                        <a:pt x="761" y="1519"/>
                      </a:lnTo>
                      <a:lnTo>
                        <a:pt x="701" y="1518"/>
                      </a:lnTo>
                      <a:lnTo>
                        <a:pt x="584" y="1500"/>
                      </a:lnTo>
                      <a:lnTo>
                        <a:pt x="474" y="1465"/>
                      </a:lnTo>
                      <a:lnTo>
                        <a:pt x="371" y="1413"/>
                      </a:lnTo>
                      <a:lnTo>
                        <a:pt x="277" y="1348"/>
                      </a:lnTo>
                      <a:lnTo>
                        <a:pt x="195" y="1268"/>
                      </a:lnTo>
                      <a:lnTo>
                        <a:pt x="124" y="1175"/>
                      </a:lnTo>
                      <a:lnTo>
                        <a:pt x="66" y="1071"/>
                      </a:lnTo>
                      <a:lnTo>
                        <a:pt x="44" y="1013"/>
                      </a:lnTo>
                      <a:lnTo>
                        <a:pt x="31" y="976"/>
                      </a:lnTo>
                      <a:lnTo>
                        <a:pt x="13" y="902"/>
                      </a:lnTo>
                      <a:lnTo>
                        <a:pt x="3" y="827"/>
                      </a:lnTo>
                      <a:lnTo>
                        <a:pt x="0" y="752"/>
                      </a:lnTo>
                      <a:lnTo>
                        <a:pt x="5" y="678"/>
                      </a:lnTo>
                      <a:lnTo>
                        <a:pt x="17" y="605"/>
                      </a:lnTo>
                      <a:lnTo>
                        <a:pt x="36" y="535"/>
                      </a:lnTo>
                      <a:lnTo>
                        <a:pt x="60" y="466"/>
                      </a:lnTo>
                      <a:lnTo>
                        <a:pt x="92" y="400"/>
                      </a:lnTo>
                      <a:lnTo>
                        <a:pt x="130" y="337"/>
                      </a:lnTo>
                      <a:lnTo>
                        <a:pt x="174" y="278"/>
                      </a:lnTo>
                      <a:lnTo>
                        <a:pt x="222" y="223"/>
                      </a:lnTo>
                      <a:lnTo>
                        <a:pt x="277" y="173"/>
                      </a:lnTo>
                      <a:lnTo>
                        <a:pt x="337" y="128"/>
                      </a:lnTo>
                      <a:lnTo>
                        <a:pt x="403" y="89"/>
                      </a:lnTo>
                      <a:lnTo>
                        <a:pt x="471" y="56"/>
                      </a:lnTo>
                      <a:lnTo>
                        <a:pt x="508" y="42"/>
                      </a:lnTo>
                      <a:lnTo>
                        <a:pt x="540" y="32"/>
                      </a:lnTo>
                      <a:lnTo>
                        <a:pt x="603" y="17"/>
                      </a:lnTo>
                      <a:lnTo>
                        <a:pt x="666" y="6"/>
                      </a:lnTo>
                      <a:lnTo>
                        <a:pt x="730" y="1"/>
                      </a:lnTo>
                      <a:lnTo>
                        <a:pt x="761" y="0"/>
                      </a:lnTo>
                      <a:lnTo>
                        <a:pt x="821" y="2"/>
                      </a:lnTo>
                      <a:lnTo>
                        <a:pt x="939" y="20"/>
                      </a:lnTo>
                      <a:lnTo>
                        <a:pt x="1048" y="55"/>
                      </a:lnTo>
                      <a:lnTo>
                        <a:pt x="1152" y="105"/>
                      </a:lnTo>
                      <a:lnTo>
                        <a:pt x="1246" y="172"/>
                      </a:lnTo>
                      <a:lnTo>
                        <a:pt x="1328" y="252"/>
                      </a:lnTo>
                      <a:lnTo>
                        <a:pt x="1398" y="345"/>
                      </a:lnTo>
                      <a:lnTo>
                        <a:pt x="1457" y="449"/>
                      </a:lnTo>
                      <a:lnTo>
                        <a:pt x="1479" y="506"/>
                      </a:lnTo>
                      <a:lnTo>
                        <a:pt x="1491" y="543"/>
                      </a:lnTo>
                      <a:lnTo>
                        <a:pt x="1509" y="618"/>
                      </a:lnTo>
                      <a:lnTo>
                        <a:pt x="1520" y="693"/>
                      </a:lnTo>
                      <a:lnTo>
                        <a:pt x="1523" y="768"/>
                      </a:lnTo>
                      <a:lnTo>
                        <a:pt x="1518" y="842"/>
                      </a:lnTo>
                      <a:lnTo>
                        <a:pt x="1506" y="914"/>
                      </a:lnTo>
                      <a:lnTo>
                        <a:pt x="1487" y="985"/>
                      </a:lnTo>
                      <a:lnTo>
                        <a:pt x="1463" y="1054"/>
                      </a:lnTo>
                      <a:lnTo>
                        <a:pt x="1431" y="1119"/>
                      </a:lnTo>
                      <a:lnTo>
                        <a:pt x="1393" y="1182"/>
                      </a:lnTo>
                      <a:lnTo>
                        <a:pt x="1349" y="1241"/>
                      </a:lnTo>
                      <a:lnTo>
                        <a:pt x="1300" y="1296"/>
                      </a:lnTo>
                      <a:lnTo>
                        <a:pt x="1246" y="1346"/>
                      </a:lnTo>
                      <a:lnTo>
                        <a:pt x="1185" y="1391"/>
                      </a:lnTo>
                      <a:lnTo>
                        <a:pt x="1120" y="1430"/>
                      </a:lnTo>
                      <a:lnTo>
                        <a:pt x="1051" y="1463"/>
                      </a:lnTo>
                      <a:lnTo>
                        <a:pt x="1015" y="1477"/>
                      </a:lnTo>
                      <a:lnTo>
                        <a:pt x="983" y="1487"/>
                      </a:lnTo>
                      <a:lnTo>
                        <a:pt x="920" y="1503"/>
                      </a:lnTo>
                      <a:lnTo>
                        <a:pt x="856" y="1514"/>
                      </a:lnTo>
                      <a:lnTo>
                        <a:pt x="793" y="1519"/>
                      </a:lnTo>
                      <a:lnTo>
                        <a:pt x="761" y="1519"/>
                      </a:lnTo>
                      <a:close/>
                    </a:path>
                  </a:pathLst>
                </a:custGeom>
                <a:solidFill>
                  <a:srgbClr val="2733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9356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아파트 </a:t>
              </a: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상가 마련의 꿈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37054" y="1215487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Feature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시각화 </a:t>
            </a:r>
          </a:p>
          <a:p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879425" y="599280"/>
            <a:ext cx="736100" cy="609486"/>
            <a:chOff x="637200" y="668578"/>
            <a:chExt cx="736100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637200" y="974583"/>
              <a:ext cx="736100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4-1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5AF4558-AF81-4207-A457-9A6E4A0C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8" y="1271785"/>
            <a:ext cx="10366883" cy="52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2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아파트 </a:t>
              </a: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상가 마련의 꿈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37054" y="1215487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Feature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시각화 </a:t>
            </a:r>
          </a:p>
          <a:p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879425" y="599280"/>
            <a:ext cx="736100" cy="609486"/>
            <a:chOff x="637200" y="668578"/>
            <a:chExt cx="736100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637200" y="974583"/>
              <a:ext cx="736100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4-1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7B87F9D-4102-4D4A-8B13-EE737B3F4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9" y="1433338"/>
            <a:ext cx="5079162" cy="50574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C0998A-CFB8-4E8A-B442-541755D17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28" y="1481616"/>
            <a:ext cx="4910293" cy="48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0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  <a:r>
                <a:rPr lang="en-US" altLang="ko-KR" sz="2800" i="1" kern="0" dirty="0"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50000"/>
                    </a:prstClr>
                  </a:solidFill>
                </a:rPr>
                <a:t>Enjoy your stylish business and campus life with BIZCAM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37054" y="1215487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Feature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수집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943545" y="599280"/>
            <a:ext cx="607860" cy="609486"/>
            <a:chOff x="701320" y="668578"/>
            <a:chExt cx="607860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701320" y="974583"/>
              <a:ext cx="607860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2</a:t>
              </a:r>
            </a:p>
          </p:txBody>
        </p: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D596B12-C8EB-4440-9BDF-B20D5EF8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19417"/>
              </p:ext>
            </p:extLst>
          </p:nvPr>
        </p:nvGraphicFramePr>
        <p:xfrm>
          <a:off x="1121727" y="1650748"/>
          <a:ext cx="9948545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rgbClr val="FF9999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FF9999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rgbClr val="FF9999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FF9999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36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  <a:r>
                <a:rPr lang="en-US" altLang="ko-KR" sz="2800" i="1" kern="0" dirty="0"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50000"/>
                    </a:prstClr>
                  </a:solidFill>
                </a:rPr>
                <a:t>Enjoy your stylish business and campus life with BIZCAM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37054" y="1215487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군집화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943545" y="599280"/>
            <a:ext cx="607860" cy="609486"/>
            <a:chOff x="701320" y="668578"/>
            <a:chExt cx="607860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701320" y="974583"/>
              <a:ext cx="607860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2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B73680-1BD0-4F67-A9EF-79C0400E857F}"/>
              </a:ext>
            </a:extLst>
          </p:cNvPr>
          <p:cNvGrpSpPr/>
          <p:nvPr/>
        </p:nvGrpSpPr>
        <p:grpSpPr>
          <a:xfrm>
            <a:off x="2369392" y="1842914"/>
            <a:ext cx="1323935" cy="372052"/>
            <a:chOff x="1635164" y="2479457"/>
            <a:chExt cx="1323935" cy="372052"/>
          </a:xfrm>
          <a:solidFill>
            <a:schemeClr val="bg1">
              <a:lumMod val="75000"/>
            </a:schemeClr>
          </a:solidFill>
        </p:grpSpPr>
        <p:sp>
          <p:nvSpPr>
            <p:cNvPr id="32" name="모서리가 둥근 직사각형 10">
              <a:extLst>
                <a:ext uri="{FF2B5EF4-FFF2-40B4-BE49-F238E27FC236}">
                  <a16:creationId xmlns:a16="http://schemas.microsoft.com/office/drawing/2014/main" id="{3F9FB954-4F80-4D6A-A936-C3050014D520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33" name="모서리가 둥근 직사각형 10">
              <a:extLst>
                <a:ext uri="{FF2B5EF4-FFF2-40B4-BE49-F238E27FC236}">
                  <a16:creationId xmlns:a16="http://schemas.microsoft.com/office/drawing/2014/main" id="{52FD4004-6B36-43CA-A6A3-B7425ADA9D34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47B7BC5-134F-4AB0-BF81-F0C2BD5EDF85}"/>
              </a:ext>
            </a:extLst>
          </p:cNvPr>
          <p:cNvGrpSpPr/>
          <p:nvPr/>
        </p:nvGrpSpPr>
        <p:grpSpPr>
          <a:xfrm>
            <a:off x="5326726" y="1859065"/>
            <a:ext cx="1323935" cy="372052"/>
            <a:chOff x="1635164" y="2479457"/>
            <a:chExt cx="1323935" cy="372052"/>
          </a:xfrm>
          <a:solidFill>
            <a:schemeClr val="bg1">
              <a:lumMod val="75000"/>
            </a:schemeClr>
          </a:solidFill>
        </p:grpSpPr>
        <p:sp>
          <p:nvSpPr>
            <p:cNvPr id="38" name="모서리가 둥근 직사각형 10">
              <a:extLst>
                <a:ext uri="{FF2B5EF4-FFF2-40B4-BE49-F238E27FC236}">
                  <a16:creationId xmlns:a16="http://schemas.microsoft.com/office/drawing/2014/main" id="{E733F4F4-0C2B-4857-826E-8CCEBFE0B44C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39" name="모서리가 둥근 직사각형 10">
              <a:extLst>
                <a:ext uri="{FF2B5EF4-FFF2-40B4-BE49-F238E27FC236}">
                  <a16:creationId xmlns:a16="http://schemas.microsoft.com/office/drawing/2014/main" id="{82A83107-119F-4377-B066-3E1FE56DBE58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98B31A9-C170-4BDA-9A25-3FE4CCE8417C}"/>
              </a:ext>
            </a:extLst>
          </p:cNvPr>
          <p:cNvGrpSpPr/>
          <p:nvPr/>
        </p:nvGrpSpPr>
        <p:grpSpPr>
          <a:xfrm>
            <a:off x="8340846" y="1859065"/>
            <a:ext cx="1323935" cy="372052"/>
            <a:chOff x="1635164" y="2479457"/>
            <a:chExt cx="1323935" cy="372052"/>
          </a:xfrm>
          <a:solidFill>
            <a:schemeClr val="bg1">
              <a:lumMod val="75000"/>
            </a:schemeClr>
          </a:solidFill>
        </p:grpSpPr>
        <p:sp>
          <p:nvSpPr>
            <p:cNvPr id="41" name="모서리가 둥근 직사각형 10">
              <a:extLst>
                <a:ext uri="{FF2B5EF4-FFF2-40B4-BE49-F238E27FC236}">
                  <a16:creationId xmlns:a16="http://schemas.microsoft.com/office/drawing/2014/main" id="{9B879910-7F4B-4C52-9BCD-5F5BD1914061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43" name="모서리가 둥근 직사각형 10">
              <a:extLst>
                <a:ext uri="{FF2B5EF4-FFF2-40B4-BE49-F238E27FC236}">
                  <a16:creationId xmlns:a16="http://schemas.microsoft.com/office/drawing/2014/main" id="{B7EACF98-7E23-4C26-BEE1-3B484494FABE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E7617D-A983-401A-BAD9-7547F5CB3B32}"/>
              </a:ext>
            </a:extLst>
          </p:cNvPr>
          <p:cNvGrpSpPr/>
          <p:nvPr/>
        </p:nvGrpSpPr>
        <p:grpSpPr>
          <a:xfrm>
            <a:off x="1861095" y="2510430"/>
            <a:ext cx="2358567" cy="3838806"/>
            <a:chOff x="1785594" y="2341275"/>
            <a:chExt cx="2491530" cy="41337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B35B3BE-2CEF-4620-8AC8-DBC20D291A7C}"/>
                </a:ext>
              </a:extLst>
            </p:cNvPr>
            <p:cNvSpPr/>
            <p:nvPr/>
          </p:nvSpPr>
          <p:spPr>
            <a:xfrm>
              <a:off x="1785594" y="2341275"/>
              <a:ext cx="2491530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B70E324-FBB6-4D4D-8CDC-7C2CC776507F}"/>
                </a:ext>
              </a:extLst>
            </p:cNvPr>
            <p:cNvSpPr/>
            <p:nvPr/>
          </p:nvSpPr>
          <p:spPr>
            <a:xfrm>
              <a:off x="1785594" y="3716081"/>
              <a:ext cx="2491530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66F7EC1-4D6F-4467-A6A4-26A9B3CF4778}"/>
                </a:ext>
              </a:extLst>
            </p:cNvPr>
            <p:cNvSpPr/>
            <p:nvPr/>
          </p:nvSpPr>
          <p:spPr>
            <a:xfrm>
              <a:off x="1785594" y="5090887"/>
              <a:ext cx="2491530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F0E9294-0C8C-478C-8771-AD09430B9ED1}"/>
              </a:ext>
            </a:extLst>
          </p:cNvPr>
          <p:cNvGrpSpPr/>
          <p:nvPr/>
        </p:nvGrpSpPr>
        <p:grpSpPr>
          <a:xfrm>
            <a:off x="4916716" y="2510430"/>
            <a:ext cx="2358567" cy="3838806"/>
            <a:chOff x="1785594" y="2341275"/>
            <a:chExt cx="2491530" cy="413379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116DA32-F667-4BC1-813A-4EF14138F16F}"/>
                </a:ext>
              </a:extLst>
            </p:cNvPr>
            <p:cNvSpPr/>
            <p:nvPr/>
          </p:nvSpPr>
          <p:spPr>
            <a:xfrm>
              <a:off x="1785594" y="2341275"/>
              <a:ext cx="2491530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948B9F4-B5C1-4C5B-8BB9-937A872FB2FD}"/>
                </a:ext>
              </a:extLst>
            </p:cNvPr>
            <p:cNvSpPr/>
            <p:nvPr/>
          </p:nvSpPr>
          <p:spPr>
            <a:xfrm>
              <a:off x="1785594" y="3716081"/>
              <a:ext cx="2491530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EE9D3DF-7EDF-4177-BE74-227CEF0A9F22}"/>
                </a:ext>
              </a:extLst>
            </p:cNvPr>
            <p:cNvSpPr/>
            <p:nvPr/>
          </p:nvSpPr>
          <p:spPr>
            <a:xfrm>
              <a:off x="1785594" y="5090887"/>
              <a:ext cx="2491530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12833E2-51BB-4C4A-8642-8F2C33F4F880}"/>
              </a:ext>
            </a:extLst>
          </p:cNvPr>
          <p:cNvGrpSpPr/>
          <p:nvPr/>
        </p:nvGrpSpPr>
        <p:grpSpPr>
          <a:xfrm>
            <a:off x="7972337" y="2510430"/>
            <a:ext cx="2358567" cy="3838806"/>
            <a:chOff x="1785594" y="2341275"/>
            <a:chExt cx="2491530" cy="413379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7E1EA0A-8D19-4732-9576-8A44515B292D}"/>
                </a:ext>
              </a:extLst>
            </p:cNvPr>
            <p:cNvSpPr/>
            <p:nvPr/>
          </p:nvSpPr>
          <p:spPr>
            <a:xfrm>
              <a:off x="1785594" y="2341275"/>
              <a:ext cx="2491530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17704E-7868-43A5-8E2A-B097AE4ADFA6}"/>
                </a:ext>
              </a:extLst>
            </p:cNvPr>
            <p:cNvSpPr/>
            <p:nvPr/>
          </p:nvSpPr>
          <p:spPr>
            <a:xfrm>
              <a:off x="1785594" y="3716081"/>
              <a:ext cx="2491530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17F4090-199B-4A3D-AC9A-E365529389FC}"/>
                </a:ext>
              </a:extLst>
            </p:cNvPr>
            <p:cNvSpPr/>
            <p:nvPr/>
          </p:nvSpPr>
          <p:spPr>
            <a:xfrm>
              <a:off x="1785594" y="5090887"/>
              <a:ext cx="2491530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44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아파트 </a:t>
              </a: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상가 마련의 꿈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37054" y="1207098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WHY</a:t>
            </a:r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943545" y="599280"/>
            <a:ext cx="607860" cy="609486"/>
            <a:chOff x="701320" y="668578"/>
            <a:chExt cx="607860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701320" y="974583"/>
              <a:ext cx="607860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0</a:t>
              </a:r>
            </a:p>
          </p:txBody>
        </p:sp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AF5007B-F453-4EEA-A5EB-0A0F971FA1A1}"/>
              </a:ext>
            </a:extLst>
          </p:cNvPr>
          <p:cNvSpPr/>
          <p:nvPr/>
        </p:nvSpPr>
        <p:spPr>
          <a:xfrm>
            <a:off x="6469302" y="5675574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28108B9-B363-48CC-A392-B1E6F935949F}"/>
              </a:ext>
            </a:extLst>
          </p:cNvPr>
          <p:cNvCxnSpPr>
            <a:cxnSpLocks/>
          </p:cNvCxnSpPr>
          <p:nvPr/>
        </p:nvCxnSpPr>
        <p:spPr>
          <a:xfrm>
            <a:off x="2592823" y="3145237"/>
            <a:ext cx="72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5F8C37E-0850-4F0C-BF0E-2B28A003F58F}"/>
              </a:ext>
            </a:extLst>
          </p:cNvPr>
          <p:cNvSpPr/>
          <p:nvPr/>
        </p:nvSpPr>
        <p:spPr>
          <a:xfrm>
            <a:off x="7128457" y="3378739"/>
            <a:ext cx="268817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BUT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종합 정리의 필요성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C4B4059-540C-4A47-8A89-C663D39C96A5}"/>
              </a:ext>
            </a:extLst>
          </p:cNvPr>
          <p:cNvSpPr txBox="1"/>
          <p:nvPr/>
        </p:nvSpPr>
        <p:spPr>
          <a:xfrm>
            <a:off x="2592823" y="3353621"/>
            <a:ext cx="3281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그러나</a:t>
            </a: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시장은 </a:t>
            </a:r>
            <a:r>
              <a:rPr lang="ko-KR" altLang="en-US" sz="1600" b="1" dirty="0" err="1">
                <a:solidFill>
                  <a:prstClr val="white">
                    <a:lumMod val="75000"/>
                  </a:prstClr>
                </a:solidFill>
              </a:rPr>
              <a:t>레드오션</a:t>
            </a:r>
            <a:endParaRPr lang="en-US" altLang="ko-KR" sz="1600" b="1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70" name="차트 169">
            <a:extLst>
              <a:ext uri="{FF2B5EF4-FFF2-40B4-BE49-F238E27FC236}">
                <a16:creationId xmlns:a16="http://schemas.microsoft.com/office/drawing/2014/main" id="{018F55E2-1209-46BB-8CFD-8C10F284D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320204"/>
              </p:ext>
            </p:extLst>
          </p:nvPr>
        </p:nvGraphicFramePr>
        <p:xfrm>
          <a:off x="2788012" y="2405811"/>
          <a:ext cx="6809622" cy="406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1" name="TextBox 170">
            <a:extLst>
              <a:ext uri="{FF2B5EF4-FFF2-40B4-BE49-F238E27FC236}">
                <a16:creationId xmlns:a16="http://schemas.microsoft.com/office/drawing/2014/main" id="{637C1502-D41E-4F6A-BB03-1F81E29F833F}"/>
              </a:ext>
            </a:extLst>
          </p:cNvPr>
          <p:cNvSpPr txBox="1"/>
          <p:nvPr/>
        </p:nvSpPr>
        <p:spPr>
          <a:xfrm>
            <a:off x="3600116" y="2592427"/>
            <a:ext cx="498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한국인이 궁금해하는 부동산 가격 </a:t>
            </a:r>
          </a:p>
        </p:txBody>
      </p:sp>
    </p:spTree>
    <p:extLst>
      <p:ext uri="{BB962C8B-B14F-4D97-AF65-F5344CB8AC3E}">
        <p14:creationId xmlns:p14="http://schemas.microsoft.com/office/powerpoint/2010/main" val="244938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아파트 </a:t>
              </a: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상가 마련의 꿈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37054" y="1207098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943545" y="599280"/>
            <a:ext cx="607860" cy="609486"/>
            <a:chOff x="701320" y="668578"/>
            <a:chExt cx="607860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701320" y="974583"/>
              <a:ext cx="607860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0</a:t>
              </a:r>
            </a:p>
          </p:txBody>
        </p:sp>
      </p:grpSp>
      <p:sp>
        <p:nvSpPr>
          <p:cNvPr id="36" name="원호 35">
            <a:extLst>
              <a:ext uri="{FF2B5EF4-FFF2-40B4-BE49-F238E27FC236}">
                <a16:creationId xmlns:a16="http://schemas.microsoft.com/office/drawing/2014/main" id="{208164AF-92EF-47C3-A4A4-D93F85F3A345}"/>
              </a:ext>
            </a:extLst>
          </p:cNvPr>
          <p:cNvSpPr/>
          <p:nvPr/>
        </p:nvSpPr>
        <p:spPr>
          <a:xfrm>
            <a:off x="2710559" y="1619725"/>
            <a:ext cx="1853629" cy="1853629"/>
          </a:xfrm>
          <a:prstGeom prst="arc">
            <a:avLst>
              <a:gd name="adj1" fmla="val 2805563"/>
              <a:gd name="adj2" fmla="val 0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86D558D-8D4F-44B4-AB70-0CFBE9C97D87}"/>
              </a:ext>
            </a:extLst>
          </p:cNvPr>
          <p:cNvSpPr/>
          <p:nvPr/>
        </p:nvSpPr>
        <p:spPr>
          <a:xfrm>
            <a:off x="2842961" y="1752127"/>
            <a:ext cx="1588825" cy="1588825"/>
          </a:xfrm>
          <a:prstGeom prst="ellipse">
            <a:avLst/>
          </a:prstGeom>
          <a:solidFill>
            <a:srgbClr val="F8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7D4188-66DD-4E7F-A557-12CD64FF5A7F}"/>
              </a:ext>
            </a:extLst>
          </p:cNvPr>
          <p:cNvCxnSpPr/>
          <p:nvPr/>
        </p:nvCxnSpPr>
        <p:spPr>
          <a:xfrm>
            <a:off x="4252546" y="3230365"/>
            <a:ext cx="542119" cy="542119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원호 38">
            <a:extLst>
              <a:ext uri="{FF2B5EF4-FFF2-40B4-BE49-F238E27FC236}">
                <a16:creationId xmlns:a16="http://schemas.microsoft.com/office/drawing/2014/main" id="{CB18BAD5-03E2-4CC3-A219-9EF1DAF1AA43}"/>
              </a:ext>
            </a:extLst>
          </p:cNvPr>
          <p:cNvSpPr/>
          <p:nvPr/>
        </p:nvSpPr>
        <p:spPr>
          <a:xfrm rot="16200000">
            <a:off x="4523606" y="3460843"/>
            <a:ext cx="1853629" cy="1853629"/>
          </a:xfrm>
          <a:prstGeom prst="arc">
            <a:avLst>
              <a:gd name="adj1" fmla="val 2805563"/>
              <a:gd name="adj2" fmla="val 18856575"/>
            </a:avLst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0FE443E-0834-423C-A833-E5153BCCEAC3}"/>
              </a:ext>
            </a:extLst>
          </p:cNvPr>
          <p:cNvSpPr/>
          <p:nvPr/>
        </p:nvSpPr>
        <p:spPr>
          <a:xfrm>
            <a:off x="4656008" y="3593246"/>
            <a:ext cx="1588824" cy="1588825"/>
          </a:xfrm>
          <a:prstGeom prst="ellipse">
            <a:avLst/>
          </a:prstGeom>
          <a:solidFill>
            <a:srgbClr val="F8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3412568-8C54-4FC6-B2BF-A826A761E20B}"/>
              </a:ext>
            </a:extLst>
          </p:cNvPr>
          <p:cNvCxnSpPr/>
          <p:nvPr/>
        </p:nvCxnSpPr>
        <p:spPr>
          <a:xfrm rot="16200000">
            <a:off x="6134246" y="3230365"/>
            <a:ext cx="542120" cy="542120"/>
          </a:xfrm>
          <a:prstGeom prst="line">
            <a:avLst/>
          </a:prstGeo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호 41">
            <a:extLst>
              <a:ext uri="{FF2B5EF4-FFF2-40B4-BE49-F238E27FC236}">
                <a16:creationId xmlns:a16="http://schemas.microsoft.com/office/drawing/2014/main" id="{74B12A9C-B3C9-41C3-9869-74F744630CC3}"/>
              </a:ext>
            </a:extLst>
          </p:cNvPr>
          <p:cNvSpPr/>
          <p:nvPr/>
        </p:nvSpPr>
        <p:spPr>
          <a:xfrm>
            <a:off x="6401249" y="1619725"/>
            <a:ext cx="1853629" cy="1853629"/>
          </a:xfrm>
          <a:prstGeom prst="arc">
            <a:avLst>
              <a:gd name="adj1" fmla="val 2805563"/>
              <a:gd name="adj2" fmla="val 8010387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C543FC-0216-4968-8BDD-A035A7BBC9B6}"/>
              </a:ext>
            </a:extLst>
          </p:cNvPr>
          <p:cNvSpPr/>
          <p:nvPr/>
        </p:nvSpPr>
        <p:spPr>
          <a:xfrm>
            <a:off x="6533651" y="1752127"/>
            <a:ext cx="1588825" cy="1588825"/>
          </a:xfrm>
          <a:prstGeom prst="ellipse">
            <a:avLst/>
          </a:prstGeom>
          <a:solidFill>
            <a:srgbClr val="F8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ERROR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9D6B913-C18E-433B-9950-1E91071CE358}"/>
              </a:ext>
            </a:extLst>
          </p:cNvPr>
          <p:cNvCxnSpPr/>
          <p:nvPr/>
        </p:nvCxnSpPr>
        <p:spPr>
          <a:xfrm>
            <a:off x="7943236" y="3230365"/>
            <a:ext cx="542119" cy="542119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호 44">
            <a:extLst>
              <a:ext uri="{FF2B5EF4-FFF2-40B4-BE49-F238E27FC236}">
                <a16:creationId xmlns:a16="http://schemas.microsoft.com/office/drawing/2014/main" id="{01A278A4-36CA-462B-A26B-73A0FD17BDD2}"/>
              </a:ext>
            </a:extLst>
          </p:cNvPr>
          <p:cNvSpPr/>
          <p:nvPr/>
        </p:nvSpPr>
        <p:spPr>
          <a:xfrm>
            <a:off x="8214296" y="3460845"/>
            <a:ext cx="1853629" cy="1853629"/>
          </a:xfrm>
          <a:prstGeom prst="arc">
            <a:avLst>
              <a:gd name="adj1" fmla="val 13456572"/>
              <a:gd name="adj2" fmla="val 10799998"/>
            </a:avLst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A5B10B-165F-4BB6-A2DD-43FBEE5503B5}"/>
              </a:ext>
            </a:extLst>
          </p:cNvPr>
          <p:cNvSpPr/>
          <p:nvPr/>
        </p:nvSpPr>
        <p:spPr>
          <a:xfrm>
            <a:off x="8143063" y="1827029"/>
            <a:ext cx="3265940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실거래가 조회에서는 실제 사용할 수 있는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feature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갯수가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많지 않음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거래일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거래가격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전용면적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주소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층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건축년도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E7A10-384E-4500-9B71-5C81EC433197}"/>
              </a:ext>
            </a:extLst>
          </p:cNvPr>
          <p:cNvSpPr/>
          <p:nvPr/>
        </p:nvSpPr>
        <p:spPr>
          <a:xfrm>
            <a:off x="7503304" y="5250722"/>
            <a:ext cx="3552822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좌표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위도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경도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역에서 거리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가까운 학원 숫자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전통시장에서 거리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대학교에서 거리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공원에서 거리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산지와 거리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인구밀도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소득 등등 수집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ML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기법을 통한 가격예측 수행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EBA8B0-DC47-4A04-ADE8-92324A0D3464}"/>
              </a:ext>
            </a:extLst>
          </p:cNvPr>
          <p:cNvSpPr/>
          <p:nvPr/>
        </p:nvSpPr>
        <p:spPr>
          <a:xfrm>
            <a:off x="952269" y="3431256"/>
            <a:ext cx="355282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공공데이터 포털에서 제공된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9F8816-4E5D-4041-A809-D04A82AD1A85}"/>
              </a:ext>
            </a:extLst>
          </p:cNvPr>
          <p:cNvSpPr/>
          <p:nvPr/>
        </p:nvSpPr>
        <p:spPr>
          <a:xfrm>
            <a:off x="3416023" y="5247451"/>
            <a:ext cx="3552822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중복자료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빈값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제거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B1E2A7-4B52-4236-BEF2-D1ABFF762E71}"/>
              </a:ext>
            </a:extLst>
          </p:cNvPr>
          <p:cNvSpPr txBox="1"/>
          <p:nvPr/>
        </p:nvSpPr>
        <p:spPr>
          <a:xfrm flipH="1">
            <a:off x="1166551" y="3799681"/>
            <a:ext cx="166181" cy="12303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8E0212D-6072-43B4-BA83-C04FD7CB54E5}"/>
              </a:ext>
            </a:extLst>
          </p:cNvPr>
          <p:cNvSpPr/>
          <p:nvPr/>
        </p:nvSpPr>
        <p:spPr>
          <a:xfrm>
            <a:off x="8346697" y="3584740"/>
            <a:ext cx="1588825" cy="1588825"/>
          </a:xfrm>
          <a:prstGeom prst="ellipse">
            <a:avLst/>
          </a:prstGeom>
          <a:solidFill>
            <a:srgbClr val="F8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Feature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수집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아파트 </a:t>
              </a: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상가 마련의 꿈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37054" y="1207098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943545" y="599280"/>
            <a:ext cx="607860" cy="609486"/>
            <a:chOff x="701320" y="668578"/>
            <a:chExt cx="607860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701320" y="974583"/>
              <a:ext cx="607860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0</a:t>
              </a:r>
            </a:p>
          </p:txBody>
        </p:sp>
      </p:grpSp>
      <p:sp>
        <p:nvSpPr>
          <p:cNvPr id="50" name="원호 49">
            <a:extLst>
              <a:ext uri="{FF2B5EF4-FFF2-40B4-BE49-F238E27FC236}">
                <a16:creationId xmlns:a16="http://schemas.microsoft.com/office/drawing/2014/main" id="{04F9703D-D9BC-47EA-8507-A7E510774C79}"/>
              </a:ext>
            </a:extLst>
          </p:cNvPr>
          <p:cNvSpPr/>
          <p:nvPr/>
        </p:nvSpPr>
        <p:spPr>
          <a:xfrm>
            <a:off x="2710559" y="1619725"/>
            <a:ext cx="1853629" cy="1853629"/>
          </a:xfrm>
          <a:prstGeom prst="arc">
            <a:avLst>
              <a:gd name="adj1" fmla="val 2805563"/>
              <a:gd name="adj2" fmla="val 0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6F866EA-29AF-420C-BA3E-08166DB660D4}"/>
              </a:ext>
            </a:extLst>
          </p:cNvPr>
          <p:cNvSpPr/>
          <p:nvPr/>
        </p:nvSpPr>
        <p:spPr>
          <a:xfrm>
            <a:off x="2842961" y="1752127"/>
            <a:ext cx="1588825" cy="1588825"/>
          </a:xfrm>
          <a:prstGeom prst="ellipse">
            <a:avLst/>
          </a:prstGeom>
          <a:solidFill>
            <a:srgbClr val="F8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군집화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76B0BE3-B180-414A-A251-29E7B0D8FE1E}"/>
              </a:ext>
            </a:extLst>
          </p:cNvPr>
          <p:cNvCxnSpPr/>
          <p:nvPr/>
        </p:nvCxnSpPr>
        <p:spPr>
          <a:xfrm>
            <a:off x="4252546" y="3230365"/>
            <a:ext cx="542119" cy="542119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원호 53">
            <a:extLst>
              <a:ext uri="{FF2B5EF4-FFF2-40B4-BE49-F238E27FC236}">
                <a16:creationId xmlns:a16="http://schemas.microsoft.com/office/drawing/2014/main" id="{1D2244B7-EC29-4DE9-95D6-4F8A658892C0}"/>
              </a:ext>
            </a:extLst>
          </p:cNvPr>
          <p:cNvSpPr/>
          <p:nvPr/>
        </p:nvSpPr>
        <p:spPr>
          <a:xfrm rot="16200000">
            <a:off x="4523606" y="3460843"/>
            <a:ext cx="1853629" cy="1853629"/>
          </a:xfrm>
          <a:prstGeom prst="arc">
            <a:avLst>
              <a:gd name="adj1" fmla="val 2805563"/>
              <a:gd name="adj2" fmla="val 18856575"/>
            </a:avLst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3689913-B4E6-45D7-A942-34D36B93EB0E}"/>
              </a:ext>
            </a:extLst>
          </p:cNvPr>
          <p:cNvSpPr/>
          <p:nvPr/>
        </p:nvSpPr>
        <p:spPr>
          <a:xfrm>
            <a:off x="4656008" y="3593246"/>
            <a:ext cx="1588824" cy="1588825"/>
          </a:xfrm>
          <a:prstGeom prst="ellipse">
            <a:avLst/>
          </a:prstGeom>
          <a:solidFill>
            <a:srgbClr val="F8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상권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EBB887B-1283-4BB8-83E8-635E27AA07F5}"/>
              </a:ext>
            </a:extLst>
          </p:cNvPr>
          <p:cNvCxnSpPr/>
          <p:nvPr/>
        </p:nvCxnSpPr>
        <p:spPr>
          <a:xfrm rot="16200000">
            <a:off x="6134246" y="3230365"/>
            <a:ext cx="542120" cy="542120"/>
          </a:xfrm>
          <a:prstGeom prst="line">
            <a:avLst/>
          </a:prstGeo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원호 56">
            <a:extLst>
              <a:ext uri="{FF2B5EF4-FFF2-40B4-BE49-F238E27FC236}">
                <a16:creationId xmlns:a16="http://schemas.microsoft.com/office/drawing/2014/main" id="{F5D01EC3-9904-4841-B309-24DABBA2849E}"/>
              </a:ext>
            </a:extLst>
          </p:cNvPr>
          <p:cNvSpPr/>
          <p:nvPr/>
        </p:nvSpPr>
        <p:spPr>
          <a:xfrm>
            <a:off x="6401249" y="1619725"/>
            <a:ext cx="1853629" cy="1853629"/>
          </a:xfrm>
          <a:prstGeom prst="arc">
            <a:avLst>
              <a:gd name="adj1" fmla="val 2805563"/>
              <a:gd name="adj2" fmla="val 8010387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0DDB910-D7C7-46A7-BD94-4DF0D246797C}"/>
              </a:ext>
            </a:extLst>
          </p:cNvPr>
          <p:cNvSpPr/>
          <p:nvPr/>
        </p:nvSpPr>
        <p:spPr>
          <a:xfrm>
            <a:off x="6533651" y="1752127"/>
            <a:ext cx="1588825" cy="1588825"/>
          </a:xfrm>
          <a:prstGeom prst="ellipse">
            <a:avLst/>
          </a:prstGeom>
          <a:solidFill>
            <a:srgbClr val="F8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처리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7F9035-7263-40F3-BEF2-866D55CBD60F}"/>
              </a:ext>
            </a:extLst>
          </p:cNvPr>
          <p:cNvCxnSpPr/>
          <p:nvPr/>
        </p:nvCxnSpPr>
        <p:spPr>
          <a:xfrm>
            <a:off x="7943236" y="3230365"/>
            <a:ext cx="542119" cy="542119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원호 60">
            <a:extLst>
              <a:ext uri="{FF2B5EF4-FFF2-40B4-BE49-F238E27FC236}">
                <a16:creationId xmlns:a16="http://schemas.microsoft.com/office/drawing/2014/main" id="{3AF2A3A8-3EF0-4966-8170-99990E85C729}"/>
              </a:ext>
            </a:extLst>
          </p:cNvPr>
          <p:cNvSpPr/>
          <p:nvPr/>
        </p:nvSpPr>
        <p:spPr>
          <a:xfrm>
            <a:off x="8214296" y="3460845"/>
            <a:ext cx="1853629" cy="1853629"/>
          </a:xfrm>
          <a:prstGeom prst="arc">
            <a:avLst>
              <a:gd name="adj1" fmla="val 13456572"/>
              <a:gd name="adj2" fmla="val 10799998"/>
            </a:avLst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01124D-B1BA-4C5D-85C4-89103954D198}"/>
              </a:ext>
            </a:extLst>
          </p:cNvPr>
          <p:cNvSpPr/>
          <p:nvPr/>
        </p:nvSpPr>
        <p:spPr>
          <a:xfrm>
            <a:off x="8785280" y="1859137"/>
            <a:ext cx="3265940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Feature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수집 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정제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64EA13-07FF-4C46-86D5-DDB540E683FC}"/>
              </a:ext>
            </a:extLst>
          </p:cNvPr>
          <p:cNvSpPr/>
          <p:nvPr/>
        </p:nvSpPr>
        <p:spPr>
          <a:xfrm>
            <a:off x="7503304" y="5250722"/>
            <a:ext cx="3552822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좌표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위도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경도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역에서 거리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가까운 학원 숫자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전통시장에서 거리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대학교에서 거리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공원에서 거리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산지와 거리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인구밀도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소득 등등 수집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ML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기법을 통한 가격예측 수행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3653AC-2664-40E1-886E-A72AE0440573}"/>
              </a:ext>
            </a:extLst>
          </p:cNvPr>
          <p:cNvSpPr/>
          <p:nvPr/>
        </p:nvSpPr>
        <p:spPr>
          <a:xfrm>
            <a:off x="952269" y="3431256"/>
            <a:ext cx="355282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유사지역 특성 분석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08847B9-520A-4E16-AB90-98A491E073AC}"/>
              </a:ext>
            </a:extLst>
          </p:cNvPr>
          <p:cNvSpPr/>
          <p:nvPr/>
        </p:nvSpPr>
        <p:spPr>
          <a:xfrm>
            <a:off x="3416023" y="5247451"/>
            <a:ext cx="355282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지역 특성 분석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8615189-7CE7-4518-9CFF-012A2CA6F31C}"/>
              </a:ext>
            </a:extLst>
          </p:cNvPr>
          <p:cNvSpPr/>
          <p:nvPr/>
        </p:nvSpPr>
        <p:spPr>
          <a:xfrm>
            <a:off x="8346697" y="3584740"/>
            <a:ext cx="1588825" cy="15888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DD1C1A-F106-4F37-93D0-3667B8436F5D}"/>
              </a:ext>
            </a:extLst>
          </p:cNvPr>
          <p:cNvSpPr txBox="1"/>
          <p:nvPr/>
        </p:nvSpPr>
        <p:spPr>
          <a:xfrm flipH="1">
            <a:off x="8589800" y="2347765"/>
            <a:ext cx="166181" cy="12303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BB1D64-0FE7-4708-B14A-7780EE8071D6}"/>
              </a:ext>
            </a:extLst>
          </p:cNvPr>
          <p:cNvSpPr txBox="1"/>
          <p:nvPr/>
        </p:nvSpPr>
        <p:spPr>
          <a:xfrm flipH="1">
            <a:off x="1166551" y="3799681"/>
            <a:ext cx="166181" cy="12303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6481F4-6E93-4964-9EE1-98D3C1D1230A}"/>
              </a:ext>
            </a:extLst>
          </p:cNvPr>
          <p:cNvSpPr txBox="1"/>
          <p:nvPr/>
        </p:nvSpPr>
        <p:spPr>
          <a:xfrm>
            <a:off x="8137314" y="4069376"/>
            <a:ext cx="229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아파트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상가 가격 예측 시스템</a:t>
            </a:r>
          </a:p>
        </p:txBody>
      </p:sp>
    </p:spTree>
    <p:extLst>
      <p:ext uri="{BB962C8B-B14F-4D97-AF65-F5344CB8AC3E}">
        <p14:creationId xmlns:p14="http://schemas.microsoft.com/office/powerpoint/2010/main" val="271240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아파트 </a:t>
              </a: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상가 마련의 꿈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37055" y="1214891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FEC63741-AEA5-401F-97A6-B530AF995812}"/>
              </a:ext>
            </a:extLst>
          </p:cNvPr>
          <p:cNvSpPr/>
          <p:nvPr/>
        </p:nvSpPr>
        <p:spPr>
          <a:xfrm>
            <a:off x="6469302" y="5675574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데이터 수집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943545" y="599280"/>
            <a:ext cx="607859" cy="609486"/>
            <a:chOff x="701320" y="668578"/>
            <a:chExt cx="607859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701320" y="974583"/>
              <a:ext cx="607859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1</a:t>
              </a: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90F3B5A-2F96-40A3-9482-2C10FC444614}"/>
              </a:ext>
            </a:extLst>
          </p:cNvPr>
          <p:cNvCxnSpPr/>
          <p:nvPr/>
        </p:nvCxnSpPr>
        <p:spPr>
          <a:xfrm>
            <a:off x="3772597" y="5721798"/>
            <a:ext cx="4788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61DD0D-B3CC-4378-818A-8DA5E54182F9}"/>
              </a:ext>
            </a:extLst>
          </p:cNvPr>
          <p:cNvGrpSpPr/>
          <p:nvPr/>
        </p:nvGrpSpPr>
        <p:grpSpPr>
          <a:xfrm>
            <a:off x="3991112" y="5896250"/>
            <a:ext cx="253999" cy="202255"/>
            <a:chOff x="3991112" y="5896250"/>
            <a:chExt cx="253999" cy="202255"/>
          </a:xfrm>
        </p:grpSpPr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EED625AF-02E9-45BA-8FE2-4D8FC12B6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313" y="5937173"/>
              <a:ext cx="181596" cy="161332"/>
            </a:xfrm>
            <a:custGeom>
              <a:avLst/>
              <a:gdLst>
                <a:gd name="T0" fmla="*/ 923 w 1844"/>
                <a:gd name="T1" fmla="*/ 0 h 1639"/>
                <a:gd name="T2" fmla="*/ 1 w 1844"/>
                <a:gd name="T3" fmla="*/ 759 h 1639"/>
                <a:gd name="T4" fmla="*/ 1 w 1844"/>
                <a:gd name="T5" fmla="*/ 761 h 1639"/>
                <a:gd name="T6" fmla="*/ 1 w 1844"/>
                <a:gd name="T7" fmla="*/ 764 h 1639"/>
                <a:gd name="T8" fmla="*/ 0 w 1844"/>
                <a:gd name="T9" fmla="*/ 766 h 1639"/>
                <a:gd name="T10" fmla="*/ 0 w 1844"/>
                <a:gd name="T11" fmla="*/ 768 h 1639"/>
                <a:gd name="T12" fmla="*/ 0 w 1844"/>
                <a:gd name="T13" fmla="*/ 1536 h 1639"/>
                <a:gd name="T14" fmla="*/ 1 w 1844"/>
                <a:gd name="T15" fmla="*/ 1557 h 1639"/>
                <a:gd name="T16" fmla="*/ 16 w 1844"/>
                <a:gd name="T17" fmla="*/ 1594 h 1639"/>
                <a:gd name="T18" fmla="*/ 31 w 1844"/>
                <a:gd name="T19" fmla="*/ 1608 h 1639"/>
                <a:gd name="T20" fmla="*/ 45 w 1844"/>
                <a:gd name="T21" fmla="*/ 1623 h 1639"/>
                <a:gd name="T22" fmla="*/ 82 w 1844"/>
                <a:gd name="T23" fmla="*/ 1638 h 1639"/>
                <a:gd name="T24" fmla="*/ 101 w 1844"/>
                <a:gd name="T25" fmla="*/ 1639 h 1639"/>
                <a:gd name="T26" fmla="*/ 718 w 1844"/>
                <a:gd name="T27" fmla="*/ 1639 h 1639"/>
                <a:gd name="T28" fmla="*/ 718 w 1844"/>
                <a:gd name="T29" fmla="*/ 1025 h 1639"/>
                <a:gd name="T30" fmla="*/ 1128 w 1844"/>
                <a:gd name="T31" fmla="*/ 1025 h 1639"/>
                <a:gd name="T32" fmla="*/ 1128 w 1844"/>
                <a:gd name="T33" fmla="*/ 1639 h 1639"/>
                <a:gd name="T34" fmla="*/ 1743 w 1844"/>
                <a:gd name="T35" fmla="*/ 1639 h 1639"/>
                <a:gd name="T36" fmla="*/ 1763 w 1844"/>
                <a:gd name="T37" fmla="*/ 1638 h 1639"/>
                <a:gd name="T38" fmla="*/ 1799 w 1844"/>
                <a:gd name="T39" fmla="*/ 1623 h 1639"/>
                <a:gd name="T40" fmla="*/ 1815 w 1844"/>
                <a:gd name="T41" fmla="*/ 1608 h 1639"/>
                <a:gd name="T42" fmla="*/ 1828 w 1844"/>
                <a:gd name="T43" fmla="*/ 1594 h 1639"/>
                <a:gd name="T44" fmla="*/ 1844 w 1844"/>
                <a:gd name="T45" fmla="*/ 1557 h 1639"/>
                <a:gd name="T46" fmla="*/ 1844 w 1844"/>
                <a:gd name="T47" fmla="*/ 1536 h 1639"/>
                <a:gd name="T48" fmla="*/ 1844 w 1844"/>
                <a:gd name="T49" fmla="*/ 768 h 1639"/>
                <a:gd name="T50" fmla="*/ 1844 w 1844"/>
                <a:gd name="T51" fmla="*/ 762 h 1639"/>
                <a:gd name="T52" fmla="*/ 1843 w 1844"/>
                <a:gd name="T53" fmla="*/ 759 h 1639"/>
                <a:gd name="T54" fmla="*/ 923 w 1844"/>
                <a:gd name="T55" fmla="*/ 0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44" h="1639">
                  <a:moveTo>
                    <a:pt x="923" y="0"/>
                  </a:moveTo>
                  <a:lnTo>
                    <a:pt x="1" y="759"/>
                  </a:lnTo>
                  <a:lnTo>
                    <a:pt x="1" y="761"/>
                  </a:lnTo>
                  <a:lnTo>
                    <a:pt x="1" y="764"/>
                  </a:lnTo>
                  <a:lnTo>
                    <a:pt x="0" y="766"/>
                  </a:lnTo>
                  <a:lnTo>
                    <a:pt x="0" y="768"/>
                  </a:lnTo>
                  <a:lnTo>
                    <a:pt x="0" y="1536"/>
                  </a:lnTo>
                  <a:lnTo>
                    <a:pt x="1" y="1557"/>
                  </a:lnTo>
                  <a:lnTo>
                    <a:pt x="16" y="1594"/>
                  </a:lnTo>
                  <a:lnTo>
                    <a:pt x="31" y="1608"/>
                  </a:lnTo>
                  <a:lnTo>
                    <a:pt x="45" y="1623"/>
                  </a:lnTo>
                  <a:lnTo>
                    <a:pt x="82" y="1638"/>
                  </a:lnTo>
                  <a:lnTo>
                    <a:pt x="101" y="1639"/>
                  </a:lnTo>
                  <a:lnTo>
                    <a:pt x="718" y="1639"/>
                  </a:lnTo>
                  <a:lnTo>
                    <a:pt x="718" y="1025"/>
                  </a:lnTo>
                  <a:lnTo>
                    <a:pt x="1128" y="1025"/>
                  </a:lnTo>
                  <a:lnTo>
                    <a:pt x="1128" y="1639"/>
                  </a:lnTo>
                  <a:lnTo>
                    <a:pt x="1743" y="1639"/>
                  </a:lnTo>
                  <a:lnTo>
                    <a:pt x="1763" y="1638"/>
                  </a:lnTo>
                  <a:lnTo>
                    <a:pt x="1799" y="1623"/>
                  </a:lnTo>
                  <a:lnTo>
                    <a:pt x="1815" y="1608"/>
                  </a:lnTo>
                  <a:lnTo>
                    <a:pt x="1828" y="1594"/>
                  </a:lnTo>
                  <a:lnTo>
                    <a:pt x="1844" y="1557"/>
                  </a:lnTo>
                  <a:lnTo>
                    <a:pt x="1844" y="1536"/>
                  </a:lnTo>
                  <a:lnTo>
                    <a:pt x="1844" y="768"/>
                  </a:lnTo>
                  <a:lnTo>
                    <a:pt x="1844" y="762"/>
                  </a:lnTo>
                  <a:lnTo>
                    <a:pt x="1843" y="759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2E060655-0095-41CA-A263-71FFE97E3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112" y="5896250"/>
              <a:ext cx="253999" cy="119031"/>
            </a:xfrm>
            <a:custGeom>
              <a:avLst/>
              <a:gdLst>
                <a:gd name="T0" fmla="*/ 2564 w 2582"/>
                <a:gd name="T1" fmla="*/ 1001 h 1209"/>
                <a:gd name="T2" fmla="*/ 2213 w 2582"/>
                <a:gd name="T3" fmla="*/ 711 h 1209"/>
                <a:gd name="T4" fmla="*/ 2213 w 2582"/>
                <a:gd name="T5" fmla="*/ 56 h 1209"/>
                <a:gd name="T6" fmla="*/ 2213 w 2582"/>
                <a:gd name="T7" fmla="*/ 46 h 1209"/>
                <a:gd name="T8" fmla="*/ 2206 w 2582"/>
                <a:gd name="T9" fmla="*/ 26 h 1209"/>
                <a:gd name="T10" fmla="*/ 2200 w 2582"/>
                <a:gd name="T11" fmla="*/ 19 h 1209"/>
                <a:gd name="T12" fmla="*/ 2191 w 2582"/>
                <a:gd name="T13" fmla="*/ 13 h 1209"/>
                <a:gd name="T14" fmla="*/ 2173 w 2582"/>
                <a:gd name="T15" fmla="*/ 6 h 1209"/>
                <a:gd name="T16" fmla="*/ 2163 w 2582"/>
                <a:gd name="T17" fmla="*/ 6 h 1209"/>
                <a:gd name="T18" fmla="*/ 1855 w 2582"/>
                <a:gd name="T19" fmla="*/ 6 h 1209"/>
                <a:gd name="T20" fmla="*/ 1845 w 2582"/>
                <a:gd name="T21" fmla="*/ 6 h 1209"/>
                <a:gd name="T22" fmla="*/ 1825 w 2582"/>
                <a:gd name="T23" fmla="*/ 13 h 1209"/>
                <a:gd name="T24" fmla="*/ 1818 w 2582"/>
                <a:gd name="T25" fmla="*/ 19 h 1209"/>
                <a:gd name="T26" fmla="*/ 1812 w 2582"/>
                <a:gd name="T27" fmla="*/ 26 h 1209"/>
                <a:gd name="T28" fmla="*/ 1805 w 2582"/>
                <a:gd name="T29" fmla="*/ 46 h 1209"/>
                <a:gd name="T30" fmla="*/ 1803 w 2582"/>
                <a:gd name="T31" fmla="*/ 56 h 1209"/>
                <a:gd name="T32" fmla="*/ 1803 w 2582"/>
                <a:gd name="T33" fmla="*/ 368 h 1209"/>
                <a:gd name="T34" fmla="*/ 1413 w 2582"/>
                <a:gd name="T35" fmla="*/ 43 h 1209"/>
                <a:gd name="T36" fmla="*/ 1386 w 2582"/>
                <a:gd name="T37" fmla="*/ 23 h 1209"/>
                <a:gd name="T38" fmla="*/ 1326 w 2582"/>
                <a:gd name="T39" fmla="*/ 1 h 1209"/>
                <a:gd name="T40" fmla="*/ 1292 w 2582"/>
                <a:gd name="T41" fmla="*/ 0 h 1209"/>
                <a:gd name="T42" fmla="*/ 1256 w 2582"/>
                <a:gd name="T43" fmla="*/ 1 h 1209"/>
                <a:gd name="T44" fmla="*/ 1196 w 2582"/>
                <a:gd name="T45" fmla="*/ 23 h 1209"/>
                <a:gd name="T46" fmla="*/ 1169 w 2582"/>
                <a:gd name="T47" fmla="*/ 43 h 1209"/>
                <a:gd name="T48" fmla="*/ 18 w 2582"/>
                <a:gd name="T49" fmla="*/ 1001 h 1209"/>
                <a:gd name="T50" fmla="*/ 10 w 2582"/>
                <a:gd name="T51" fmla="*/ 1008 h 1209"/>
                <a:gd name="T52" fmla="*/ 1 w 2582"/>
                <a:gd name="T53" fmla="*/ 1025 h 1209"/>
                <a:gd name="T54" fmla="*/ 0 w 2582"/>
                <a:gd name="T55" fmla="*/ 1036 h 1209"/>
                <a:gd name="T56" fmla="*/ 0 w 2582"/>
                <a:gd name="T57" fmla="*/ 1047 h 1209"/>
                <a:gd name="T58" fmla="*/ 6 w 2582"/>
                <a:gd name="T59" fmla="*/ 1064 h 1209"/>
                <a:gd name="T60" fmla="*/ 12 w 2582"/>
                <a:gd name="T61" fmla="*/ 1073 h 1209"/>
                <a:gd name="T62" fmla="*/ 111 w 2582"/>
                <a:gd name="T63" fmla="*/ 1191 h 1209"/>
                <a:gd name="T64" fmla="*/ 125 w 2582"/>
                <a:gd name="T65" fmla="*/ 1205 h 1209"/>
                <a:gd name="T66" fmla="*/ 145 w 2582"/>
                <a:gd name="T67" fmla="*/ 1209 h 1209"/>
                <a:gd name="T68" fmla="*/ 164 w 2582"/>
                <a:gd name="T69" fmla="*/ 1209 h 1209"/>
                <a:gd name="T70" fmla="*/ 183 w 2582"/>
                <a:gd name="T71" fmla="*/ 1199 h 1209"/>
                <a:gd name="T72" fmla="*/ 1292 w 2582"/>
                <a:gd name="T73" fmla="*/ 274 h 1209"/>
                <a:gd name="T74" fmla="*/ 2399 w 2582"/>
                <a:gd name="T75" fmla="*/ 1199 h 1209"/>
                <a:gd name="T76" fmla="*/ 2414 w 2582"/>
                <a:gd name="T77" fmla="*/ 1208 h 1209"/>
                <a:gd name="T78" fmla="*/ 2433 w 2582"/>
                <a:gd name="T79" fmla="*/ 1209 h 1209"/>
                <a:gd name="T80" fmla="*/ 2439 w 2582"/>
                <a:gd name="T81" fmla="*/ 1209 h 1209"/>
                <a:gd name="T82" fmla="*/ 2458 w 2582"/>
                <a:gd name="T83" fmla="*/ 1205 h 1209"/>
                <a:gd name="T84" fmla="*/ 2471 w 2582"/>
                <a:gd name="T85" fmla="*/ 1191 h 1209"/>
                <a:gd name="T86" fmla="*/ 2572 w 2582"/>
                <a:gd name="T87" fmla="*/ 1073 h 1209"/>
                <a:gd name="T88" fmla="*/ 2577 w 2582"/>
                <a:gd name="T89" fmla="*/ 1064 h 1209"/>
                <a:gd name="T90" fmla="*/ 2582 w 2582"/>
                <a:gd name="T91" fmla="*/ 1047 h 1209"/>
                <a:gd name="T92" fmla="*/ 2582 w 2582"/>
                <a:gd name="T93" fmla="*/ 1036 h 1209"/>
                <a:gd name="T94" fmla="*/ 2580 w 2582"/>
                <a:gd name="T95" fmla="*/ 1025 h 1209"/>
                <a:gd name="T96" fmla="*/ 2572 w 2582"/>
                <a:gd name="T97" fmla="*/ 1008 h 1209"/>
                <a:gd name="T98" fmla="*/ 2564 w 2582"/>
                <a:gd name="T99" fmla="*/ 1001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82" h="1209">
                  <a:moveTo>
                    <a:pt x="2564" y="1001"/>
                  </a:moveTo>
                  <a:lnTo>
                    <a:pt x="2213" y="711"/>
                  </a:lnTo>
                  <a:lnTo>
                    <a:pt x="2213" y="56"/>
                  </a:lnTo>
                  <a:lnTo>
                    <a:pt x="2213" y="46"/>
                  </a:lnTo>
                  <a:lnTo>
                    <a:pt x="2206" y="26"/>
                  </a:lnTo>
                  <a:lnTo>
                    <a:pt x="2200" y="19"/>
                  </a:lnTo>
                  <a:lnTo>
                    <a:pt x="2191" y="13"/>
                  </a:lnTo>
                  <a:lnTo>
                    <a:pt x="2173" y="6"/>
                  </a:lnTo>
                  <a:lnTo>
                    <a:pt x="2163" y="6"/>
                  </a:lnTo>
                  <a:lnTo>
                    <a:pt x="1855" y="6"/>
                  </a:lnTo>
                  <a:lnTo>
                    <a:pt x="1845" y="6"/>
                  </a:lnTo>
                  <a:lnTo>
                    <a:pt x="1825" y="13"/>
                  </a:lnTo>
                  <a:lnTo>
                    <a:pt x="1818" y="19"/>
                  </a:lnTo>
                  <a:lnTo>
                    <a:pt x="1812" y="26"/>
                  </a:lnTo>
                  <a:lnTo>
                    <a:pt x="1805" y="46"/>
                  </a:lnTo>
                  <a:lnTo>
                    <a:pt x="1803" y="56"/>
                  </a:lnTo>
                  <a:lnTo>
                    <a:pt x="1803" y="368"/>
                  </a:lnTo>
                  <a:lnTo>
                    <a:pt x="1413" y="43"/>
                  </a:lnTo>
                  <a:lnTo>
                    <a:pt x="1386" y="23"/>
                  </a:lnTo>
                  <a:lnTo>
                    <a:pt x="1326" y="1"/>
                  </a:lnTo>
                  <a:lnTo>
                    <a:pt x="1292" y="0"/>
                  </a:lnTo>
                  <a:lnTo>
                    <a:pt x="1256" y="1"/>
                  </a:lnTo>
                  <a:lnTo>
                    <a:pt x="1196" y="23"/>
                  </a:lnTo>
                  <a:lnTo>
                    <a:pt x="1169" y="43"/>
                  </a:lnTo>
                  <a:lnTo>
                    <a:pt x="18" y="1001"/>
                  </a:lnTo>
                  <a:lnTo>
                    <a:pt x="10" y="1008"/>
                  </a:lnTo>
                  <a:lnTo>
                    <a:pt x="1" y="1025"/>
                  </a:lnTo>
                  <a:lnTo>
                    <a:pt x="0" y="1036"/>
                  </a:lnTo>
                  <a:lnTo>
                    <a:pt x="0" y="1047"/>
                  </a:lnTo>
                  <a:lnTo>
                    <a:pt x="6" y="1064"/>
                  </a:lnTo>
                  <a:lnTo>
                    <a:pt x="12" y="1073"/>
                  </a:lnTo>
                  <a:lnTo>
                    <a:pt x="111" y="1191"/>
                  </a:lnTo>
                  <a:lnTo>
                    <a:pt x="125" y="1205"/>
                  </a:lnTo>
                  <a:lnTo>
                    <a:pt x="145" y="1209"/>
                  </a:lnTo>
                  <a:lnTo>
                    <a:pt x="164" y="1209"/>
                  </a:lnTo>
                  <a:lnTo>
                    <a:pt x="183" y="1199"/>
                  </a:lnTo>
                  <a:lnTo>
                    <a:pt x="1292" y="274"/>
                  </a:lnTo>
                  <a:lnTo>
                    <a:pt x="2399" y="1199"/>
                  </a:lnTo>
                  <a:lnTo>
                    <a:pt x="2414" y="1208"/>
                  </a:lnTo>
                  <a:lnTo>
                    <a:pt x="2433" y="1209"/>
                  </a:lnTo>
                  <a:lnTo>
                    <a:pt x="2439" y="1209"/>
                  </a:lnTo>
                  <a:lnTo>
                    <a:pt x="2458" y="1205"/>
                  </a:lnTo>
                  <a:lnTo>
                    <a:pt x="2471" y="1191"/>
                  </a:lnTo>
                  <a:lnTo>
                    <a:pt x="2572" y="1073"/>
                  </a:lnTo>
                  <a:lnTo>
                    <a:pt x="2577" y="1064"/>
                  </a:lnTo>
                  <a:lnTo>
                    <a:pt x="2582" y="1047"/>
                  </a:lnTo>
                  <a:lnTo>
                    <a:pt x="2582" y="1036"/>
                  </a:lnTo>
                  <a:lnTo>
                    <a:pt x="2580" y="1025"/>
                  </a:lnTo>
                  <a:lnTo>
                    <a:pt x="2572" y="1008"/>
                  </a:lnTo>
                  <a:lnTo>
                    <a:pt x="2564" y="100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1822CB6-F3F1-4037-92FA-F8E55C8BB2A4}"/>
              </a:ext>
            </a:extLst>
          </p:cNvPr>
          <p:cNvGrpSpPr/>
          <p:nvPr/>
        </p:nvGrpSpPr>
        <p:grpSpPr>
          <a:xfrm>
            <a:off x="8141740" y="5909843"/>
            <a:ext cx="152502" cy="151251"/>
            <a:chOff x="1365482" y="1229670"/>
            <a:chExt cx="180000" cy="17852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8B2ECA-E627-42FC-B5F9-462CB7D18166}"/>
                </a:ext>
              </a:extLst>
            </p:cNvPr>
            <p:cNvSpPr/>
            <p:nvPr/>
          </p:nvSpPr>
          <p:spPr>
            <a:xfrm>
              <a:off x="1408598" y="1229670"/>
              <a:ext cx="93769" cy="937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양쪽 모서리가 둥근 사각형 26">
              <a:extLst>
                <a:ext uri="{FF2B5EF4-FFF2-40B4-BE49-F238E27FC236}">
                  <a16:creationId xmlns:a16="http://schemas.microsoft.com/office/drawing/2014/main" id="{D88AEE36-4BA2-47B7-9CB9-7ADBEA2F5336}"/>
                </a:ext>
              </a:extLst>
            </p:cNvPr>
            <p:cNvSpPr/>
            <p:nvPr/>
          </p:nvSpPr>
          <p:spPr>
            <a:xfrm>
              <a:off x="1365482" y="1336193"/>
              <a:ext cx="180000" cy="72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하트 51">
            <a:extLst>
              <a:ext uri="{FF2B5EF4-FFF2-40B4-BE49-F238E27FC236}">
                <a16:creationId xmlns:a16="http://schemas.microsoft.com/office/drawing/2014/main" id="{97C74D95-76AA-4BEB-98C1-A992E0A42DCD}"/>
              </a:ext>
            </a:extLst>
          </p:cNvPr>
          <p:cNvSpPr/>
          <p:nvPr/>
        </p:nvSpPr>
        <p:spPr>
          <a:xfrm>
            <a:off x="7120070" y="5917530"/>
            <a:ext cx="180975" cy="180975"/>
          </a:xfrm>
          <a:prstGeom prst="hear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7D48820-A083-4940-801F-076357C4847E}"/>
              </a:ext>
            </a:extLst>
          </p:cNvPr>
          <p:cNvGrpSpPr/>
          <p:nvPr/>
        </p:nvGrpSpPr>
        <p:grpSpPr>
          <a:xfrm>
            <a:off x="5085805" y="5896250"/>
            <a:ext cx="166018" cy="201907"/>
            <a:chOff x="1934527" y="6071929"/>
            <a:chExt cx="166018" cy="20190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4" name="도넛 29">
              <a:extLst>
                <a:ext uri="{FF2B5EF4-FFF2-40B4-BE49-F238E27FC236}">
                  <a16:creationId xmlns:a16="http://schemas.microsoft.com/office/drawing/2014/main" id="{2D5AAE3F-0384-4521-B87B-89C0568A2287}"/>
                </a:ext>
              </a:extLst>
            </p:cNvPr>
            <p:cNvSpPr/>
            <p:nvPr/>
          </p:nvSpPr>
          <p:spPr>
            <a:xfrm>
              <a:off x="1934527" y="6071929"/>
              <a:ext cx="131152" cy="131152"/>
            </a:xfrm>
            <a:prstGeom prst="donut">
              <a:avLst>
                <a:gd name="adj" fmla="val 10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63C4D36-F046-4DD3-B4FF-54308748B741}"/>
                </a:ext>
              </a:extLst>
            </p:cNvPr>
            <p:cNvSpPr/>
            <p:nvPr/>
          </p:nvSpPr>
          <p:spPr>
            <a:xfrm rot="18900000">
              <a:off x="2054826" y="6165836"/>
              <a:ext cx="45719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DF9F64F-FEDD-405E-BF2F-98958362F1F7}"/>
              </a:ext>
            </a:extLst>
          </p:cNvPr>
          <p:cNvGrpSpPr/>
          <p:nvPr/>
        </p:nvGrpSpPr>
        <p:grpSpPr>
          <a:xfrm>
            <a:off x="6092517" y="5911646"/>
            <a:ext cx="186859" cy="186859"/>
            <a:chOff x="5211017" y="3817398"/>
            <a:chExt cx="790113" cy="7901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7" name="모서리가 둥근 직사각형 32">
              <a:extLst>
                <a:ext uri="{FF2B5EF4-FFF2-40B4-BE49-F238E27FC236}">
                  <a16:creationId xmlns:a16="http://schemas.microsoft.com/office/drawing/2014/main" id="{A1FABFCE-3326-4DD8-89B0-80AA84CE45A6}"/>
                </a:ext>
              </a:extLst>
            </p:cNvPr>
            <p:cNvSpPr/>
            <p:nvPr/>
          </p:nvSpPr>
          <p:spPr>
            <a:xfrm>
              <a:off x="5211017" y="3817398"/>
              <a:ext cx="790113" cy="7901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모서리가 둥근 직사각형 33">
              <a:extLst>
                <a:ext uri="{FF2B5EF4-FFF2-40B4-BE49-F238E27FC236}">
                  <a16:creationId xmlns:a16="http://schemas.microsoft.com/office/drawing/2014/main" id="{6CE75CF2-AD4F-45CD-8265-4135B5D49813}"/>
                </a:ext>
              </a:extLst>
            </p:cNvPr>
            <p:cNvSpPr/>
            <p:nvPr/>
          </p:nvSpPr>
          <p:spPr>
            <a:xfrm>
              <a:off x="5567605" y="3978676"/>
              <a:ext cx="87472" cy="4690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모서리가 둥근 직사각형 34">
              <a:extLst>
                <a:ext uri="{FF2B5EF4-FFF2-40B4-BE49-F238E27FC236}">
                  <a16:creationId xmlns:a16="http://schemas.microsoft.com/office/drawing/2014/main" id="{4634E505-29A7-4E38-8610-98A5F1CDB6CE}"/>
                </a:ext>
              </a:extLst>
            </p:cNvPr>
            <p:cNvSpPr/>
            <p:nvPr/>
          </p:nvSpPr>
          <p:spPr>
            <a:xfrm rot="16200000">
              <a:off x="5559092" y="3977935"/>
              <a:ext cx="87472" cy="4690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F1361D-5F2B-4E5C-9D6A-2465C67E849F}"/>
              </a:ext>
            </a:extLst>
          </p:cNvPr>
          <p:cNvSpPr/>
          <p:nvPr/>
        </p:nvSpPr>
        <p:spPr>
          <a:xfrm>
            <a:off x="5456964" y="4566911"/>
            <a:ext cx="2133253" cy="472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공공 데이터 포털</a:t>
            </a:r>
            <a:endParaRPr lang="en-US" altLang="ko-KR" sz="1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E7774B-3C8F-40D1-85B5-B0C3EF0D7A7B}"/>
              </a:ext>
            </a:extLst>
          </p:cNvPr>
          <p:cNvSpPr/>
          <p:nvPr/>
        </p:nvSpPr>
        <p:spPr>
          <a:xfrm>
            <a:off x="3690678" y="1632640"/>
            <a:ext cx="4788000" cy="29840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31E809E-ACDE-4614-9793-2F79C40D2C04}"/>
              </a:ext>
            </a:extLst>
          </p:cNvPr>
          <p:cNvSpPr/>
          <p:nvPr/>
        </p:nvSpPr>
        <p:spPr>
          <a:xfrm>
            <a:off x="898285" y="3066683"/>
            <a:ext cx="2436062" cy="15182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4C157A-373C-4382-88F9-D5A327F86C9C}"/>
              </a:ext>
            </a:extLst>
          </p:cNvPr>
          <p:cNvSpPr/>
          <p:nvPr/>
        </p:nvSpPr>
        <p:spPr>
          <a:xfrm>
            <a:off x="898285" y="4613802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부동산 통계 정보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D1ADE8A-B04F-4192-BF83-F58DC6C4B751}"/>
              </a:ext>
            </a:extLst>
          </p:cNvPr>
          <p:cNvSpPr/>
          <p:nvPr/>
        </p:nvSpPr>
        <p:spPr>
          <a:xfrm>
            <a:off x="8835009" y="3075274"/>
            <a:ext cx="2436062" cy="151822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31EDFE2-0577-4635-A2E6-9259A6F9FF0C}"/>
              </a:ext>
            </a:extLst>
          </p:cNvPr>
          <p:cNvSpPr/>
          <p:nvPr/>
        </p:nvSpPr>
        <p:spPr>
          <a:xfrm>
            <a:off x="9026316" y="4595539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44546A">
                    <a:lumMod val="75000"/>
                  </a:srgbClr>
                </a:solidFill>
              </a:rPr>
              <a:t>구글서치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0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아파트 </a:t>
              </a: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상가 마련의 꿈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57450" y="1208766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데이터 </a:t>
            </a:r>
            <a:r>
              <a:rPr lang="ko-KR" altLang="en-US" sz="2400" b="1" dirty="0" err="1">
                <a:solidFill>
                  <a:schemeClr val="bg2">
                    <a:lumMod val="50000"/>
                  </a:schemeClr>
                </a:solidFill>
              </a:rPr>
              <a:t>전처리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943545" y="599280"/>
            <a:ext cx="607860" cy="609486"/>
            <a:chOff x="701320" y="668578"/>
            <a:chExt cx="607860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701320" y="974583"/>
              <a:ext cx="607860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2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52B64C1-393A-4516-85C8-B0C09335C5F4}"/>
              </a:ext>
            </a:extLst>
          </p:cNvPr>
          <p:cNvGrpSpPr/>
          <p:nvPr/>
        </p:nvGrpSpPr>
        <p:grpSpPr>
          <a:xfrm>
            <a:off x="5489657" y="1856244"/>
            <a:ext cx="4355464" cy="2516607"/>
            <a:chOff x="5162063" y="2073528"/>
            <a:chExt cx="4355464" cy="2516607"/>
          </a:xfrm>
        </p:grpSpPr>
        <p:sp>
          <p:nvSpPr>
            <p:cNvPr id="135" name="원호 134">
              <a:extLst>
                <a:ext uri="{FF2B5EF4-FFF2-40B4-BE49-F238E27FC236}">
                  <a16:creationId xmlns:a16="http://schemas.microsoft.com/office/drawing/2014/main" id="{3840A969-C919-4971-B5FE-06095ED86F91}"/>
                </a:ext>
              </a:extLst>
            </p:cNvPr>
            <p:cNvSpPr/>
            <p:nvPr/>
          </p:nvSpPr>
          <p:spPr>
            <a:xfrm>
              <a:off x="5162063" y="3114135"/>
              <a:ext cx="1476000" cy="1476000"/>
            </a:xfrm>
            <a:prstGeom prst="arc">
              <a:avLst>
                <a:gd name="adj1" fmla="val 3531566"/>
                <a:gd name="adj2" fmla="val 17852432"/>
              </a:avLst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6" name="원호 135">
              <a:extLst>
                <a:ext uri="{FF2B5EF4-FFF2-40B4-BE49-F238E27FC236}">
                  <a16:creationId xmlns:a16="http://schemas.microsoft.com/office/drawing/2014/main" id="{0D94DF9C-50DB-42F4-970D-E25CA2851912}"/>
                </a:ext>
              </a:extLst>
            </p:cNvPr>
            <p:cNvSpPr/>
            <p:nvPr/>
          </p:nvSpPr>
          <p:spPr>
            <a:xfrm>
              <a:off x="6164855" y="2932684"/>
              <a:ext cx="281337" cy="281337"/>
            </a:xfrm>
            <a:prstGeom prst="arc">
              <a:avLst>
                <a:gd name="adj1" fmla="val 2324150"/>
                <a:gd name="adj2" fmla="val 7088220"/>
              </a:avLst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A90A1EE5-15AB-4F47-8B3C-CF39F44692BF}"/>
                </a:ext>
              </a:extLst>
            </p:cNvPr>
            <p:cNvCxnSpPr>
              <a:cxnSpLocks/>
              <a:stCxn id="136" idx="0"/>
              <a:endCxn id="138" idx="0"/>
            </p:cNvCxnSpPr>
            <p:nvPr/>
          </p:nvCxnSpPr>
          <p:spPr>
            <a:xfrm flipV="1">
              <a:off x="6415250" y="2348267"/>
              <a:ext cx="623271" cy="813106"/>
            </a:xfrm>
            <a:prstGeom prst="line">
              <a:avLst/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원호 137">
              <a:extLst>
                <a:ext uri="{FF2B5EF4-FFF2-40B4-BE49-F238E27FC236}">
                  <a16:creationId xmlns:a16="http://schemas.microsoft.com/office/drawing/2014/main" id="{652E8EAF-3B84-45CF-8A8D-0E83046D48CC}"/>
                </a:ext>
              </a:extLst>
            </p:cNvPr>
            <p:cNvSpPr/>
            <p:nvPr/>
          </p:nvSpPr>
          <p:spPr>
            <a:xfrm>
              <a:off x="6990572" y="2260338"/>
              <a:ext cx="455409" cy="455409"/>
            </a:xfrm>
            <a:prstGeom prst="arc">
              <a:avLst>
                <a:gd name="adj1" fmla="val 13072095"/>
                <a:gd name="adj2" fmla="val 16174014"/>
              </a:avLst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BB7B990-D4C6-4085-B5B0-33FFF760ED4E}"/>
                </a:ext>
              </a:extLst>
            </p:cNvPr>
            <p:cNvCxnSpPr>
              <a:cxnSpLocks/>
              <a:stCxn id="138" idx="2"/>
              <a:endCxn id="140" idx="1"/>
            </p:cNvCxnSpPr>
            <p:nvPr/>
          </p:nvCxnSpPr>
          <p:spPr>
            <a:xfrm flipV="1">
              <a:off x="7216555" y="2254489"/>
              <a:ext cx="355491" cy="5856"/>
            </a:xfrm>
            <a:prstGeom prst="line">
              <a:avLst/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29F3BD47-ECD7-4E76-BDFF-C6CEC1B15ED7}"/>
                </a:ext>
              </a:extLst>
            </p:cNvPr>
            <p:cNvSpPr/>
            <p:nvPr/>
          </p:nvSpPr>
          <p:spPr>
            <a:xfrm>
              <a:off x="7572046" y="2073528"/>
              <a:ext cx="1945481" cy="361922"/>
            </a:xfrm>
            <a:prstGeom prst="roundRect">
              <a:avLst/>
            </a:prstGeom>
            <a:solidFill>
              <a:srgbClr val="3792EB"/>
            </a:solidFill>
            <a:ln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white"/>
                  </a:solidFill>
                </a:rPr>
                <a:t>결측치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,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 중복치 제거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05E6695-3EB8-451E-8A25-59A838382CB9}"/>
              </a:ext>
            </a:extLst>
          </p:cNvPr>
          <p:cNvGrpSpPr/>
          <p:nvPr/>
        </p:nvGrpSpPr>
        <p:grpSpPr>
          <a:xfrm>
            <a:off x="6527478" y="4254352"/>
            <a:ext cx="3369859" cy="1131931"/>
            <a:chOff x="5895393" y="4413154"/>
            <a:chExt cx="3369859" cy="113193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5E846A5-FDC6-480F-9130-72AF1E9716AE}"/>
                </a:ext>
              </a:extLst>
            </p:cNvPr>
            <p:cNvSpPr/>
            <p:nvPr/>
          </p:nvSpPr>
          <p:spPr>
            <a:xfrm>
              <a:off x="7315848" y="5183163"/>
              <a:ext cx="1949404" cy="361922"/>
            </a:xfrm>
            <a:prstGeom prst="roundRect">
              <a:avLst/>
            </a:prstGeom>
            <a:solidFill>
              <a:srgbClr val="3792EB"/>
            </a:solidFill>
            <a:ln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데이터 타입 변경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6FF6ABE4-16E4-4304-9368-CDAEC4F8ECCF}"/>
                </a:ext>
              </a:extLst>
            </p:cNvPr>
            <p:cNvGrpSpPr/>
            <p:nvPr/>
          </p:nvGrpSpPr>
          <p:grpSpPr>
            <a:xfrm flipV="1">
              <a:off x="5895393" y="4413154"/>
              <a:ext cx="1376564" cy="953683"/>
              <a:chOff x="6164855" y="2260338"/>
              <a:chExt cx="1376564" cy="953683"/>
            </a:xfrm>
          </p:grpSpPr>
          <p:sp>
            <p:nvSpPr>
              <p:cNvPr id="147" name="원호 146">
                <a:extLst>
                  <a:ext uri="{FF2B5EF4-FFF2-40B4-BE49-F238E27FC236}">
                    <a16:creationId xmlns:a16="http://schemas.microsoft.com/office/drawing/2014/main" id="{EF31D2CA-3F19-4143-BB1D-EF10046BEC52}"/>
                  </a:ext>
                </a:extLst>
              </p:cNvPr>
              <p:cNvSpPr/>
              <p:nvPr/>
            </p:nvSpPr>
            <p:spPr>
              <a:xfrm>
                <a:off x="6164855" y="2932684"/>
                <a:ext cx="281337" cy="281337"/>
              </a:xfrm>
              <a:prstGeom prst="arc">
                <a:avLst>
                  <a:gd name="adj1" fmla="val 2324150"/>
                  <a:gd name="adj2" fmla="val 7088220"/>
                </a:avLst>
              </a:prstGeom>
              <a:ln w="19050">
                <a:solidFill>
                  <a:srgbClr val="3792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82EA29F6-1FFA-47F3-9D89-D3C5EAFBFD9A}"/>
                  </a:ext>
                </a:extLst>
              </p:cNvPr>
              <p:cNvCxnSpPr>
                <a:cxnSpLocks/>
                <a:stCxn id="147" idx="0"/>
                <a:endCxn id="149" idx="0"/>
              </p:cNvCxnSpPr>
              <p:nvPr/>
            </p:nvCxnSpPr>
            <p:spPr>
              <a:xfrm flipV="1">
                <a:off x="6415250" y="2348267"/>
                <a:ext cx="623271" cy="813106"/>
              </a:xfrm>
              <a:prstGeom prst="line">
                <a:avLst/>
              </a:prstGeom>
              <a:ln w="19050">
                <a:solidFill>
                  <a:srgbClr val="3792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원호 148">
                <a:extLst>
                  <a:ext uri="{FF2B5EF4-FFF2-40B4-BE49-F238E27FC236}">
                    <a16:creationId xmlns:a16="http://schemas.microsoft.com/office/drawing/2014/main" id="{8437275B-A8BD-49FB-AE73-E5C0118DB5A4}"/>
                  </a:ext>
                </a:extLst>
              </p:cNvPr>
              <p:cNvSpPr/>
              <p:nvPr/>
            </p:nvSpPr>
            <p:spPr>
              <a:xfrm>
                <a:off x="6990572" y="2260338"/>
                <a:ext cx="455409" cy="455409"/>
              </a:xfrm>
              <a:prstGeom prst="arc">
                <a:avLst>
                  <a:gd name="adj1" fmla="val 13072095"/>
                  <a:gd name="adj2" fmla="val 16174014"/>
                </a:avLst>
              </a:prstGeom>
              <a:ln w="19050">
                <a:solidFill>
                  <a:srgbClr val="3792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2E49F5D-2CDC-49AF-925A-A7A5F65F2B4D}"/>
                  </a:ext>
                </a:extLst>
              </p:cNvPr>
              <p:cNvCxnSpPr>
                <a:cxnSpLocks/>
                <a:stCxn id="149" idx="2"/>
              </p:cNvCxnSpPr>
              <p:nvPr/>
            </p:nvCxnSpPr>
            <p:spPr>
              <a:xfrm flipV="1">
                <a:off x="7216555" y="2260338"/>
                <a:ext cx="324864" cy="7"/>
              </a:xfrm>
              <a:prstGeom prst="line">
                <a:avLst/>
              </a:prstGeom>
              <a:ln w="19050">
                <a:solidFill>
                  <a:srgbClr val="3792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원호 156">
            <a:extLst>
              <a:ext uri="{FF2B5EF4-FFF2-40B4-BE49-F238E27FC236}">
                <a16:creationId xmlns:a16="http://schemas.microsoft.com/office/drawing/2014/main" id="{10C74CE7-CB16-4F11-AD96-410F6B04883F}"/>
              </a:ext>
            </a:extLst>
          </p:cNvPr>
          <p:cNvSpPr/>
          <p:nvPr/>
        </p:nvSpPr>
        <p:spPr>
          <a:xfrm flipH="1">
            <a:off x="4147275" y="3177698"/>
            <a:ext cx="455409" cy="455409"/>
          </a:xfrm>
          <a:prstGeom prst="arc">
            <a:avLst>
              <a:gd name="adj1" fmla="val 13072095"/>
              <a:gd name="adj2" fmla="val 16174014"/>
            </a:avLst>
          </a:prstGeom>
          <a:ln w="19050"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C14E3D-E5C0-4177-8193-07323F135776}"/>
              </a:ext>
            </a:extLst>
          </p:cNvPr>
          <p:cNvGrpSpPr/>
          <p:nvPr/>
        </p:nvGrpSpPr>
        <p:grpSpPr>
          <a:xfrm>
            <a:off x="4051837" y="2784594"/>
            <a:ext cx="3029229" cy="1713921"/>
            <a:chOff x="4051837" y="2784594"/>
            <a:chExt cx="3029229" cy="1713921"/>
          </a:xfrm>
        </p:grpSpPr>
        <p:sp>
          <p:nvSpPr>
            <p:cNvPr id="154" name="원호 153">
              <a:extLst>
                <a:ext uri="{FF2B5EF4-FFF2-40B4-BE49-F238E27FC236}">
                  <a16:creationId xmlns:a16="http://schemas.microsoft.com/office/drawing/2014/main" id="{7BD0853C-E798-4B98-A26B-1FC4E6092957}"/>
                </a:ext>
              </a:extLst>
            </p:cNvPr>
            <p:cNvSpPr/>
            <p:nvPr/>
          </p:nvSpPr>
          <p:spPr>
            <a:xfrm>
              <a:off x="5367145" y="2784594"/>
              <a:ext cx="1713921" cy="1713921"/>
            </a:xfrm>
            <a:prstGeom prst="arc">
              <a:avLst>
                <a:gd name="adj1" fmla="val 9626766"/>
                <a:gd name="adj2" fmla="val 17852432"/>
              </a:avLst>
            </a:prstGeom>
            <a:ln w="19050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" name="원호 154">
              <a:extLst>
                <a:ext uri="{FF2B5EF4-FFF2-40B4-BE49-F238E27FC236}">
                  <a16:creationId xmlns:a16="http://schemas.microsoft.com/office/drawing/2014/main" id="{72FB6E35-3460-49EB-AF79-E5CBC3C5EAF7}"/>
                </a:ext>
              </a:extLst>
            </p:cNvPr>
            <p:cNvSpPr/>
            <p:nvPr/>
          </p:nvSpPr>
          <p:spPr>
            <a:xfrm flipH="1">
              <a:off x="5147064" y="3850044"/>
              <a:ext cx="281337" cy="281337"/>
            </a:xfrm>
            <a:prstGeom prst="arc">
              <a:avLst>
                <a:gd name="adj1" fmla="val 2324150"/>
                <a:gd name="adj2" fmla="val 12451574"/>
              </a:avLst>
            </a:prstGeom>
            <a:ln w="19050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284B5130-94FF-409C-A2F0-4879B8057A15}"/>
                </a:ext>
              </a:extLst>
            </p:cNvPr>
            <p:cNvCxnSpPr>
              <a:cxnSpLocks/>
              <a:stCxn id="155" idx="0"/>
              <a:endCxn id="157" idx="0"/>
            </p:cNvCxnSpPr>
            <p:nvPr/>
          </p:nvCxnSpPr>
          <p:spPr>
            <a:xfrm flipH="1" flipV="1">
              <a:off x="4554735" y="3265627"/>
              <a:ext cx="623271" cy="813106"/>
            </a:xfrm>
            <a:prstGeom prst="line">
              <a:avLst/>
            </a:prstGeom>
            <a:ln w="19050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3CB478E1-54A1-4A16-96E2-13B8F2E72492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flipH="1" flipV="1">
              <a:off x="4051837" y="3177698"/>
              <a:ext cx="324864" cy="7"/>
            </a:xfrm>
            <a:prstGeom prst="line">
              <a:avLst/>
            </a:prstGeom>
            <a:ln w="19050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1F0369-0376-4FD9-9506-302EB6322D73}"/>
              </a:ext>
            </a:extLst>
          </p:cNvPr>
          <p:cNvSpPr/>
          <p:nvPr/>
        </p:nvSpPr>
        <p:spPr>
          <a:xfrm>
            <a:off x="1105409" y="2777719"/>
            <a:ext cx="3008149" cy="9395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아파트 매매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실거래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자료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2E4FD6E-944F-445A-9B85-44C1913C84F8}"/>
              </a:ext>
            </a:extLst>
          </p:cNvPr>
          <p:cNvGrpSpPr/>
          <p:nvPr/>
        </p:nvGrpSpPr>
        <p:grpSpPr>
          <a:xfrm>
            <a:off x="6523077" y="2566351"/>
            <a:ext cx="3322045" cy="1134644"/>
            <a:chOff x="6164855" y="2079377"/>
            <a:chExt cx="3322045" cy="1134644"/>
          </a:xfrm>
        </p:grpSpPr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E1E9A57B-2189-4E57-93F9-FEBE6EA77A8B}"/>
                </a:ext>
              </a:extLst>
            </p:cNvPr>
            <p:cNvSpPr/>
            <p:nvPr/>
          </p:nvSpPr>
          <p:spPr>
            <a:xfrm>
              <a:off x="6164855" y="2932684"/>
              <a:ext cx="281337" cy="281337"/>
            </a:xfrm>
            <a:prstGeom prst="arc">
              <a:avLst>
                <a:gd name="adj1" fmla="val 2324150"/>
                <a:gd name="adj2" fmla="val 7088220"/>
              </a:avLst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167DE18-FF7A-4B1B-AA89-879E2C6323E6}"/>
                </a:ext>
              </a:extLst>
            </p:cNvPr>
            <p:cNvCxnSpPr>
              <a:cxnSpLocks/>
              <a:stCxn id="63" idx="0"/>
              <a:endCxn id="65" idx="0"/>
            </p:cNvCxnSpPr>
            <p:nvPr/>
          </p:nvCxnSpPr>
          <p:spPr>
            <a:xfrm flipV="1">
              <a:off x="6415250" y="2348267"/>
              <a:ext cx="623271" cy="813106"/>
            </a:xfrm>
            <a:prstGeom prst="line">
              <a:avLst/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원호 64">
              <a:extLst>
                <a:ext uri="{FF2B5EF4-FFF2-40B4-BE49-F238E27FC236}">
                  <a16:creationId xmlns:a16="http://schemas.microsoft.com/office/drawing/2014/main" id="{9204E377-7AD8-4570-AD75-8FCFD41A12B0}"/>
                </a:ext>
              </a:extLst>
            </p:cNvPr>
            <p:cNvSpPr/>
            <p:nvPr/>
          </p:nvSpPr>
          <p:spPr>
            <a:xfrm>
              <a:off x="6990572" y="2260338"/>
              <a:ext cx="455409" cy="455409"/>
            </a:xfrm>
            <a:prstGeom prst="arc">
              <a:avLst>
                <a:gd name="adj1" fmla="val 13072095"/>
                <a:gd name="adj2" fmla="val 16174014"/>
              </a:avLst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7939C0E-66F6-496B-920B-5E0BA81BF02D}"/>
                </a:ext>
              </a:extLst>
            </p:cNvPr>
            <p:cNvCxnSpPr>
              <a:cxnSpLocks/>
              <a:stCxn id="65" idx="2"/>
              <a:endCxn id="67" idx="1"/>
            </p:cNvCxnSpPr>
            <p:nvPr/>
          </p:nvCxnSpPr>
          <p:spPr>
            <a:xfrm flipV="1">
              <a:off x="7216555" y="2260338"/>
              <a:ext cx="324864" cy="7"/>
            </a:xfrm>
            <a:prstGeom prst="line">
              <a:avLst/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8D34503E-4E4C-4395-90C8-C33FA515E20E}"/>
                </a:ext>
              </a:extLst>
            </p:cNvPr>
            <p:cNvSpPr/>
            <p:nvPr/>
          </p:nvSpPr>
          <p:spPr>
            <a:xfrm>
              <a:off x="7541419" y="2079377"/>
              <a:ext cx="1945481" cy="361922"/>
            </a:xfrm>
            <a:prstGeom prst="roundRect">
              <a:avLst/>
            </a:prstGeom>
            <a:solidFill>
              <a:srgbClr val="3792EB"/>
            </a:solidFill>
            <a:ln>
              <a:solidFill>
                <a:srgbClr val="3792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행정동 법정화 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DD9DF0-098F-42CD-A933-9672F813DB3D}"/>
              </a:ext>
            </a:extLst>
          </p:cNvPr>
          <p:cNvGrpSpPr/>
          <p:nvPr/>
        </p:nvGrpSpPr>
        <p:grpSpPr>
          <a:xfrm flipV="1">
            <a:off x="6523077" y="3627245"/>
            <a:ext cx="1404395" cy="949845"/>
            <a:chOff x="6164855" y="2260338"/>
            <a:chExt cx="1376564" cy="953683"/>
          </a:xfrm>
        </p:grpSpPr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14B012E8-152B-42F3-AF20-D9FEBC0B6FC2}"/>
                </a:ext>
              </a:extLst>
            </p:cNvPr>
            <p:cNvSpPr/>
            <p:nvPr/>
          </p:nvSpPr>
          <p:spPr>
            <a:xfrm>
              <a:off x="6164855" y="2932684"/>
              <a:ext cx="281337" cy="281337"/>
            </a:xfrm>
            <a:prstGeom prst="arc">
              <a:avLst>
                <a:gd name="adj1" fmla="val 2324150"/>
                <a:gd name="adj2" fmla="val 7088220"/>
              </a:avLst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52EDC98-5FBB-4CC5-9BE1-204DEC2038DB}"/>
                </a:ext>
              </a:extLst>
            </p:cNvPr>
            <p:cNvCxnSpPr>
              <a:cxnSpLocks/>
              <a:stCxn id="69" idx="0"/>
              <a:endCxn id="71" idx="0"/>
            </p:cNvCxnSpPr>
            <p:nvPr/>
          </p:nvCxnSpPr>
          <p:spPr>
            <a:xfrm flipV="1">
              <a:off x="6415250" y="2348267"/>
              <a:ext cx="623271" cy="813106"/>
            </a:xfrm>
            <a:prstGeom prst="line">
              <a:avLst/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C2563F3E-6901-4C77-8940-6376071B4047}"/>
                </a:ext>
              </a:extLst>
            </p:cNvPr>
            <p:cNvSpPr/>
            <p:nvPr/>
          </p:nvSpPr>
          <p:spPr>
            <a:xfrm>
              <a:off x="6990572" y="2260338"/>
              <a:ext cx="455409" cy="455409"/>
            </a:xfrm>
            <a:prstGeom prst="arc">
              <a:avLst>
                <a:gd name="adj1" fmla="val 13072095"/>
                <a:gd name="adj2" fmla="val 16174014"/>
              </a:avLst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CEEED8B-6CEF-4FF6-A9A3-0FA3F6492D8B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V="1">
              <a:off x="7216555" y="2260338"/>
              <a:ext cx="324864" cy="7"/>
            </a:xfrm>
            <a:prstGeom prst="line">
              <a:avLst/>
            </a:prstGeom>
            <a:ln w="19050">
              <a:solidFill>
                <a:srgbClr val="3792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320F515-998C-4E7C-B3ED-63E69325D6BD}"/>
              </a:ext>
            </a:extLst>
          </p:cNvPr>
          <p:cNvSpPr/>
          <p:nvPr/>
        </p:nvSpPr>
        <p:spPr>
          <a:xfrm>
            <a:off x="7951856" y="4420329"/>
            <a:ext cx="1945481" cy="361922"/>
          </a:xfrm>
          <a:prstGeom prst="roundRect">
            <a:avLst/>
          </a:prstGeom>
          <a:solidFill>
            <a:srgbClr val="3792EB"/>
          </a:solidFill>
          <a:ln>
            <a:solidFill>
              <a:srgbClr val="37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필요 없는 컬럼 제거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02623B8-5E97-419F-A774-9633F4106484}"/>
              </a:ext>
            </a:extLst>
          </p:cNvPr>
          <p:cNvGrpSpPr/>
          <p:nvPr/>
        </p:nvGrpSpPr>
        <p:grpSpPr>
          <a:xfrm>
            <a:off x="5581267" y="2996737"/>
            <a:ext cx="1292779" cy="1289635"/>
            <a:chOff x="9055756" y="564174"/>
            <a:chExt cx="669773" cy="668144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D2E99C6-497D-4B2C-94A4-DF5D7520F822}"/>
                </a:ext>
              </a:extLst>
            </p:cNvPr>
            <p:cNvSpPr/>
            <p:nvPr/>
          </p:nvSpPr>
          <p:spPr>
            <a:xfrm>
              <a:off x="9055756" y="564174"/>
              <a:ext cx="669773" cy="668144"/>
            </a:xfrm>
            <a:prstGeom prst="ellipse">
              <a:avLst/>
            </a:prstGeom>
            <a:solidFill>
              <a:srgbClr val="3799FA"/>
            </a:solidFill>
            <a:ln>
              <a:noFill/>
            </a:ln>
            <a:effectLst>
              <a:outerShdw blurRad="241300" dist="177800" dir="5400000" sx="95000" sy="95000" algn="t" rotWithShape="0">
                <a:srgbClr val="3799FA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FFF91ABE-310C-4FED-9905-D0F1AEE078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84322" y="772737"/>
              <a:ext cx="212639" cy="2806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08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아파트 </a:t>
              </a: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상가 마련의 꿈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37054" y="1208766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2">
                    <a:lumMod val="50000"/>
                  </a:schemeClr>
                </a:solidFill>
              </a:rPr>
              <a:t>Diffculty</a:t>
            </a:r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943545" y="599280"/>
            <a:ext cx="607860" cy="609486"/>
            <a:chOff x="701320" y="668578"/>
            <a:chExt cx="607860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701320" y="974583"/>
              <a:ext cx="607860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3</a:t>
              </a:r>
            </a:p>
          </p:txBody>
        </p:sp>
      </p:grpSp>
      <p:graphicFrame>
        <p:nvGraphicFramePr>
          <p:cNvPr id="165" name="표 164">
            <a:extLst>
              <a:ext uri="{FF2B5EF4-FFF2-40B4-BE49-F238E27FC236}">
                <a16:creationId xmlns:a16="http://schemas.microsoft.com/office/drawing/2014/main" id="{BFBD88C1-4CFD-4202-B78E-ACE47F28B8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37662" y="2006585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93479"/>
                  </a:ext>
                </a:extLst>
              </a:tr>
            </a:tbl>
          </a:graphicData>
        </a:graphic>
      </p:graphicFrame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2AA7BB7-D19E-474F-A70D-08C40B00B295}"/>
              </a:ext>
            </a:extLst>
          </p:cNvPr>
          <p:cNvSpPr/>
          <p:nvPr/>
        </p:nvSpPr>
        <p:spPr>
          <a:xfrm>
            <a:off x="1996270" y="4352941"/>
            <a:ext cx="214408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4E5D70"/>
                </a:solidFill>
              </a:rPr>
              <a:t>미정제</a:t>
            </a:r>
            <a:r>
              <a:rPr lang="ko-KR" altLang="en-US" sz="1200" b="1" dirty="0">
                <a:solidFill>
                  <a:srgbClr val="4E5D70"/>
                </a:solidFill>
              </a:rPr>
              <a:t> 아파트 자료</a:t>
            </a:r>
            <a:endParaRPr lang="en-US" altLang="ko-KR" sz="1200" b="1" dirty="0">
              <a:solidFill>
                <a:srgbClr val="4E5D70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A230A3F3-E223-46AC-8844-BCC0D7BB81A3}"/>
              </a:ext>
            </a:extLst>
          </p:cNvPr>
          <p:cNvSpPr/>
          <p:nvPr/>
        </p:nvSpPr>
        <p:spPr>
          <a:xfrm>
            <a:off x="5332281" y="2121935"/>
            <a:ext cx="1980000" cy="1980000"/>
          </a:xfrm>
          <a:prstGeom prst="ellipse">
            <a:avLst/>
          </a:prstGeom>
          <a:noFill/>
          <a:ln w="44450">
            <a:solidFill>
              <a:srgbClr val="92E0E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8" name="현 167">
            <a:extLst>
              <a:ext uri="{FF2B5EF4-FFF2-40B4-BE49-F238E27FC236}">
                <a16:creationId xmlns:a16="http://schemas.microsoft.com/office/drawing/2014/main" id="{8AE0D36B-47AF-46C0-B286-56FE2DD457F7}"/>
              </a:ext>
            </a:extLst>
          </p:cNvPr>
          <p:cNvSpPr/>
          <p:nvPr/>
        </p:nvSpPr>
        <p:spPr>
          <a:xfrm>
            <a:off x="5446146" y="2213889"/>
            <a:ext cx="1794425" cy="1794425"/>
          </a:xfrm>
          <a:prstGeom prst="chord">
            <a:avLst>
              <a:gd name="adj1" fmla="val 1934863"/>
              <a:gd name="adj2" fmla="val 8745591"/>
            </a:avLst>
          </a:prstGeom>
          <a:solidFill>
            <a:srgbClr val="92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0A6FD41-712E-47F3-8CCE-20C2C4888E5F}"/>
              </a:ext>
            </a:extLst>
          </p:cNvPr>
          <p:cNvSpPr/>
          <p:nvPr/>
        </p:nvSpPr>
        <p:spPr>
          <a:xfrm>
            <a:off x="5590981" y="2427810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92E0E2"/>
                </a:solidFill>
              </a:rPr>
              <a:t>25</a:t>
            </a:r>
            <a:r>
              <a:rPr lang="en-US" altLang="ko-KR" sz="1400" dirty="0">
                <a:solidFill>
                  <a:srgbClr val="92E0E2"/>
                </a:solidFill>
              </a:rPr>
              <a:t>%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B8AE37E-84DB-4A2D-BD30-79E5F75B7786}"/>
              </a:ext>
            </a:extLst>
          </p:cNvPr>
          <p:cNvSpPr/>
          <p:nvPr/>
        </p:nvSpPr>
        <p:spPr>
          <a:xfrm>
            <a:off x="5067998" y="4390571"/>
            <a:ext cx="2550719" cy="1860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92E0E2"/>
                </a:solidFill>
              </a:rPr>
              <a:t>아파트 가격 예측 피처가 적음</a:t>
            </a:r>
            <a:endParaRPr lang="en-US" altLang="ko-KR" sz="1200" b="1" dirty="0">
              <a:solidFill>
                <a:srgbClr val="92E0E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>
                <a:solidFill>
                  <a:srgbClr val="92E0E2"/>
                </a:solidFill>
              </a:rPr>
              <a:t>거래일 </a:t>
            </a:r>
            <a:endParaRPr lang="en-US" altLang="ko-KR" sz="1100" b="1" dirty="0">
              <a:solidFill>
                <a:srgbClr val="92E0E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>
                <a:solidFill>
                  <a:srgbClr val="92E0E2"/>
                </a:solidFill>
              </a:rPr>
              <a:t>거래 가격</a:t>
            </a:r>
            <a:endParaRPr lang="en-US" altLang="ko-KR" sz="1100" b="1" dirty="0">
              <a:solidFill>
                <a:srgbClr val="92E0E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>
                <a:solidFill>
                  <a:srgbClr val="92E0E2"/>
                </a:solidFill>
              </a:rPr>
              <a:t>전용 면적</a:t>
            </a:r>
            <a:endParaRPr lang="en-US" altLang="ko-KR" sz="1100" b="1" dirty="0">
              <a:solidFill>
                <a:srgbClr val="92E0E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>
                <a:solidFill>
                  <a:srgbClr val="92E0E2"/>
                </a:solidFill>
              </a:rPr>
              <a:t>주소 </a:t>
            </a:r>
            <a:endParaRPr lang="en-US" altLang="ko-KR" sz="1100" b="1" dirty="0">
              <a:solidFill>
                <a:srgbClr val="92E0E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>
                <a:solidFill>
                  <a:srgbClr val="92E0E2"/>
                </a:solidFill>
              </a:rPr>
              <a:t>층</a:t>
            </a:r>
            <a:endParaRPr lang="en-US" altLang="ko-KR" sz="1100" b="1" dirty="0">
              <a:solidFill>
                <a:srgbClr val="92E0E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>
                <a:solidFill>
                  <a:srgbClr val="92E0E2"/>
                </a:solidFill>
              </a:rPr>
              <a:t>건축 년도</a:t>
            </a:r>
            <a:endParaRPr lang="en-US" altLang="ko-KR" sz="1100" b="1" dirty="0">
              <a:solidFill>
                <a:srgbClr val="92E0E2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A591560-A7D0-45D9-8803-42D66F59E8E5}"/>
              </a:ext>
            </a:extLst>
          </p:cNvPr>
          <p:cNvSpPr/>
          <p:nvPr/>
        </p:nvSpPr>
        <p:spPr>
          <a:xfrm>
            <a:off x="8405514" y="2121935"/>
            <a:ext cx="1980000" cy="1980000"/>
          </a:xfrm>
          <a:prstGeom prst="ellipse">
            <a:avLst/>
          </a:prstGeom>
          <a:noFill/>
          <a:ln w="44450">
            <a:solidFill>
              <a:srgbClr val="4E5D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현 171">
            <a:extLst>
              <a:ext uri="{FF2B5EF4-FFF2-40B4-BE49-F238E27FC236}">
                <a16:creationId xmlns:a16="http://schemas.microsoft.com/office/drawing/2014/main" id="{B07E87B6-1F7F-4CA0-858A-80C100F87F01}"/>
              </a:ext>
            </a:extLst>
          </p:cNvPr>
          <p:cNvSpPr/>
          <p:nvPr/>
        </p:nvSpPr>
        <p:spPr>
          <a:xfrm>
            <a:off x="8491991" y="2213889"/>
            <a:ext cx="1794425" cy="1794425"/>
          </a:xfrm>
          <a:prstGeom prst="chord">
            <a:avLst>
              <a:gd name="adj1" fmla="val 18315965"/>
              <a:gd name="adj2" fmla="val 14047615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43A34C5-D869-456B-A862-EBE3D5D9615A}"/>
              </a:ext>
            </a:extLst>
          </p:cNvPr>
          <p:cNvSpPr/>
          <p:nvPr/>
        </p:nvSpPr>
        <p:spPr>
          <a:xfrm>
            <a:off x="8317161" y="4561091"/>
            <a:ext cx="2144083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E5D70"/>
                </a:solidFill>
              </a:rPr>
              <a:t>추가한 피처</a:t>
            </a:r>
            <a:endParaRPr lang="en-US" altLang="ko-KR" sz="1200" b="1" dirty="0">
              <a:solidFill>
                <a:srgbClr val="4E5D7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solidFill>
                  <a:srgbClr val="4E5D70"/>
                </a:solidFill>
              </a:rPr>
              <a:t>좌표 </a:t>
            </a:r>
            <a:r>
              <a:rPr lang="en-US" altLang="ko-KR" sz="1200" b="1" dirty="0">
                <a:solidFill>
                  <a:srgbClr val="4E5D70"/>
                </a:solidFill>
              </a:rPr>
              <a:t>(</a:t>
            </a:r>
            <a:r>
              <a:rPr lang="ko-KR" altLang="en-US" sz="1200" b="1" dirty="0">
                <a:solidFill>
                  <a:srgbClr val="4E5D70"/>
                </a:solidFill>
              </a:rPr>
              <a:t>위도</a:t>
            </a:r>
            <a:r>
              <a:rPr lang="en-US" altLang="ko-KR" sz="1200" b="1" dirty="0">
                <a:solidFill>
                  <a:srgbClr val="4E5D70"/>
                </a:solidFill>
              </a:rPr>
              <a:t>, </a:t>
            </a:r>
            <a:r>
              <a:rPr lang="ko-KR" altLang="en-US" sz="1200" b="1" dirty="0">
                <a:solidFill>
                  <a:srgbClr val="4E5D70"/>
                </a:solidFill>
              </a:rPr>
              <a:t>경도</a:t>
            </a:r>
            <a:r>
              <a:rPr lang="en-US" altLang="ko-KR" sz="1200" b="1" dirty="0">
                <a:solidFill>
                  <a:srgbClr val="4E5D70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solidFill>
                  <a:srgbClr val="4E5D70"/>
                </a:solidFill>
              </a:rPr>
              <a:t>지하철 역에서 거리</a:t>
            </a:r>
            <a:endParaRPr lang="en-US" altLang="ko-KR" sz="1200" b="1" dirty="0">
              <a:solidFill>
                <a:srgbClr val="4E5D7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solidFill>
                  <a:srgbClr val="4E5D70"/>
                </a:solidFill>
              </a:rPr>
              <a:t>인구 밀도</a:t>
            </a:r>
            <a:endParaRPr lang="en-US" altLang="ko-KR" sz="1200" b="1" dirty="0">
              <a:solidFill>
                <a:srgbClr val="4E5D7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solidFill>
                  <a:srgbClr val="4E5D70"/>
                </a:solidFill>
              </a:rPr>
              <a:t>학원 밀도</a:t>
            </a:r>
            <a:endParaRPr lang="en-US" altLang="ko-KR" sz="1200" b="1" dirty="0">
              <a:solidFill>
                <a:srgbClr val="4E5D7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solidFill>
                  <a:srgbClr val="4E5D70"/>
                </a:solidFill>
              </a:rPr>
              <a:t>산</a:t>
            </a:r>
            <a:r>
              <a:rPr lang="en-US" altLang="ko-KR" sz="1200" b="1" dirty="0">
                <a:solidFill>
                  <a:srgbClr val="4E5D70"/>
                </a:solidFill>
              </a:rPr>
              <a:t>, </a:t>
            </a:r>
            <a:r>
              <a:rPr lang="ko-KR" altLang="en-US" sz="1200" b="1" dirty="0">
                <a:solidFill>
                  <a:srgbClr val="4E5D70"/>
                </a:solidFill>
              </a:rPr>
              <a:t>공원에서 거리 등</a:t>
            </a:r>
            <a:endParaRPr lang="en-US" altLang="ko-KR" sz="1200" b="1" dirty="0">
              <a:solidFill>
                <a:srgbClr val="4E5D70"/>
              </a:solidFill>
            </a:endParaRPr>
          </a:p>
        </p:txBody>
      </p:sp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id="{F9471CFD-CBA5-4C91-862E-D1BFD41AD5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12639" y="2041657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93479"/>
                  </a:ext>
                </a:extLst>
              </a:tr>
            </a:tbl>
          </a:graphicData>
        </a:graphic>
      </p:graphicFrame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F3A5449-4523-42D9-AC59-FF7E025AA860}"/>
              </a:ext>
            </a:extLst>
          </p:cNvPr>
          <p:cNvSpPr/>
          <p:nvPr/>
        </p:nvSpPr>
        <p:spPr>
          <a:xfrm>
            <a:off x="8664214" y="3022170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80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D815957-C941-4128-A22A-EDBF76D92D36}"/>
              </a:ext>
            </a:extLst>
          </p:cNvPr>
          <p:cNvSpPr/>
          <p:nvPr/>
        </p:nvSpPr>
        <p:spPr>
          <a:xfrm>
            <a:off x="1996270" y="2109001"/>
            <a:ext cx="1980000" cy="1980000"/>
          </a:xfrm>
          <a:prstGeom prst="ellipse">
            <a:avLst/>
          </a:prstGeom>
          <a:noFill/>
          <a:ln w="44450">
            <a:solidFill>
              <a:srgbClr val="4E5D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6" name="현 185">
            <a:extLst>
              <a:ext uri="{FF2B5EF4-FFF2-40B4-BE49-F238E27FC236}">
                <a16:creationId xmlns:a16="http://schemas.microsoft.com/office/drawing/2014/main" id="{92998626-5792-41B7-B6FD-52A9F924B401}"/>
              </a:ext>
            </a:extLst>
          </p:cNvPr>
          <p:cNvSpPr/>
          <p:nvPr/>
        </p:nvSpPr>
        <p:spPr>
          <a:xfrm>
            <a:off x="2082747" y="2200955"/>
            <a:ext cx="1794425" cy="1794425"/>
          </a:xfrm>
          <a:prstGeom prst="chord">
            <a:avLst>
              <a:gd name="adj1" fmla="val 21524541"/>
              <a:gd name="adj2" fmla="val 10730203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42EBCA0-523B-43EC-9E85-97ED340D328A}"/>
              </a:ext>
            </a:extLst>
          </p:cNvPr>
          <p:cNvSpPr/>
          <p:nvPr/>
        </p:nvSpPr>
        <p:spPr>
          <a:xfrm>
            <a:off x="2254970" y="3009236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86542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아파트 </a:t>
              </a: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상가 마련의 꿈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37054" y="1208766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Feature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수집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943545" y="599280"/>
            <a:ext cx="607860" cy="609486"/>
            <a:chOff x="701320" y="668578"/>
            <a:chExt cx="607860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701320" y="974583"/>
              <a:ext cx="607860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4</a:t>
              </a:r>
            </a:p>
          </p:txBody>
        </p:sp>
      </p:grpSp>
      <p:sp>
        <p:nvSpPr>
          <p:cNvPr id="111" name="사각형: 둥근 모서리 82">
            <a:extLst>
              <a:ext uri="{FF2B5EF4-FFF2-40B4-BE49-F238E27FC236}">
                <a16:creationId xmlns:a16="http://schemas.microsoft.com/office/drawing/2014/main" id="{9C77424F-4B56-4EB0-8E62-AAA487912C1C}"/>
              </a:ext>
            </a:extLst>
          </p:cNvPr>
          <p:cNvSpPr/>
          <p:nvPr/>
        </p:nvSpPr>
        <p:spPr>
          <a:xfrm>
            <a:off x="931190" y="1573465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데이터 피처 추출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A1BBD01-BF13-4B2F-B9F2-206EAD0DFD26}"/>
              </a:ext>
            </a:extLst>
          </p:cNvPr>
          <p:cNvSpPr/>
          <p:nvPr/>
        </p:nvSpPr>
        <p:spPr>
          <a:xfrm>
            <a:off x="1039140" y="1667188"/>
            <a:ext cx="540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Freeform 36">
            <a:extLst>
              <a:ext uri="{FF2B5EF4-FFF2-40B4-BE49-F238E27FC236}">
                <a16:creationId xmlns:a16="http://schemas.microsoft.com/office/drawing/2014/main" id="{1649732E-52FA-4AB1-AB7B-E03740046FEC}"/>
              </a:ext>
            </a:extLst>
          </p:cNvPr>
          <p:cNvSpPr>
            <a:spLocks noEditPoints="1"/>
          </p:cNvSpPr>
          <p:nvPr/>
        </p:nvSpPr>
        <p:spPr bwMode="auto">
          <a:xfrm>
            <a:off x="1230688" y="1805238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C81F592-BD87-4EDF-A155-640EF1509501}"/>
              </a:ext>
            </a:extLst>
          </p:cNvPr>
          <p:cNvSpPr/>
          <p:nvPr/>
        </p:nvSpPr>
        <p:spPr>
          <a:xfrm>
            <a:off x="876813" y="3517093"/>
            <a:ext cx="3066787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이파트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위도 경도 추출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9AD6041-F667-42B7-8929-FFC2E74A13A9}"/>
              </a:ext>
            </a:extLst>
          </p:cNvPr>
          <p:cNvCxnSpPr>
            <a:cxnSpLocks/>
          </p:cNvCxnSpPr>
          <p:nvPr/>
        </p:nvCxnSpPr>
        <p:spPr>
          <a:xfrm>
            <a:off x="2409168" y="2110850"/>
            <a:ext cx="1" cy="332172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86">
            <a:extLst>
              <a:ext uri="{FF2B5EF4-FFF2-40B4-BE49-F238E27FC236}">
                <a16:creationId xmlns:a16="http://schemas.microsoft.com/office/drawing/2014/main" id="{E6F67114-8352-4ECE-A44A-805FCF9C4DE6}"/>
              </a:ext>
            </a:extLst>
          </p:cNvPr>
          <p:cNvSpPr/>
          <p:nvPr/>
        </p:nvSpPr>
        <p:spPr>
          <a:xfrm>
            <a:off x="985566" y="2726197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Geocoding</a:t>
            </a:r>
          </a:p>
        </p:txBody>
      </p:sp>
      <p:sp>
        <p:nvSpPr>
          <p:cNvPr id="117" name="사각형: 둥근 모서리 91">
            <a:extLst>
              <a:ext uri="{FF2B5EF4-FFF2-40B4-BE49-F238E27FC236}">
                <a16:creationId xmlns:a16="http://schemas.microsoft.com/office/drawing/2014/main" id="{B2604E1F-AD66-4991-B310-DF99889D4925}"/>
              </a:ext>
            </a:extLst>
          </p:cNvPr>
          <p:cNvSpPr/>
          <p:nvPr/>
        </p:nvSpPr>
        <p:spPr>
          <a:xfrm>
            <a:off x="4630791" y="1573465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 가격 변환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FCC72F4-95C9-432E-B09B-C0CC1F91C227}"/>
              </a:ext>
            </a:extLst>
          </p:cNvPr>
          <p:cNvSpPr/>
          <p:nvPr/>
        </p:nvSpPr>
        <p:spPr>
          <a:xfrm>
            <a:off x="4738741" y="1667188"/>
            <a:ext cx="540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D702783-279A-47FB-A5C4-AF2B6D0B2865}"/>
              </a:ext>
            </a:extLst>
          </p:cNvPr>
          <p:cNvSpPr/>
          <p:nvPr/>
        </p:nvSpPr>
        <p:spPr>
          <a:xfrm>
            <a:off x="4576414" y="3517093"/>
            <a:ext cx="3066787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주택 가격 지수 현재 가격 환산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95F49C8-40AB-4CFE-976A-CBB2F3651764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6110327" y="2300912"/>
            <a:ext cx="53339" cy="323950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96">
            <a:extLst>
              <a:ext uri="{FF2B5EF4-FFF2-40B4-BE49-F238E27FC236}">
                <a16:creationId xmlns:a16="http://schemas.microsoft.com/office/drawing/2014/main" id="{DFD08234-2357-42C9-8035-724FD59F7870}"/>
              </a:ext>
            </a:extLst>
          </p:cNvPr>
          <p:cNvSpPr/>
          <p:nvPr/>
        </p:nvSpPr>
        <p:spPr>
          <a:xfrm>
            <a:off x="4630790" y="2726197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표준화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2" name="사각형: 둥근 모서리 97">
            <a:extLst>
              <a:ext uri="{FF2B5EF4-FFF2-40B4-BE49-F238E27FC236}">
                <a16:creationId xmlns:a16="http://schemas.microsoft.com/office/drawing/2014/main" id="{771B3B56-9156-4BA6-BA4F-65627DAED35F}"/>
              </a:ext>
            </a:extLst>
          </p:cNvPr>
          <p:cNvSpPr/>
          <p:nvPr/>
        </p:nvSpPr>
        <p:spPr>
          <a:xfrm>
            <a:off x="8330392" y="1573465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새로운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추가 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9F94B6B-1D2B-4002-9C69-457DC93B9A13}"/>
              </a:ext>
            </a:extLst>
          </p:cNvPr>
          <p:cNvSpPr/>
          <p:nvPr/>
        </p:nvSpPr>
        <p:spPr>
          <a:xfrm>
            <a:off x="8438342" y="1667188"/>
            <a:ext cx="540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C5491C2-0216-4A0E-920A-083D5EEEC537}"/>
              </a:ext>
            </a:extLst>
          </p:cNvPr>
          <p:cNvSpPr/>
          <p:nvPr/>
        </p:nvSpPr>
        <p:spPr>
          <a:xfrm>
            <a:off x="8276015" y="3517093"/>
            <a:ext cx="3066787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인구 밀도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지하철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학원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산 등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FD53D49-9879-4FA7-87AD-11089CD613C9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9809928" y="2300912"/>
            <a:ext cx="53339" cy="39330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02">
            <a:extLst>
              <a:ext uri="{FF2B5EF4-FFF2-40B4-BE49-F238E27FC236}">
                <a16:creationId xmlns:a16="http://schemas.microsoft.com/office/drawing/2014/main" id="{7FA3A96C-8D9F-4012-ABB5-1BD95942D493}"/>
              </a:ext>
            </a:extLst>
          </p:cNvPr>
          <p:cNvSpPr/>
          <p:nvPr/>
        </p:nvSpPr>
        <p:spPr>
          <a:xfrm>
            <a:off x="8330391" y="2726197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데이터 수집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7" name="Freeform 6">
            <a:extLst>
              <a:ext uri="{FF2B5EF4-FFF2-40B4-BE49-F238E27FC236}">
                <a16:creationId xmlns:a16="http://schemas.microsoft.com/office/drawing/2014/main" id="{972C75EB-461A-4F0A-BEF8-658930C62FF6}"/>
              </a:ext>
            </a:extLst>
          </p:cNvPr>
          <p:cNvSpPr>
            <a:spLocks/>
          </p:cNvSpPr>
          <p:nvPr/>
        </p:nvSpPr>
        <p:spPr bwMode="auto">
          <a:xfrm>
            <a:off x="8555247" y="1816824"/>
            <a:ext cx="282439" cy="25040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grpSp>
        <p:nvGrpSpPr>
          <p:cNvPr id="128" name="Group 28">
            <a:extLst>
              <a:ext uri="{FF2B5EF4-FFF2-40B4-BE49-F238E27FC236}">
                <a16:creationId xmlns:a16="http://schemas.microsoft.com/office/drawing/2014/main" id="{D190426E-ACC2-43FA-8DBB-044EAC41C1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60386" y="1805703"/>
            <a:ext cx="292523" cy="256015"/>
            <a:chOff x="496" y="4251"/>
            <a:chExt cx="641" cy="561"/>
          </a:xfrm>
          <a:solidFill>
            <a:schemeClr val="bg2">
              <a:lumMod val="90000"/>
            </a:schemeClr>
          </a:solidFill>
        </p:grpSpPr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AC370665-9776-4B5A-B2CE-8F06452DB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85E69B7C-1F5F-4674-B574-58D4C0CDB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0864989-654B-47AF-890E-3FD9EDF40ED0}"/>
              </a:ext>
            </a:extLst>
          </p:cNvPr>
          <p:cNvSpPr/>
          <p:nvPr/>
        </p:nvSpPr>
        <p:spPr>
          <a:xfrm>
            <a:off x="876813" y="4280444"/>
            <a:ext cx="3066787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아파트의 위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경도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km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환산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08D46B0-B33C-412F-9472-A0AF07B5E094}"/>
              </a:ext>
            </a:extLst>
          </p:cNvPr>
          <p:cNvSpPr/>
          <p:nvPr/>
        </p:nvSpPr>
        <p:spPr>
          <a:xfrm>
            <a:off x="876813" y="5043795"/>
            <a:ext cx="3066787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행정동 법정동화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DF62C0-B883-4A36-8402-7A00445C09F0}"/>
              </a:ext>
            </a:extLst>
          </p:cNvPr>
          <p:cNvSpPr/>
          <p:nvPr/>
        </p:nvSpPr>
        <p:spPr>
          <a:xfrm>
            <a:off x="8276015" y="4244540"/>
            <a:ext cx="3066787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위도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경도 추출 및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km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 환산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5D4E6A-CE69-4DD5-AF0D-62220A442E45}"/>
              </a:ext>
            </a:extLst>
          </p:cNvPr>
          <p:cNvSpPr/>
          <p:nvPr/>
        </p:nvSpPr>
        <p:spPr>
          <a:xfrm>
            <a:off x="8276015" y="5007891"/>
            <a:ext cx="3066787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각 아파트 마다의 최소 거리 측정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8AE1E5-F23C-4683-9727-1A48A1C9DE09}"/>
              </a:ext>
            </a:extLst>
          </p:cNvPr>
          <p:cNvSpPr/>
          <p:nvPr/>
        </p:nvSpPr>
        <p:spPr>
          <a:xfrm>
            <a:off x="8276015" y="5774534"/>
            <a:ext cx="3066787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행정동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법정동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 데이터 변환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6804F93-5E16-4F61-B1EF-B31AFAD9BBC6}"/>
              </a:ext>
            </a:extLst>
          </p:cNvPr>
          <p:cNvSpPr/>
          <p:nvPr/>
        </p:nvSpPr>
        <p:spPr>
          <a:xfrm>
            <a:off x="4576414" y="4358741"/>
            <a:ext cx="3066787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시간에 따른 가격 변화 반여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CE54AA-ACF3-4AB2-ACA6-E2F812D40B00}"/>
              </a:ext>
            </a:extLst>
          </p:cNvPr>
          <p:cNvSpPr/>
          <p:nvPr/>
        </p:nvSpPr>
        <p:spPr>
          <a:xfrm>
            <a:off x="4576414" y="5122092"/>
            <a:ext cx="3066787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국평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(80~85m2)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선정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7B789E-B0B9-428B-BC50-5BBFE8686F46}"/>
              </a:ext>
            </a:extLst>
          </p:cNvPr>
          <p:cNvGrpSpPr/>
          <p:nvPr/>
        </p:nvGrpSpPr>
        <p:grpSpPr>
          <a:xfrm>
            <a:off x="0" y="377372"/>
            <a:ext cx="12192000" cy="6480628"/>
            <a:chOff x="0" y="391886"/>
            <a:chExt cx="12192000" cy="6480628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C7D84CC-3838-4641-97D1-8171EBF190F6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BA042C6-281A-48E3-B20B-37FFBB1409C5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직각 삼각형 413">
              <a:extLst>
                <a:ext uri="{FF2B5EF4-FFF2-40B4-BE49-F238E27FC236}">
                  <a16:creationId xmlns:a16="http://schemas.microsoft.com/office/drawing/2014/main" id="{B43C0F91-0E9D-4D40-943A-51D8A8A5423B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사각형: 둥근 위쪽 모서리 414">
              <a:extLst>
                <a:ext uri="{FF2B5EF4-FFF2-40B4-BE49-F238E27FC236}">
                  <a16:creationId xmlns:a16="http://schemas.microsoft.com/office/drawing/2014/main" id="{67987113-6F1E-4A26-9A6E-0F168A5657BF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아파트 </a:t>
              </a: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a typeface="Tmon몬소리 Black" panose="02000A03000000000000" pitchFamily="2" charset="-127"/>
                </a:rPr>
                <a:t>상가 마련의 꿈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77CF2B9-0E3E-46A3-ADA2-981D45693FA9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431" name="사각형: 둥근 모서리 430">
                <a:extLst>
                  <a:ext uri="{FF2B5EF4-FFF2-40B4-BE49-F238E27FC236}">
                    <a16:creationId xmlns:a16="http://schemas.microsoft.com/office/drawing/2014/main" id="{536830E9-DEFD-4D39-B6C9-1A53DC6A1B86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사각형: 둥근 모서리 431">
                <a:extLst>
                  <a:ext uri="{FF2B5EF4-FFF2-40B4-BE49-F238E27FC236}">
                    <a16:creationId xmlns:a16="http://schemas.microsoft.com/office/drawing/2014/main" id="{ED778A43-A345-46C6-AB5C-585C801BE4F2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사각형: 둥근 모서리 432">
                <a:extLst>
                  <a:ext uri="{FF2B5EF4-FFF2-40B4-BE49-F238E27FC236}">
                    <a16:creationId xmlns:a16="http://schemas.microsoft.com/office/drawing/2014/main" id="{E16324BD-7D69-476E-83A9-A159F58FF889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EBF435C-5CC9-4D49-A253-50DEB22D49C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18" name="Group 8">
                <a:extLst>
                  <a:ext uri="{FF2B5EF4-FFF2-40B4-BE49-F238E27FC236}">
                    <a16:creationId xmlns:a16="http://schemas.microsoft.com/office/drawing/2014/main" id="{A0F643F0-B358-4182-A19D-C025E9D24C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427" name="Freeform 9">
                  <a:extLst>
                    <a:ext uri="{FF2B5EF4-FFF2-40B4-BE49-F238E27FC236}">
                      <a16:creationId xmlns:a16="http://schemas.microsoft.com/office/drawing/2014/main" id="{582602CC-527F-4757-829F-A3DC5957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8" name="Freeform 10">
                  <a:extLst>
                    <a:ext uri="{FF2B5EF4-FFF2-40B4-BE49-F238E27FC236}">
                      <a16:creationId xmlns:a16="http://schemas.microsoft.com/office/drawing/2014/main" id="{F3E6AFD5-364F-4ABA-9BF5-2C0F6307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9" name="Freeform 11">
                  <a:extLst>
                    <a:ext uri="{FF2B5EF4-FFF2-40B4-BE49-F238E27FC236}">
                      <a16:creationId xmlns:a16="http://schemas.microsoft.com/office/drawing/2014/main" id="{D5D7A4A2-FE15-41CA-87A9-DAAFF5D300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30" name="Freeform 12">
                  <a:extLst>
                    <a:ext uri="{FF2B5EF4-FFF2-40B4-BE49-F238E27FC236}">
                      <a16:creationId xmlns:a16="http://schemas.microsoft.com/office/drawing/2014/main" id="{24027ED4-3914-446E-BC00-D6C84FAD1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419" name="Group 19">
                <a:extLst>
                  <a:ext uri="{FF2B5EF4-FFF2-40B4-BE49-F238E27FC236}">
                    <a16:creationId xmlns:a16="http://schemas.microsoft.com/office/drawing/2014/main" id="{1E63F468-CFDF-4D53-A16E-B55ACC7C9B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424" name="Freeform 20">
                  <a:extLst>
                    <a:ext uri="{FF2B5EF4-FFF2-40B4-BE49-F238E27FC236}">
                      <a16:creationId xmlns:a16="http://schemas.microsoft.com/office/drawing/2014/main" id="{8C128AC5-CB6B-4022-923D-62CAC79A6E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5" name="Freeform 21">
                  <a:extLst>
                    <a:ext uri="{FF2B5EF4-FFF2-40B4-BE49-F238E27FC236}">
                      <a16:creationId xmlns:a16="http://schemas.microsoft.com/office/drawing/2014/main" id="{D81722DF-6DC3-4A50-94DB-5BA30B1B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426" name="Freeform 22">
                  <a:extLst>
                    <a:ext uri="{FF2B5EF4-FFF2-40B4-BE49-F238E27FC236}">
                      <a16:creationId xmlns:a16="http://schemas.microsoft.com/office/drawing/2014/main" id="{F9322556-A304-40B3-8106-0571BE81B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420" name="Freeform 30">
                <a:extLst>
                  <a:ext uri="{FF2B5EF4-FFF2-40B4-BE49-F238E27FC236}">
                    <a16:creationId xmlns:a16="http://schemas.microsoft.com/office/drawing/2014/main" id="{17B1D7A3-A2B7-4F7A-929A-E2911EE5A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2ABADE1-457E-4038-AD93-AE36E844C5C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2" name="Freeform 26">
                <a:extLst>
                  <a:ext uri="{FF2B5EF4-FFF2-40B4-BE49-F238E27FC236}">
                    <a16:creationId xmlns:a16="http://schemas.microsoft.com/office/drawing/2014/main" id="{BFA44CA2-3EFB-4AB7-9822-02CF1E798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1A5CA46-740F-4957-971B-972B45C1134C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34" name="사각형: 둥근 위쪽 모서리 433">
            <a:extLst>
              <a:ext uri="{FF2B5EF4-FFF2-40B4-BE49-F238E27FC236}">
                <a16:creationId xmlns:a16="http://schemas.microsoft.com/office/drawing/2014/main" id="{A0ECFDC9-00A2-4B72-B9AA-7B43A3E51C61}"/>
              </a:ext>
            </a:extLst>
          </p:cNvPr>
          <p:cNvSpPr/>
          <p:nvPr/>
        </p:nvSpPr>
        <p:spPr>
          <a:xfrm>
            <a:off x="737054" y="1215487"/>
            <a:ext cx="10605748" cy="5337277"/>
          </a:xfrm>
          <a:prstGeom prst="round2SameRect">
            <a:avLst>
              <a:gd name="adj1" fmla="val 4184"/>
              <a:gd name="adj2" fmla="val 0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0E33BA56-9214-4BAB-BC06-B13C9C205E83}"/>
              </a:ext>
            </a:extLst>
          </p:cNvPr>
          <p:cNvSpPr txBox="1"/>
          <p:nvPr/>
        </p:nvSpPr>
        <p:spPr>
          <a:xfrm>
            <a:off x="1551404" y="624802"/>
            <a:ext cx="3314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Feature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시각화 </a:t>
            </a:r>
          </a:p>
          <a:p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2FD69-5232-4ADB-8139-8626FBF4EFF7}"/>
              </a:ext>
            </a:extLst>
          </p:cNvPr>
          <p:cNvGrpSpPr/>
          <p:nvPr/>
        </p:nvGrpSpPr>
        <p:grpSpPr>
          <a:xfrm>
            <a:off x="879425" y="599280"/>
            <a:ext cx="736100" cy="609486"/>
            <a:chOff x="637200" y="668578"/>
            <a:chExt cx="736100" cy="609486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FAFDD07-8F16-45E3-951D-1885FCE5F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145" y="668578"/>
              <a:ext cx="297256" cy="3649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4AE294-25F7-4284-A110-E0B592F07E7C}"/>
                </a:ext>
              </a:extLst>
            </p:cNvPr>
            <p:cNvSpPr/>
            <p:nvPr/>
          </p:nvSpPr>
          <p:spPr>
            <a:xfrm>
              <a:off x="637200" y="974583"/>
              <a:ext cx="736100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Step. 4-1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556871D-930A-4CAC-B03C-35D0A8F93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30" y="1991255"/>
            <a:ext cx="4219824" cy="41202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16817D-6871-4840-805A-F041AF50C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0308"/>
            <a:ext cx="4259633" cy="40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36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572</Words>
  <Application>Microsoft Office PowerPoint</Application>
  <PresentationFormat>와이드스크린</PresentationFormat>
  <Paragraphs>202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Tmon몬소리 Black</vt:lpstr>
      <vt:lpstr>맑은 고딕</vt:lpstr>
      <vt:lpstr>Aharoni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28</cp:revision>
  <dcterms:created xsi:type="dcterms:W3CDTF">2022-07-17T05:59:08Z</dcterms:created>
  <dcterms:modified xsi:type="dcterms:W3CDTF">2022-11-03T09:29:58Z</dcterms:modified>
</cp:coreProperties>
</file>