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에스코어 드림 3 Light" panose="020B0303030302020204" pitchFamily="34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59E"/>
    <a:srgbClr val="006086"/>
    <a:srgbClr val="008CC4"/>
    <a:srgbClr val="1C0071"/>
    <a:srgbClr val="B4E1F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4528F-9299-494D-A72A-174A475E39A0}" v="123" dt="2022-04-07T09:02:13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>
        <p:guide pos="3840"/>
        <p:guide pos="39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ABF4A-65CD-4046-986A-1CFFDDF00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D9943-F4C9-485F-8512-BD4419593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B1A78-3C4E-4CA8-A642-4F864331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2A3-848D-4594-9D18-270339DE94B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38C77-CACF-4284-A9AC-058D4A51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31C14-3F48-4A82-AC86-9257ACA6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B76C-1888-4459-817F-7E2810A6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D77A6-F4E0-4EEA-911C-98D09700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DE841A-8C02-4F8C-B2E5-1B205A76E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8BA47-B31C-4110-B632-5BEB9EEB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2A3-848D-4594-9D18-270339DE94B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9E879-B38C-48D6-BA40-28DC2D54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2EB0A-4924-4298-8234-35A07C56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B76C-1888-4459-817F-7E2810A6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6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C5C45C-45B8-4B58-9CA8-A4F966605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01A3F1-F4F6-4B38-94CA-4AEE7050F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1807F-95FD-439A-94D7-A09F6FCD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2A3-848D-4594-9D18-270339DE94B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92BC5-6C6A-4582-AE23-54A8D75E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0B3C4-014E-4875-BA18-4C6FBE02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B76C-1888-4459-817F-7E2810A6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023B0-8C72-4E44-B19B-6208EFBA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E76DD-88F4-42A0-A191-03896A3B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7AE8A-8D4A-4EEA-A251-948DFC2C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2A3-848D-4594-9D18-270339DE94B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3D9B5-1CFE-4D92-BA03-AEF3749C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66476-BCA8-4F47-B004-265B3FC7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B76C-1888-4459-817F-7E2810A6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5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9FF5-7348-4A1F-B47D-B5E33689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CBEFC-FFDA-454B-A17A-0FDCF6197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BC96B-F175-474E-BA5F-A93E52A1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2A3-848D-4594-9D18-270339DE94B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17902-5E4E-4E3B-8785-C97566C6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04DC9-9237-4E13-B0B9-A12A35B9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B76C-1888-4459-817F-7E2810A6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3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303BC-BCDE-4FCF-B5AC-C9DED08F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7F75E-8ADE-46C7-8F21-FE4E04875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3F70B7-F723-4D37-96F6-551E7FFB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11AB-C020-433B-97CB-6FAB22CE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2A3-848D-4594-9D18-270339DE94B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A83B79-0CB5-4CFA-8118-36A94B0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99CCC-BAD3-4278-8E15-54C57A4B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B76C-1888-4459-817F-7E2810A6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8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2DC0D-6C1E-4049-8803-1BB195C3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EF0AF6-8A7C-416B-8412-7893F21E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60A7C2-643A-4F02-A097-FEF82176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A2246-B5C5-4FB5-9C60-4737F165C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5F2E38-61E8-44F5-BC1B-A59347E00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C64C9C-F173-40FA-BB8E-F2885AFC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2A3-848D-4594-9D18-270339DE94B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8176C6-14B5-4D8A-A935-1F49082C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424A76-FB7F-460A-B9E3-6464BF0A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B76C-1888-4459-817F-7E2810A6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5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3EC2F-14C0-417E-B017-C40E3904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2C845E-DDB8-4AB9-813A-06DCC8BB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2A3-848D-4594-9D18-270339DE94B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6BCBD4-EEFC-42A5-8125-98212687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8FF67-D284-487A-AE55-6189024A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B76C-1888-4459-817F-7E2810A6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7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075574-0681-43D6-958B-D4B232E9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2A3-848D-4594-9D18-270339DE94B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F5E1C2-2950-4F7C-B681-636FF883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CF2BF8-44B5-41E4-8F24-D7363D71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B76C-1888-4459-817F-7E2810A6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5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C1054-57BF-4552-AA7B-75674B00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9FFE06-4CEA-4C2E-8671-1672F3E9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3A3DC-CF9C-445A-AFDE-BFD9E004B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72274-8EE4-4C1A-B618-79DD692D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2A3-848D-4594-9D18-270339DE94B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70688-DDD5-4342-ADED-315E3E9D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A4654D-A786-4B41-A313-B60D6AC6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B76C-1888-4459-817F-7E2810A6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9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F8172-A250-463E-94BE-316DDFF3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515B5E-5D21-4B51-BECA-42F57B27C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E1B87-0719-4491-A6C2-01225246B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E3A97-46E3-4AFF-AE63-9A7EA24B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D2A3-848D-4594-9D18-270339DE94B3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F0E6C-D668-4BC1-BD43-06607EC0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82C7E-3C5B-4D1A-9B03-0130590B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B76C-1888-4459-817F-7E2810A63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7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C7492B-DEA0-4DC1-A19F-D11CC1FA7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26183-6C8E-458F-9C0D-2101DBE5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71F6C-BED6-4C80-85FA-904A955A8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defRPr>
            </a:lvl1pPr>
          </a:lstStyle>
          <a:p>
            <a:fld id="{58B1D2A3-848D-4594-9D18-270339DE94B3}" type="datetimeFigureOut">
              <a:rPr lang="ko-KR" altLang="en-US" smtClean="0"/>
              <a:pPr/>
              <a:t>2022-04-08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A1D7F-3A04-487C-BB93-184BB1692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72082-64A2-4668-BC5C-3F53BCA2E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defRPr>
            </a:lvl1pPr>
          </a:lstStyle>
          <a:p>
            <a:fld id="{C2E0B76C-1888-4459-817F-7E2810A636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06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8 Heavy" panose="020B0903030302020204" pitchFamily="34" charset="-127"/>
          <a:ea typeface="에스코어 드림 8 Heavy" panose="020B0903030302020204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8 Heavy" panose="020B0903030302020204" pitchFamily="34" charset="-127"/>
          <a:ea typeface="에스코어 드림 8 Heavy" panose="020B0903030302020204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8 Heavy" panose="020B0903030302020204" pitchFamily="34" charset="-127"/>
          <a:ea typeface="에스코어 드림 8 Heavy" panose="020B0903030302020204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8 Heavy" panose="020B0903030302020204" pitchFamily="34" charset="-127"/>
          <a:ea typeface="에스코어 드림 8 Heavy" panose="020B0903030302020204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8 Heavy" panose="020B0903030302020204" pitchFamily="34" charset="-127"/>
          <a:ea typeface="에스코어 드림 8 Heavy" panose="020B0903030302020204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에스코어 드림 8 Heavy" panose="020B0903030302020204" pitchFamily="34" charset="-127"/>
          <a:ea typeface="에스코어 드림 8 Heavy" panose="020B0903030302020204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55EB65D-C5E4-46D2-AC9D-118537F42A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3ED235-5B51-4A83-8397-5BD23F535315}"/>
              </a:ext>
            </a:extLst>
          </p:cNvPr>
          <p:cNvSpPr/>
          <p:nvPr/>
        </p:nvSpPr>
        <p:spPr>
          <a:xfrm>
            <a:off x="3737609" y="0"/>
            <a:ext cx="4716780" cy="6858000"/>
          </a:xfrm>
          <a:prstGeom prst="rect">
            <a:avLst/>
          </a:prstGeom>
          <a:solidFill>
            <a:srgbClr val="0096D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976B3-BE8F-4F79-B1E5-AD0D5EACBD33}"/>
              </a:ext>
            </a:extLst>
          </p:cNvPr>
          <p:cNvSpPr txBox="1"/>
          <p:nvPr/>
        </p:nvSpPr>
        <p:spPr>
          <a:xfrm>
            <a:off x="4803315" y="1166842"/>
            <a:ext cx="25853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행복한</a:t>
            </a:r>
            <a:endParaRPr lang="en-US" altLang="ko-KR" sz="60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pPr algn="ctr"/>
            <a:r>
              <a:rPr lang="ko-KR" altLang="en-US" sz="60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세종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DF535-972D-4A81-ADC0-5C430A56002C}"/>
              </a:ext>
            </a:extLst>
          </p:cNvPr>
          <p:cNvSpPr txBox="1"/>
          <p:nvPr/>
        </p:nvSpPr>
        <p:spPr>
          <a:xfrm>
            <a:off x="5003391" y="4675495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202012476 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정진호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202010991 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황유정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201812232 </a:t>
            </a:r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이승혁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76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CA8C7B-40FA-412C-8616-B9319BBF66C4}"/>
              </a:ext>
            </a:extLst>
          </p:cNvPr>
          <p:cNvSpPr/>
          <p:nvPr/>
        </p:nvSpPr>
        <p:spPr>
          <a:xfrm>
            <a:off x="0" y="0"/>
            <a:ext cx="12192000" cy="1189318"/>
          </a:xfrm>
          <a:prstGeom prst="rect">
            <a:avLst/>
          </a:prstGeom>
          <a:solidFill>
            <a:srgbClr val="0096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024A6-B232-453A-9EF0-2B2D18403019}"/>
              </a:ext>
            </a:extLst>
          </p:cNvPr>
          <p:cNvSpPr txBox="1"/>
          <p:nvPr/>
        </p:nvSpPr>
        <p:spPr>
          <a:xfrm>
            <a:off x="382791" y="11760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행복한 세종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29B44-1A06-4496-9EBC-DD7B95A710F5}"/>
              </a:ext>
            </a:extLst>
          </p:cNvPr>
          <p:cNvSpPr txBox="1"/>
          <p:nvPr/>
        </p:nvSpPr>
        <p:spPr>
          <a:xfrm>
            <a:off x="1286296" y="795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배경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A65317-3744-48F6-A692-4CADBD1C77D5}"/>
              </a:ext>
            </a:extLst>
          </p:cNvPr>
          <p:cNvSpPr/>
          <p:nvPr/>
        </p:nvSpPr>
        <p:spPr>
          <a:xfrm>
            <a:off x="1286296" y="1201954"/>
            <a:ext cx="1139187" cy="104969"/>
          </a:xfrm>
          <a:prstGeom prst="rect">
            <a:avLst/>
          </a:prstGeom>
          <a:solidFill>
            <a:srgbClr val="1C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E827A-8D6A-498E-87DD-7C4E38705147}"/>
              </a:ext>
            </a:extLst>
          </p:cNvPr>
          <p:cNvSpPr txBox="1"/>
          <p:nvPr/>
        </p:nvSpPr>
        <p:spPr>
          <a:xfrm>
            <a:off x="3350419" y="795413"/>
            <a:ext cx="1136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환경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013E09-8D62-47C6-BFCA-AA9C59B9D53F}"/>
              </a:ext>
            </a:extLst>
          </p:cNvPr>
          <p:cNvSpPr txBox="1"/>
          <p:nvPr/>
        </p:nvSpPr>
        <p:spPr>
          <a:xfrm>
            <a:off x="5573292" y="79541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흐름도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9F37EA-FEC1-4ACD-8177-8381D816FB17}"/>
              </a:ext>
            </a:extLst>
          </p:cNvPr>
          <p:cNvSpPr txBox="1"/>
          <p:nvPr/>
        </p:nvSpPr>
        <p:spPr>
          <a:xfrm>
            <a:off x="7415165" y="79541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프로토타입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3B05BB-0A5B-4D6B-B82C-04B2B4C68E0E}"/>
              </a:ext>
            </a:extLst>
          </p:cNvPr>
          <p:cNvSpPr txBox="1"/>
          <p:nvPr/>
        </p:nvSpPr>
        <p:spPr>
          <a:xfrm>
            <a:off x="9765038" y="795413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A68CFD8-C370-4059-831B-B5478EEA66F6}"/>
              </a:ext>
            </a:extLst>
          </p:cNvPr>
          <p:cNvSpPr/>
          <p:nvPr/>
        </p:nvSpPr>
        <p:spPr>
          <a:xfrm>
            <a:off x="1600256" y="2546787"/>
            <a:ext cx="219775" cy="219191"/>
          </a:xfrm>
          <a:prstGeom prst="ellipse">
            <a:avLst/>
          </a:prstGeom>
          <a:solidFill>
            <a:srgbClr val="008C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1157A-6A90-4E0A-A652-89E8C899EF25}"/>
              </a:ext>
            </a:extLst>
          </p:cNvPr>
          <p:cNvSpPr txBox="1"/>
          <p:nvPr/>
        </p:nvSpPr>
        <p:spPr>
          <a:xfrm>
            <a:off x="2042980" y="2471716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계속해서 올라가는 </a:t>
            </a:r>
            <a:r>
              <a:rPr lang="ko-KR" altLang="en-US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배달비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612DEC2-9203-44EB-8FE4-27D7CE2CDF8F}"/>
              </a:ext>
            </a:extLst>
          </p:cNvPr>
          <p:cNvSpPr/>
          <p:nvPr/>
        </p:nvSpPr>
        <p:spPr>
          <a:xfrm>
            <a:off x="1600256" y="3651989"/>
            <a:ext cx="219775" cy="219191"/>
          </a:xfrm>
          <a:prstGeom prst="ellipse">
            <a:avLst/>
          </a:prstGeom>
          <a:solidFill>
            <a:srgbClr val="008C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D82F0-39C6-4FD0-AE16-1528C3ACC1A0}"/>
              </a:ext>
            </a:extLst>
          </p:cNvPr>
          <p:cNvSpPr txBox="1"/>
          <p:nvPr/>
        </p:nvSpPr>
        <p:spPr>
          <a:xfrm>
            <a:off x="2042980" y="357691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같은 곳에서 사는 기숙사생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C3CC9C9-0FD3-464E-8113-0E64E1DD839F}"/>
              </a:ext>
            </a:extLst>
          </p:cNvPr>
          <p:cNvSpPr/>
          <p:nvPr/>
        </p:nvSpPr>
        <p:spPr>
          <a:xfrm>
            <a:off x="1600256" y="4757191"/>
            <a:ext cx="219775" cy="219191"/>
          </a:xfrm>
          <a:prstGeom prst="ellipse">
            <a:avLst/>
          </a:prstGeom>
          <a:solidFill>
            <a:srgbClr val="008CC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B739BC-349F-483C-A5F1-5C6957CF669C}"/>
              </a:ext>
            </a:extLst>
          </p:cNvPr>
          <p:cNvSpPr txBox="1"/>
          <p:nvPr/>
        </p:nvSpPr>
        <p:spPr>
          <a:xfrm>
            <a:off x="2042980" y="4682120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배달을 함께 시키면 어떨까</a:t>
            </a:r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67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CA8C7B-40FA-412C-8616-B9319BBF66C4}"/>
              </a:ext>
            </a:extLst>
          </p:cNvPr>
          <p:cNvSpPr/>
          <p:nvPr/>
        </p:nvSpPr>
        <p:spPr>
          <a:xfrm>
            <a:off x="0" y="0"/>
            <a:ext cx="12192000" cy="1189318"/>
          </a:xfrm>
          <a:prstGeom prst="rect">
            <a:avLst/>
          </a:prstGeom>
          <a:solidFill>
            <a:srgbClr val="0096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024A6-B232-453A-9EF0-2B2D18403019}"/>
              </a:ext>
            </a:extLst>
          </p:cNvPr>
          <p:cNvSpPr txBox="1"/>
          <p:nvPr/>
        </p:nvSpPr>
        <p:spPr>
          <a:xfrm>
            <a:off x="382791" y="11760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행복한 세종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29B44-1A06-4496-9EBC-DD7B95A710F5}"/>
              </a:ext>
            </a:extLst>
          </p:cNvPr>
          <p:cNvSpPr txBox="1"/>
          <p:nvPr/>
        </p:nvSpPr>
        <p:spPr>
          <a:xfrm>
            <a:off x="1286296" y="795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배경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A65317-3744-48F6-A692-4CADBD1C77D5}"/>
              </a:ext>
            </a:extLst>
          </p:cNvPr>
          <p:cNvSpPr/>
          <p:nvPr/>
        </p:nvSpPr>
        <p:spPr>
          <a:xfrm>
            <a:off x="1286296" y="1201954"/>
            <a:ext cx="1139187" cy="104969"/>
          </a:xfrm>
          <a:prstGeom prst="rect">
            <a:avLst/>
          </a:prstGeom>
          <a:solidFill>
            <a:srgbClr val="1C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E827A-8D6A-498E-87DD-7C4E38705147}"/>
              </a:ext>
            </a:extLst>
          </p:cNvPr>
          <p:cNvSpPr txBox="1"/>
          <p:nvPr/>
        </p:nvSpPr>
        <p:spPr>
          <a:xfrm>
            <a:off x="3350419" y="795413"/>
            <a:ext cx="11368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5EE8A-1E5E-43C2-92B9-8505D2319826}"/>
              </a:ext>
            </a:extLst>
          </p:cNvPr>
          <p:cNvSpPr txBox="1"/>
          <p:nvPr/>
        </p:nvSpPr>
        <p:spPr>
          <a:xfrm>
            <a:off x="5573292" y="79541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흐름도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0E6E5-DE4A-4CDF-ADAE-DD9E0E302105}"/>
              </a:ext>
            </a:extLst>
          </p:cNvPr>
          <p:cNvSpPr txBox="1"/>
          <p:nvPr/>
        </p:nvSpPr>
        <p:spPr>
          <a:xfrm>
            <a:off x="7415165" y="79541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프로토타입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4444E-90DF-47D3-A9BE-F35D6115B526}"/>
              </a:ext>
            </a:extLst>
          </p:cNvPr>
          <p:cNvSpPr txBox="1"/>
          <p:nvPr/>
        </p:nvSpPr>
        <p:spPr>
          <a:xfrm>
            <a:off x="9765038" y="795413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957582-86D5-4B1B-A0E1-AEA7F446E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96" y="2321928"/>
            <a:ext cx="1905000" cy="2057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코틀린 (프로그래밍 언어) - 위키백과, 우리 모두의 백과사전">
            <a:extLst>
              <a:ext uri="{FF2B5EF4-FFF2-40B4-BE49-F238E27FC236}">
                <a16:creationId xmlns:a16="http://schemas.microsoft.com/office/drawing/2014/main" id="{8FC00E1B-30EF-4FC8-8FFC-31C25A011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69" y="2328267"/>
            <a:ext cx="2051061" cy="205106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base Brand Guidelines">
            <a:extLst>
              <a:ext uri="{FF2B5EF4-FFF2-40B4-BE49-F238E27FC236}">
                <a16:creationId xmlns:a16="http://schemas.microsoft.com/office/drawing/2014/main" id="{171EBD5C-45E5-4EEF-AC00-3051DA708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69"/>
          <a:stretch/>
        </p:blipFill>
        <p:spPr bwMode="auto">
          <a:xfrm>
            <a:off x="9000703" y="1983968"/>
            <a:ext cx="2362200" cy="27333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D7263-AD2A-405F-B21E-7360D2CF495E}"/>
              </a:ext>
            </a:extLst>
          </p:cNvPr>
          <p:cNvSpPr txBox="1"/>
          <p:nvPr/>
        </p:nvSpPr>
        <p:spPr>
          <a:xfrm>
            <a:off x="1361504" y="5405644"/>
            <a:ext cx="175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Android Studio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F31F8-3A40-4E62-A3E3-3E0A3B29C5C5}"/>
              </a:ext>
            </a:extLst>
          </p:cNvPr>
          <p:cNvSpPr txBox="1"/>
          <p:nvPr/>
        </p:nvSpPr>
        <p:spPr>
          <a:xfrm>
            <a:off x="5709547" y="5393008"/>
            <a:ext cx="77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Kotlin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C67FDB-1F57-439C-8F65-9E33CD1C5B9C}"/>
              </a:ext>
            </a:extLst>
          </p:cNvPr>
          <p:cNvSpPr txBox="1"/>
          <p:nvPr/>
        </p:nvSpPr>
        <p:spPr>
          <a:xfrm>
            <a:off x="9637327" y="5391051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Firebase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00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1694 -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CA8C7B-40FA-412C-8616-B9319BBF66C4}"/>
              </a:ext>
            </a:extLst>
          </p:cNvPr>
          <p:cNvSpPr/>
          <p:nvPr/>
        </p:nvSpPr>
        <p:spPr>
          <a:xfrm>
            <a:off x="0" y="0"/>
            <a:ext cx="12192000" cy="1189318"/>
          </a:xfrm>
          <a:prstGeom prst="rect">
            <a:avLst/>
          </a:prstGeom>
          <a:solidFill>
            <a:srgbClr val="0096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024A6-B232-453A-9EF0-2B2D18403019}"/>
              </a:ext>
            </a:extLst>
          </p:cNvPr>
          <p:cNvSpPr txBox="1"/>
          <p:nvPr/>
        </p:nvSpPr>
        <p:spPr>
          <a:xfrm>
            <a:off x="382791" y="11760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행복한 세종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29B44-1A06-4496-9EBC-DD7B95A710F5}"/>
              </a:ext>
            </a:extLst>
          </p:cNvPr>
          <p:cNvSpPr txBox="1"/>
          <p:nvPr/>
        </p:nvSpPr>
        <p:spPr>
          <a:xfrm>
            <a:off x="1286296" y="795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배경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E827A-8D6A-498E-87DD-7C4E38705147}"/>
              </a:ext>
            </a:extLst>
          </p:cNvPr>
          <p:cNvSpPr txBox="1"/>
          <p:nvPr/>
        </p:nvSpPr>
        <p:spPr>
          <a:xfrm>
            <a:off x="3350419" y="795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환경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B3436D-0838-45E7-80C4-B56CD192D9F8}"/>
              </a:ext>
            </a:extLst>
          </p:cNvPr>
          <p:cNvSpPr/>
          <p:nvPr/>
        </p:nvSpPr>
        <p:spPr>
          <a:xfrm>
            <a:off x="3350419" y="1201954"/>
            <a:ext cx="1139187" cy="104969"/>
          </a:xfrm>
          <a:prstGeom prst="rect">
            <a:avLst/>
          </a:prstGeom>
          <a:solidFill>
            <a:srgbClr val="1C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D8D2E-16FC-4DA2-AC7C-1AE7E64C3ADD}"/>
              </a:ext>
            </a:extLst>
          </p:cNvPr>
          <p:cNvSpPr txBox="1"/>
          <p:nvPr/>
        </p:nvSpPr>
        <p:spPr>
          <a:xfrm>
            <a:off x="5573292" y="79541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흐름도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517E89-D476-415E-B91D-D59BADD5EA03}"/>
              </a:ext>
            </a:extLst>
          </p:cNvPr>
          <p:cNvSpPr txBox="1"/>
          <p:nvPr/>
        </p:nvSpPr>
        <p:spPr>
          <a:xfrm>
            <a:off x="7415165" y="79541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프로토타입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D4974E-BC15-4404-8E65-10CAED9B6DC9}"/>
              </a:ext>
            </a:extLst>
          </p:cNvPr>
          <p:cNvSpPr txBox="1"/>
          <p:nvPr/>
        </p:nvSpPr>
        <p:spPr>
          <a:xfrm>
            <a:off x="9765038" y="795413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FCC21A-037A-49B7-A5DC-7C55966AA3C0}"/>
              </a:ext>
            </a:extLst>
          </p:cNvPr>
          <p:cNvSpPr/>
          <p:nvPr/>
        </p:nvSpPr>
        <p:spPr>
          <a:xfrm>
            <a:off x="5269806" y="1461211"/>
            <a:ext cx="1460810" cy="6356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회원가입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E0508D5-C4C7-4C19-B662-ADC718578BD1}"/>
              </a:ext>
            </a:extLst>
          </p:cNvPr>
          <p:cNvSpPr/>
          <p:nvPr/>
        </p:nvSpPr>
        <p:spPr>
          <a:xfrm>
            <a:off x="5269806" y="2592363"/>
            <a:ext cx="1460810" cy="6356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9A884E-08B7-4AFB-88B6-6EA1EEBCD72C}"/>
              </a:ext>
            </a:extLst>
          </p:cNvPr>
          <p:cNvSpPr/>
          <p:nvPr/>
        </p:nvSpPr>
        <p:spPr>
          <a:xfrm>
            <a:off x="3026459" y="3786589"/>
            <a:ext cx="1460810" cy="6356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마이페이지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구성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910A68-41D4-4CFB-8B2D-4C39CBAEBDAA}"/>
              </a:ext>
            </a:extLst>
          </p:cNvPr>
          <p:cNvSpPr/>
          <p:nvPr/>
        </p:nvSpPr>
        <p:spPr>
          <a:xfrm>
            <a:off x="7415165" y="4913213"/>
            <a:ext cx="1460810" cy="6356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타임라인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BA0E33-1FC9-4322-9141-690B18034271}"/>
              </a:ext>
            </a:extLst>
          </p:cNvPr>
          <p:cNvSpPr/>
          <p:nvPr/>
        </p:nvSpPr>
        <p:spPr>
          <a:xfrm>
            <a:off x="3026459" y="4913213"/>
            <a:ext cx="1460810" cy="6356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6B61FD-D480-4A88-B6C9-0D8F5F2DB674}"/>
              </a:ext>
            </a:extLst>
          </p:cNvPr>
          <p:cNvSpPr/>
          <p:nvPr/>
        </p:nvSpPr>
        <p:spPr>
          <a:xfrm>
            <a:off x="7415165" y="6044365"/>
            <a:ext cx="1460810" cy="63561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채팅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댓글형</a:t>
            </a:r>
            <a:r>
              <a:rPr lang="en-US" altLang="ko-KR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CDD6BC-C879-4458-BBFE-C295692FBCEB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6000211" y="2096830"/>
            <a:ext cx="0" cy="495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166116B-3994-453F-9345-7C4F6480B6D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6000211" y="3227982"/>
            <a:ext cx="2145359" cy="168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3E5956-4954-49F1-A48D-A2B93877AF9A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3756864" y="3227982"/>
            <a:ext cx="2243347" cy="55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02F8031-DDC6-4B6B-8E47-778144438F08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3756864" y="4422208"/>
            <a:ext cx="0" cy="491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703FFCE-9B03-4527-862F-2500CC8388E5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8145570" y="5548832"/>
            <a:ext cx="0" cy="495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B44359-5F64-435C-A611-1AD5546A7239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4487269" y="5231023"/>
            <a:ext cx="29278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8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16915 -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4FFF59-8899-437A-91AD-B40948490ED5}"/>
              </a:ext>
            </a:extLst>
          </p:cNvPr>
          <p:cNvSpPr/>
          <p:nvPr/>
        </p:nvSpPr>
        <p:spPr>
          <a:xfrm>
            <a:off x="8749385" y="2250331"/>
            <a:ext cx="2010055" cy="456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CA8C7B-40FA-412C-8616-B9319BBF66C4}"/>
              </a:ext>
            </a:extLst>
          </p:cNvPr>
          <p:cNvSpPr/>
          <p:nvPr/>
        </p:nvSpPr>
        <p:spPr>
          <a:xfrm>
            <a:off x="0" y="0"/>
            <a:ext cx="12192000" cy="1189318"/>
          </a:xfrm>
          <a:prstGeom prst="rect">
            <a:avLst/>
          </a:prstGeom>
          <a:solidFill>
            <a:srgbClr val="0096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024A6-B232-453A-9EF0-2B2D18403019}"/>
              </a:ext>
            </a:extLst>
          </p:cNvPr>
          <p:cNvSpPr txBox="1"/>
          <p:nvPr/>
        </p:nvSpPr>
        <p:spPr>
          <a:xfrm>
            <a:off x="382791" y="11760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행복한 세종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29B44-1A06-4496-9EBC-DD7B95A710F5}"/>
              </a:ext>
            </a:extLst>
          </p:cNvPr>
          <p:cNvSpPr txBox="1"/>
          <p:nvPr/>
        </p:nvSpPr>
        <p:spPr>
          <a:xfrm>
            <a:off x="1286296" y="795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배경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E827A-8D6A-498E-87DD-7C4E38705147}"/>
              </a:ext>
            </a:extLst>
          </p:cNvPr>
          <p:cNvSpPr txBox="1"/>
          <p:nvPr/>
        </p:nvSpPr>
        <p:spPr>
          <a:xfrm>
            <a:off x="3350419" y="795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환경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1C2334-474A-487C-B04D-484B7C13D1C2}"/>
              </a:ext>
            </a:extLst>
          </p:cNvPr>
          <p:cNvSpPr txBox="1"/>
          <p:nvPr/>
        </p:nvSpPr>
        <p:spPr>
          <a:xfrm>
            <a:off x="5573292" y="79541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흐름도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9647DF-6E2B-439F-AB64-DFAA51893EA2}"/>
              </a:ext>
            </a:extLst>
          </p:cNvPr>
          <p:cNvSpPr/>
          <p:nvPr/>
        </p:nvSpPr>
        <p:spPr>
          <a:xfrm>
            <a:off x="5414542" y="1201954"/>
            <a:ext cx="1139187" cy="104969"/>
          </a:xfrm>
          <a:prstGeom prst="rect">
            <a:avLst/>
          </a:prstGeom>
          <a:solidFill>
            <a:srgbClr val="1C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EAC7F-7132-4C11-97A8-50E8CAF8C1FD}"/>
              </a:ext>
            </a:extLst>
          </p:cNvPr>
          <p:cNvSpPr txBox="1"/>
          <p:nvPr/>
        </p:nvSpPr>
        <p:spPr>
          <a:xfrm>
            <a:off x="7415165" y="79541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프로토타입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5BF1D-C8CF-401A-B6D1-E55F2FF03503}"/>
              </a:ext>
            </a:extLst>
          </p:cNvPr>
          <p:cNvSpPr txBox="1"/>
          <p:nvPr/>
        </p:nvSpPr>
        <p:spPr>
          <a:xfrm>
            <a:off x="9765038" y="795413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일정</a:t>
            </a:r>
          </a:p>
        </p:txBody>
      </p:sp>
      <p:pic>
        <p:nvPicPr>
          <p:cNvPr id="5" name="그림 4" descr="텍스트, 전자기기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208BB102-8EF7-44F3-9BB9-C472F56AC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47" y="1816742"/>
            <a:ext cx="2129996" cy="4349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 descr="텍스트, 전자기기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2AECFFB8-66C7-4527-A698-71BA9A2FB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001" y="1816742"/>
            <a:ext cx="2129996" cy="4349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그림 36" descr="텍스트, 전자기기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E5C8B694-F224-493E-801B-BDFAF6B9C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56" y="1816742"/>
            <a:ext cx="2129996" cy="4349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0A6C584-98D6-43F7-99A0-3D0EA1FFCD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10"/>
          <a:stretch/>
        </p:blipFill>
        <p:spPr>
          <a:xfrm>
            <a:off x="1605604" y="2454282"/>
            <a:ext cx="1635082" cy="25960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01FB5C-90B7-4904-8C4C-1BDC9DB56204}"/>
              </a:ext>
            </a:extLst>
          </p:cNvPr>
          <p:cNvSpPr/>
          <p:nvPr/>
        </p:nvSpPr>
        <p:spPr>
          <a:xfrm>
            <a:off x="5112048" y="2360838"/>
            <a:ext cx="1951539" cy="9120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ED39B4-02A0-4F1D-9D49-ED2C0270E772}"/>
              </a:ext>
            </a:extLst>
          </p:cNvPr>
          <p:cNvSpPr/>
          <p:nvPr/>
        </p:nvSpPr>
        <p:spPr>
          <a:xfrm>
            <a:off x="5112048" y="3472315"/>
            <a:ext cx="1951539" cy="9120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1832D3-B425-480A-8B21-6F2A62D99D07}"/>
              </a:ext>
            </a:extLst>
          </p:cNvPr>
          <p:cNvSpPr/>
          <p:nvPr/>
        </p:nvSpPr>
        <p:spPr>
          <a:xfrm>
            <a:off x="5112047" y="4637584"/>
            <a:ext cx="1951539" cy="9120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F7BA2-EEB5-4CBA-AA2F-E90C12ECAD1D}"/>
              </a:ext>
            </a:extLst>
          </p:cNvPr>
          <p:cNvSpPr txBox="1"/>
          <p:nvPr/>
        </p:nvSpPr>
        <p:spPr>
          <a:xfrm>
            <a:off x="5254377" y="2637608"/>
            <a:ext cx="1085554" cy="358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세종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37768E-86BB-480E-99C2-C4C2AF150172}"/>
              </a:ext>
            </a:extLst>
          </p:cNvPr>
          <p:cNvSpPr txBox="1"/>
          <p:nvPr/>
        </p:nvSpPr>
        <p:spPr>
          <a:xfrm>
            <a:off x="5278096" y="3747996"/>
            <a:ext cx="1055097" cy="358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세종 </a:t>
            </a:r>
            <a:r>
              <a:rPr lang="en-US" altLang="ko-KR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3415B-7BBA-417B-84A2-075C004AADB2}"/>
              </a:ext>
            </a:extLst>
          </p:cNvPr>
          <p:cNvSpPr txBox="1"/>
          <p:nvPr/>
        </p:nvSpPr>
        <p:spPr>
          <a:xfrm>
            <a:off x="5254377" y="4914354"/>
            <a:ext cx="1290738" cy="358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행복기숙사</a:t>
            </a:r>
            <a:endParaRPr lang="ko-KR" altLang="en-US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D3304-C379-4F89-890C-06E4F702ECC2}"/>
              </a:ext>
            </a:extLst>
          </p:cNvPr>
          <p:cNvSpPr txBox="1"/>
          <p:nvPr/>
        </p:nvSpPr>
        <p:spPr>
          <a:xfrm>
            <a:off x="6683782" y="2689885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&gt;&gt;</a:t>
            </a:r>
            <a:endParaRPr lang="ko-KR" altLang="en-US" sz="11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8EC560-70F7-42E2-B405-8D032B0ECA22}"/>
              </a:ext>
            </a:extLst>
          </p:cNvPr>
          <p:cNvSpPr txBox="1"/>
          <p:nvPr/>
        </p:nvSpPr>
        <p:spPr>
          <a:xfrm>
            <a:off x="6710574" y="3801362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&gt;&gt;</a:t>
            </a:r>
            <a:endParaRPr lang="ko-KR" altLang="en-US" sz="11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BF6182-2AE6-41DB-B5EE-3E588F34D793}"/>
              </a:ext>
            </a:extLst>
          </p:cNvPr>
          <p:cNvSpPr txBox="1"/>
          <p:nvPr/>
        </p:nvSpPr>
        <p:spPr>
          <a:xfrm>
            <a:off x="6687445" y="4966631"/>
            <a:ext cx="348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&gt;&gt;</a:t>
            </a:r>
            <a:endParaRPr lang="ko-KR" altLang="en-US" sz="11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322A8-74B5-496D-82E0-1FE52923D777}"/>
              </a:ext>
            </a:extLst>
          </p:cNvPr>
          <p:cNvSpPr txBox="1"/>
          <p:nvPr/>
        </p:nvSpPr>
        <p:spPr>
          <a:xfrm>
            <a:off x="1984563" y="4557476"/>
            <a:ext cx="877163" cy="627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행복한</a:t>
            </a:r>
            <a:endParaRPr lang="en-US" altLang="ko-KR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  <a:p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세종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6193DE-30A5-4D9D-A2B3-A9C2BC2ACBFF}"/>
              </a:ext>
            </a:extLst>
          </p:cNvPr>
          <p:cNvSpPr txBox="1"/>
          <p:nvPr/>
        </p:nvSpPr>
        <p:spPr>
          <a:xfrm>
            <a:off x="8790160" y="237314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 </a:t>
            </a:r>
            <a:r>
              <a:rPr lang="ko-KR" altLang="en-US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세종 </a:t>
            </a:r>
            <a:r>
              <a:rPr lang="en-US" altLang="ko-KR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</a:t>
            </a:r>
            <a:r>
              <a:rPr lang="ko-KR" altLang="en-US" sz="1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</a:t>
            </a:r>
            <a:endParaRPr lang="en-US" altLang="ko-KR" sz="11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78C7E2-8F97-44AC-9534-DB969727E6A0}"/>
              </a:ext>
            </a:extLst>
          </p:cNvPr>
          <p:cNvSpPr/>
          <p:nvPr/>
        </p:nvSpPr>
        <p:spPr>
          <a:xfrm>
            <a:off x="8915400" y="2950282"/>
            <a:ext cx="1695768" cy="3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C7E541-03DB-4C1D-A067-507C13DFC79D}"/>
              </a:ext>
            </a:extLst>
          </p:cNvPr>
          <p:cNvSpPr/>
          <p:nvPr/>
        </p:nvSpPr>
        <p:spPr>
          <a:xfrm>
            <a:off x="8920970" y="3296104"/>
            <a:ext cx="1695768" cy="3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44E6123-9A02-4193-BF5B-F0B9AE803734}"/>
              </a:ext>
            </a:extLst>
          </p:cNvPr>
          <p:cNvSpPr/>
          <p:nvPr/>
        </p:nvSpPr>
        <p:spPr>
          <a:xfrm>
            <a:off x="8920970" y="3634926"/>
            <a:ext cx="1695768" cy="3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6277DF-228E-4C01-B653-B615F5798999}"/>
              </a:ext>
            </a:extLst>
          </p:cNvPr>
          <p:cNvSpPr/>
          <p:nvPr/>
        </p:nvSpPr>
        <p:spPr>
          <a:xfrm>
            <a:off x="8915400" y="3972567"/>
            <a:ext cx="846000" cy="3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11CB89-8C83-44FF-9ACA-D6B632CD5DAA}"/>
              </a:ext>
            </a:extLst>
          </p:cNvPr>
          <p:cNvSpPr/>
          <p:nvPr/>
        </p:nvSpPr>
        <p:spPr>
          <a:xfrm>
            <a:off x="8915400" y="4316990"/>
            <a:ext cx="846000" cy="3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A94182-A0D7-411E-AC10-23B44192C7F3}"/>
              </a:ext>
            </a:extLst>
          </p:cNvPr>
          <p:cNvSpPr/>
          <p:nvPr/>
        </p:nvSpPr>
        <p:spPr>
          <a:xfrm>
            <a:off x="8915400" y="4659262"/>
            <a:ext cx="846000" cy="3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7037E-7 L 0.16914 -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D7D6AF00-8FB9-4282-A9AB-28FE3CD33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29765"/>
              </p:ext>
            </p:extLst>
          </p:nvPr>
        </p:nvGraphicFramePr>
        <p:xfrm>
          <a:off x="300324" y="1461727"/>
          <a:ext cx="11591352" cy="505006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{D7AC3CCA-C797-4891-BE02-D94E43425B78}</a:tableStyleId>
              </a:tblPr>
              <a:tblGrid>
                <a:gridCol w="1915818">
                  <a:extLst>
                    <a:ext uri="{9D8B030D-6E8A-4147-A177-3AD203B41FA5}">
                      <a16:colId xmlns:a16="http://schemas.microsoft.com/office/drawing/2014/main" val="2294788373"/>
                    </a:ext>
                  </a:extLst>
                </a:gridCol>
                <a:gridCol w="1915818">
                  <a:extLst>
                    <a:ext uri="{9D8B030D-6E8A-4147-A177-3AD203B41FA5}">
                      <a16:colId xmlns:a16="http://schemas.microsoft.com/office/drawing/2014/main" val="1089467105"/>
                    </a:ext>
                  </a:extLst>
                </a:gridCol>
                <a:gridCol w="1915818">
                  <a:extLst>
                    <a:ext uri="{9D8B030D-6E8A-4147-A177-3AD203B41FA5}">
                      <a16:colId xmlns:a16="http://schemas.microsoft.com/office/drawing/2014/main" val="3537209155"/>
                    </a:ext>
                  </a:extLst>
                </a:gridCol>
                <a:gridCol w="1915818">
                  <a:extLst>
                    <a:ext uri="{9D8B030D-6E8A-4147-A177-3AD203B41FA5}">
                      <a16:colId xmlns:a16="http://schemas.microsoft.com/office/drawing/2014/main" val="2564775393"/>
                    </a:ext>
                  </a:extLst>
                </a:gridCol>
                <a:gridCol w="1915818">
                  <a:extLst>
                    <a:ext uri="{9D8B030D-6E8A-4147-A177-3AD203B41FA5}">
                      <a16:colId xmlns:a16="http://schemas.microsoft.com/office/drawing/2014/main" val="3882892464"/>
                    </a:ext>
                  </a:extLst>
                </a:gridCol>
                <a:gridCol w="2012262">
                  <a:extLst>
                    <a:ext uri="{9D8B030D-6E8A-4147-A177-3AD203B41FA5}">
                      <a16:colId xmlns:a16="http://schemas.microsoft.com/office/drawing/2014/main" val="2701915214"/>
                    </a:ext>
                  </a:extLst>
                </a:gridCol>
              </a:tblGrid>
              <a:tr h="351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~4/15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10642" marR="110642" marT="34350" marB="34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~5/5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10642" marR="110642" marT="34350" marB="34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~5/12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10642" marR="110642" marT="34350" marB="34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~5/21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10642" marR="110642" marT="34350" marB="34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~5/31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10642" marR="110642" marT="34350" marB="3435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~6/9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10642" marR="110642" marT="34350" marB="3435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50704"/>
                  </a:ext>
                </a:extLst>
              </a:tr>
              <a:tr h="4699018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83127" marR="83127" marT="41564" marB="41564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9642"/>
                  </a:ext>
                </a:extLst>
              </a:tr>
            </a:tbl>
          </a:graphicData>
        </a:graphic>
      </p:graphicFrame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80D2FB4-883A-4F67-86F4-E866FF570CC8}"/>
              </a:ext>
            </a:extLst>
          </p:cNvPr>
          <p:cNvCxnSpPr/>
          <p:nvPr/>
        </p:nvCxnSpPr>
        <p:spPr>
          <a:xfrm>
            <a:off x="2215425" y="1798639"/>
            <a:ext cx="0" cy="47131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78A858C-8864-4C73-8A3C-97A1CBC6585E}"/>
              </a:ext>
            </a:extLst>
          </p:cNvPr>
          <p:cNvCxnSpPr/>
          <p:nvPr/>
        </p:nvCxnSpPr>
        <p:spPr>
          <a:xfrm>
            <a:off x="4135600" y="1798639"/>
            <a:ext cx="0" cy="47131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8297DE1-0310-4457-81F8-D5C9FF66F088}"/>
              </a:ext>
            </a:extLst>
          </p:cNvPr>
          <p:cNvCxnSpPr/>
          <p:nvPr/>
        </p:nvCxnSpPr>
        <p:spPr>
          <a:xfrm>
            <a:off x="6049232" y="1798639"/>
            <a:ext cx="0" cy="47131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AC8B06B-5354-4D4B-8C7F-70B4A79284D6}"/>
              </a:ext>
            </a:extLst>
          </p:cNvPr>
          <p:cNvCxnSpPr/>
          <p:nvPr/>
        </p:nvCxnSpPr>
        <p:spPr>
          <a:xfrm>
            <a:off x="7965436" y="1798639"/>
            <a:ext cx="0" cy="47131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DC357C7-1966-4C24-AB53-B69A0DC3C7D7}"/>
              </a:ext>
            </a:extLst>
          </p:cNvPr>
          <p:cNvCxnSpPr/>
          <p:nvPr/>
        </p:nvCxnSpPr>
        <p:spPr>
          <a:xfrm>
            <a:off x="9874919" y="1798639"/>
            <a:ext cx="0" cy="47131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CA8C7B-40FA-412C-8616-B9319BBF66C4}"/>
              </a:ext>
            </a:extLst>
          </p:cNvPr>
          <p:cNvSpPr/>
          <p:nvPr/>
        </p:nvSpPr>
        <p:spPr>
          <a:xfrm>
            <a:off x="0" y="0"/>
            <a:ext cx="12192000" cy="1189318"/>
          </a:xfrm>
          <a:prstGeom prst="rect">
            <a:avLst/>
          </a:prstGeom>
          <a:solidFill>
            <a:srgbClr val="0096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024A6-B232-453A-9EF0-2B2D18403019}"/>
              </a:ext>
            </a:extLst>
          </p:cNvPr>
          <p:cNvSpPr txBox="1"/>
          <p:nvPr/>
        </p:nvSpPr>
        <p:spPr>
          <a:xfrm>
            <a:off x="382791" y="117605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행복한 세종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229B44-1A06-4496-9EBC-DD7B95A710F5}"/>
              </a:ext>
            </a:extLst>
          </p:cNvPr>
          <p:cNvSpPr txBox="1"/>
          <p:nvPr/>
        </p:nvSpPr>
        <p:spPr>
          <a:xfrm>
            <a:off x="1286296" y="795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배경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E827A-8D6A-498E-87DD-7C4E38705147}"/>
              </a:ext>
            </a:extLst>
          </p:cNvPr>
          <p:cNvSpPr txBox="1"/>
          <p:nvPr/>
        </p:nvSpPr>
        <p:spPr>
          <a:xfrm>
            <a:off x="3350419" y="79541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개발 환경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FE629F-1755-46E6-B2C3-7F6E57B04DF0}"/>
              </a:ext>
            </a:extLst>
          </p:cNvPr>
          <p:cNvSpPr txBox="1"/>
          <p:nvPr/>
        </p:nvSpPr>
        <p:spPr>
          <a:xfrm>
            <a:off x="9765038" y="795413"/>
            <a:ext cx="6270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일정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DD0E3C-D304-450E-BF6C-98082268EA56}"/>
              </a:ext>
            </a:extLst>
          </p:cNvPr>
          <p:cNvSpPr/>
          <p:nvPr/>
        </p:nvSpPr>
        <p:spPr>
          <a:xfrm>
            <a:off x="7476328" y="1201954"/>
            <a:ext cx="1139187" cy="104969"/>
          </a:xfrm>
          <a:prstGeom prst="rect">
            <a:avLst/>
          </a:prstGeom>
          <a:solidFill>
            <a:srgbClr val="1C0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B6B-AB19-4280-9551-17B524CD51E7}"/>
              </a:ext>
            </a:extLst>
          </p:cNvPr>
          <p:cNvSpPr txBox="1"/>
          <p:nvPr/>
        </p:nvSpPr>
        <p:spPr>
          <a:xfrm>
            <a:off x="5573292" y="79541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흐름도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16F3B9-F003-4CCC-891D-AFBE07786075}"/>
              </a:ext>
            </a:extLst>
          </p:cNvPr>
          <p:cNvSpPr txBox="1"/>
          <p:nvPr/>
        </p:nvSpPr>
        <p:spPr>
          <a:xfrm>
            <a:off x="7415165" y="79541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프로토타입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775ADB4-0B4D-4D20-A8B1-442335690A62}"/>
              </a:ext>
            </a:extLst>
          </p:cNvPr>
          <p:cNvSpPr/>
          <p:nvPr/>
        </p:nvSpPr>
        <p:spPr>
          <a:xfrm>
            <a:off x="382791" y="2168816"/>
            <a:ext cx="11400081" cy="301457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안드로이드</a:t>
            </a:r>
            <a:r>
              <a:rPr lang="en-US" altLang="ko-KR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50" b="1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코틀린</a:t>
            </a:r>
            <a:r>
              <a:rPr lang="ko-KR" altLang="en-US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스터디</a:t>
            </a: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0348E449-D734-4F49-AFDB-2E3C8D873B74}"/>
              </a:ext>
            </a:extLst>
          </p:cNvPr>
          <p:cNvSpPr/>
          <p:nvPr/>
        </p:nvSpPr>
        <p:spPr>
          <a:xfrm>
            <a:off x="382791" y="2902611"/>
            <a:ext cx="3769596" cy="30145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회원가입</a:t>
            </a:r>
            <a:r>
              <a:rPr lang="en-US" altLang="ko-KR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</a:t>
            </a: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2EAC00C-93A5-406E-B23C-684873C5CB49}"/>
              </a:ext>
            </a:extLst>
          </p:cNvPr>
          <p:cNvSpPr/>
          <p:nvPr/>
        </p:nvSpPr>
        <p:spPr>
          <a:xfrm>
            <a:off x="2240110" y="3636405"/>
            <a:ext cx="3769596" cy="301455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설명서</a:t>
            </a:r>
            <a:r>
              <a:rPr lang="en-US" altLang="ko-KR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마이페이지</a:t>
            </a:r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9BDAF30C-3F0D-4754-A0A7-E9313D5A3C6D}"/>
              </a:ext>
            </a:extLst>
          </p:cNvPr>
          <p:cNvSpPr/>
          <p:nvPr/>
        </p:nvSpPr>
        <p:spPr>
          <a:xfrm>
            <a:off x="4152387" y="4293902"/>
            <a:ext cx="3769596" cy="301457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게시판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56ED895E-DF81-4C89-B955-B76FDB8F4753}"/>
              </a:ext>
            </a:extLst>
          </p:cNvPr>
          <p:cNvSpPr/>
          <p:nvPr/>
        </p:nvSpPr>
        <p:spPr>
          <a:xfrm>
            <a:off x="6073917" y="4925859"/>
            <a:ext cx="3769596" cy="301456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지도 마킹 시스템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625A6B6-C309-4EFA-B881-2F1A35E1FF69}"/>
              </a:ext>
            </a:extLst>
          </p:cNvPr>
          <p:cNvSpPr/>
          <p:nvPr/>
        </p:nvSpPr>
        <p:spPr>
          <a:xfrm>
            <a:off x="7990121" y="5557816"/>
            <a:ext cx="3769596" cy="301455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채팅 및 추가 기능 구현</a:t>
            </a:r>
          </a:p>
        </p:txBody>
      </p:sp>
    </p:spTree>
    <p:extLst>
      <p:ext uri="{BB962C8B-B14F-4D97-AF65-F5344CB8AC3E}">
        <p14:creationId xmlns:p14="http://schemas.microsoft.com/office/powerpoint/2010/main" val="89032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0.1694 -3.7037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AAD2BB3-156D-42F3-9385-AC40672F234A}"/>
              </a:ext>
            </a:extLst>
          </p:cNvPr>
          <p:cNvSpPr/>
          <p:nvPr/>
        </p:nvSpPr>
        <p:spPr>
          <a:xfrm>
            <a:off x="0" y="0"/>
            <a:ext cx="12192000" cy="1189318"/>
          </a:xfrm>
          <a:prstGeom prst="rect">
            <a:avLst/>
          </a:prstGeom>
          <a:solidFill>
            <a:srgbClr val="0096D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4BAE8-EFAA-430B-AC43-E9DFC77E63E3}"/>
              </a:ext>
            </a:extLst>
          </p:cNvPr>
          <p:cNvSpPr txBox="1"/>
          <p:nvPr/>
        </p:nvSpPr>
        <p:spPr>
          <a:xfrm>
            <a:off x="3814670" y="2875002"/>
            <a:ext cx="45626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Thank You</a:t>
            </a:r>
            <a:endParaRPr lang="ko-KR" altLang="en-US" sz="6600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1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0.41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131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에스코어 드림 4 Regular</vt:lpstr>
      <vt:lpstr>Arial</vt:lpstr>
      <vt:lpstr>에스코어 드림 3 Light</vt:lpstr>
      <vt:lpstr>맑은 고딕</vt:lpstr>
      <vt:lpstr>에스코어 드림 8 Heavy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이승혁</dc:creator>
  <cp:lastModifiedBy>정진호</cp:lastModifiedBy>
  <cp:revision>8</cp:revision>
  <dcterms:created xsi:type="dcterms:W3CDTF">2022-04-06T15:51:39Z</dcterms:created>
  <dcterms:modified xsi:type="dcterms:W3CDTF">2022-04-08T05:48:31Z</dcterms:modified>
</cp:coreProperties>
</file>