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65" r:id="rId2"/>
    <p:sldId id="666" r:id="rId3"/>
    <p:sldId id="667" r:id="rId4"/>
    <p:sldId id="683" r:id="rId5"/>
    <p:sldId id="684" r:id="rId6"/>
    <p:sldId id="668" r:id="rId7"/>
    <p:sldId id="679" r:id="rId8"/>
    <p:sldId id="680" r:id="rId9"/>
    <p:sldId id="682" r:id="rId10"/>
    <p:sldId id="686" r:id="rId11"/>
    <p:sldId id="685" r:id="rId12"/>
    <p:sldId id="681" r:id="rId13"/>
    <p:sldId id="671" r:id="rId14"/>
    <p:sldId id="6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EF"/>
    <a:srgbClr val="0070C0"/>
    <a:srgbClr val="4835CB"/>
    <a:srgbClr val="11E7C3"/>
    <a:srgbClr val="0C4790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110" d="100"/>
          <a:sy n="110" d="100"/>
        </p:scale>
        <p:origin x="16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BDD953-3839-4B5D-9A85-07274E2BF588}"/>
              </a:ext>
            </a:extLst>
          </p:cNvPr>
          <p:cNvSpPr/>
          <p:nvPr/>
        </p:nvSpPr>
        <p:spPr>
          <a:xfrm>
            <a:off x="560993" y="1575236"/>
            <a:ext cx="3012363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</a:pP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어플 </a:t>
            </a:r>
            <a:r>
              <a:rPr lang="en-US" altLang="ko-KR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</a:t>
            </a: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조 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latinLnBrk="1">
              <a:lnSpc>
                <a:spcPct val="90000"/>
              </a:lnSpc>
            </a:pPr>
            <a:r>
              <a:rPr lang="ko-KR" altLang="en-US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행복한 세종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C479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BE1569-DAC4-4F64-AF06-871FC0EDF17D}"/>
              </a:ext>
            </a:extLst>
          </p:cNvPr>
          <p:cNvSpPr/>
          <p:nvPr/>
        </p:nvSpPr>
        <p:spPr>
          <a:xfrm>
            <a:off x="65338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202012476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정진호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201812232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이승혁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41F97C-4084-4591-A8EF-00A7F5083E14}"/>
              </a:ext>
            </a:extLst>
          </p:cNvPr>
          <p:cNvCxnSpPr>
            <a:cxnSpLocks/>
          </p:cNvCxnSpPr>
          <p:nvPr/>
        </p:nvCxnSpPr>
        <p:spPr>
          <a:xfrm>
            <a:off x="655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07B807AF-A757-4E22-B683-8363E7A1E138}"/>
              </a:ext>
            </a:extLst>
          </p:cNvPr>
          <p:cNvSpPr txBox="1">
            <a:spLocks/>
          </p:cNvSpPr>
          <p:nvPr/>
        </p:nvSpPr>
        <p:spPr>
          <a:xfrm>
            <a:off x="4720998" y="6228310"/>
            <a:ext cx="2892344" cy="269675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6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238460" y="111293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구조도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7AC83-3525-D7BA-BF1E-D72531F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519353"/>
            <a:ext cx="678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07B807AF-A757-4E22-B683-8363E7A1E138}"/>
              </a:ext>
            </a:extLst>
          </p:cNvPr>
          <p:cNvSpPr txBox="1">
            <a:spLocks/>
          </p:cNvSpPr>
          <p:nvPr/>
        </p:nvSpPr>
        <p:spPr>
          <a:xfrm>
            <a:off x="4720998" y="6228310"/>
            <a:ext cx="2892344" cy="269675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6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534672" y="111293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순서도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45BB5-CC28-9883-2CAE-324F2E09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86" y="1250154"/>
            <a:ext cx="5251824" cy="47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2C21B51-9825-05AC-FE0E-9C67BCC8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9" y="1651311"/>
            <a:ext cx="2321420" cy="3828976"/>
          </a:xfrm>
          <a:prstGeom prst="rect">
            <a:avLst/>
          </a:prstGeom>
        </p:spPr>
      </p:pic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07B807AF-A757-4E22-B683-8363E7A1E138}"/>
              </a:ext>
            </a:extLst>
          </p:cNvPr>
          <p:cNvSpPr txBox="1">
            <a:spLocks/>
          </p:cNvSpPr>
          <p:nvPr/>
        </p:nvSpPr>
        <p:spPr>
          <a:xfrm>
            <a:off x="4720998" y="6228310"/>
            <a:ext cx="2892344" cy="269675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6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1094498" y="111293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구현 예정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채팅창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&amp;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카테고리 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&amp; </a:t>
            </a: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토스 </a:t>
            </a:r>
            <a:r>
              <a:rPr lang="en-US" altLang="ko-KR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API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6ABD37-33BB-CEEE-A086-A7A368DC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510" y="1651310"/>
            <a:ext cx="2280976" cy="3828977"/>
          </a:xfrm>
          <a:prstGeom prst="rect">
            <a:avLst/>
          </a:prstGeom>
        </p:spPr>
      </p:pic>
      <p:pic>
        <p:nvPicPr>
          <p:cNvPr id="15" name="Picture 2" descr="토스, 브랜드 로고 리뉴얼 및 대규모 앱 업데이트">
            <a:extLst>
              <a:ext uri="{FF2B5EF4-FFF2-40B4-BE49-F238E27FC236}">
                <a16:creationId xmlns:a16="http://schemas.microsoft.com/office/drawing/2014/main" id="{FEE2DB37-E09F-2752-3276-A4F9CE147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0" r="23006"/>
          <a:stretch/>
        </p:blipFill>
        <p:spPr bwMode="auto">
          <a:xfrm>
            <a:off x="6412387" y="1651310"/>
            <a:ext cx="1809482" cy="18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37C0CD-F620-FCFB-6DDE-9D35E2C90254}"/>
              </a:ext>
            </a:extLst>
          </p:cNvPr>
          <p:cNvSpPr txBox="1"/>
          <p:nvPr/>
        </p:nvSpPr>
        <p:spPr>
          <a:xfrm>
            <a:off x="5688396" y="3996722"/>
            <a:ext cx="3257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ko-KR" altLang="en-US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토스 </a:t>
            </a:r>
            <a:r>
              <a: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API</a:t>
            </a:r>
            <a:r>
              <a:rPr lang="ko-KR" altLang="en-US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활용해 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defTabSz="914400">
              <a:defRPr/>
            </a:pPr>
            <a:r>
              <a:rPr lang="ko-KR" altLang="en-US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이체 가능한 링크 생성을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defTabSz="914400">
              <a:defRPr/>
            </a:pPr>
            <a:r>
              <a:rPr lang="ko-KR" altLang="en-US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하고자 함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53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A51E72E-A63D-B9BA-BFC2-A0FE3413C8BC}"/>
              </a:ext>
            </a:extLst>
          </p:cNvPr>
          <p:cNvGrpSpPr/>
          <p:nvPr/>
        </p:nvGrpSpPr>
        <p:grpSpPr>
          <a:xfrm>
            <a:off x="715946" y="2012900"/>
            <a:ext cx="7712108" cy="3203043"/>
            <a:chOff x="728840" y="2463661"/>
            <a:chExt cx="7712108" cy="22757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769519E-BF8B-4FFE-A650-878E7764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840" y="2463661"/>
              <a:ext cx="7712108" cy="2275766"/>
            </a:xfrm>
            <a:prstGeom prst="rect">
              <a:avLst/>
            </a:prstGeom>
          </p:spPr>
        </p:pic>
        <p:grpSp>
          <p:nvGrpSpPr>
            <p:cNvPr id="53" name="Group 92">
              <a:extLst>
                <a:ext uri="{FF2B5EF4-FFF2-40B4-BE49-F238E27FC236}">
                  <a16:creationId xmlns:a16="http://schemas.microsoft.com/office/drawing/2014/main" id="{D494774B-78BA-4CF0-BFED-BE458FD724F2}"/>
                </a:ext>
              </a:extLst>
            </p:cNvPr>
            <p:cNvGrpSpPr/>
            <p:nvPr/>
          </p:nvGrpSpPr>
          <p:grpSpPr>
            <a:xfrm>
              <a:off x="3025401" y="2537141"/>
              <a:ext cx="3996281" cy="2120969"/>
              <a:chOff x="4019359" y="1562560"/>
              <a:chExt cx="5489829" cy="4140000"/>
            </a:xfrm>
          </p:grpSpPr>
          <p:cxnSp>
            <p:nvCxnSpPr>
              <p:cNvPr id="54" name="Straight Connector 93">
                <a:extLst>
                  <a:ext uri="{FF2B5EF4-FFF2-40B4-BE49-F238E27FC236}">
                    <a16:creationId xmlns:a16="http://schemas.microsoft.com/office/drawing/2014/main" id="{DCC6411C-138E-46B7-95A5-66B639C700F3}"/>
                  </a:ext>
                </a:extLst>
              </p:cNvPr>
              <p:cNvCxnSpPr/>
              <p:nvPr/>
            </p:nvCxnSpPr>
            <p:spPr>
              <a:xfrm>
                <a:off x="5846070" y="1562560"/>
                <a:ext cx="0" cy="4140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94">
                <a:extLst>
                  <a:ext uri="{FF2B5EF4-FFF2-40B4-BE49-F238E27FC236}">
                    <a16:creationId xmlns:a16="http://schemas.microsoft.com/office/drawing/2014/main" id="{202A6F27-CAE9-4389-A0E5-31990C41B190}"/>
                  </a:ext>
                </a:extLst>
              </p:cNvPr>
              <p:cNvCxnSpPr/>
              <p:nvPr/>
            </p:nvCxnSpPr>
            <p:spPr>
              <a:xfrm>
                <a:off x="7662148" y="1562560"/>
                <a:ext cx="0" cy="4140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95">
                <a:extLst>
                  <a:ext uri="{FF2B5EF4-FFF2-40B4-BE49-F238E27FC236}">
                    <a16:creationId xmlns:a16="http://schemas.microsoft.com/office/drawing/2014/main" id="{259AC6F1-D832-4862-AB83-CF9529924F48}"/>
                  </a:ext>
                </a:extLst>
              </p:cNvPr>
              <p:cNvCxnSpPr/>
              <p:nvPr/>
            </p:nvCxnSpPr>
            <p:spPr>
              <a:xfrm>
                <a:off x="4019359" y="1562560"/>
                <a:ext cx="0" cy="4140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96">
                <a:extLst>
                  <a:ext uri="{FF2B5EF4-FFF2-40B4-BE49-F238E27FC236}">
                    <a16:creationId xmlns:a16="http://schemas.microsoft.com/office/drawing/2014/main" id="{2D2C6AF3-5147-417A-B967-3282B40D890E}"/>
                  </a:ext>
                </a:extLst>
              </p:cNvPr>
              <p:cNvCxnSpPr/>
              <p:nvPr/>
            </p:nvCxnSpPr>
            <p:spPr>
              <a:xfrm>
                <a:off x="9509188" y="1562560"/>
                <a:ext cx="0" cy="41400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B60694-27A9-4BBD-97D4-9B1B4DEEC52C}"/>
                </a:ext>
              </a:extLst>
            </p:cNvPr>
            <p:cNvSpPr txBox="1"/>
            <p:nvPr/>
          </p:nvSpPr>
          <p:spPr>
            <a:xfrm>
              <a:off x="3024489" y="2662454"/>
              <a:ext cx="132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4835CB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5/14 ~ 5/18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375857-75EE-4E7E-9401-FA9E21048FCC}"/>
                </a:ext>
              </a:extLst>
            </p:cNvPr>
            <p:cNvSpPr txBox="1"/>
            <p:nvPr/>
          </p:nvSpPr>
          <p:spPr>
            <a:xfrm>
              <a:off x="4353773" y="2662454"/>
              <a:ext cx="132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5/19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~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5/26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F640BD6-F045-4E9C-A69B-B1D9DA886920}"/>
                </a:ext>
              </a:extLst>
            </p:cNvPr>
            <p:cNvSpPr txBox="1"/>
            <p:nvPr/>
          </p:nvSpPr>
          <p:spPr>
            <a:xfrm>
              <a:off x="5692650" y="2662454"/>
              <a:ext cx="132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8A5EF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5/27 ~ 6/2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FDF6266-027D-4FBE-AAE1-8A57E1A06775}"/>
                </a:ext>
              </a:extLst>
            </p:cNvPr>
            <p:cNvSpPr txBox="1"/>
            <p:nvPr/>
          </p:nvSpPr>
          <p:spPr>
            <a:xfrm>
              <a:off x="7015971" y="2662454"/>
              <a:ext cx="132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6/2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~</a:t>
              </a:r>
              <a:r>
                <a:rPr lang="ko-KR" altLang="en-US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sz="14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6/9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29DD901-8C41-4FC6-A6DB-F62137591706}"/>
                </a:ext>
              </a:extLst>
            </p:cNvPr>
            <p:cNvGrpSpPr/>
            <p:nvPr/>
          </p:nvGrpSpPr>
          <p:grpSpPr>
            <a:xfrm>
              <a:off x="798288" y="2981305"/>
              <a:ext cx="7543668" cy="1691153"/>
              <a:chOff x="798288" y="3822098"/>
              <a:chExt cx="7543668" cy="1439840"/>
            </a:xfrm>
          </p:grpSpPr>
          <p:sp>
            <p:nvSpPr>
              <p:cNvPr id="59" name="Rectangle 98">
                <a:extLst>
                  <a:ext uri="{FF2B5EF4-FFF2-40B4-BE49-F238E27FC236}">
                    <a16:creationId xmlns:a16="http://schemas.microsoft.com/office/drawing/2014/main" id="{891E825F-8A3E-4D5F-A475-781D07C8D5AC}"/>
                  </a:ext>
                </a:extLst>
              </p:cNvPr>
              <p:cNvSpPr/>
              <p:nvPr/>
            </p:nvSpPr>
            <p:spPr>
              <a:xfrm>
                <a:off x="802360" y="4544703"/>
                <a:ext cx="7531765" cy="355666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99">
                <a:extLst>
                  <a:ext uri="{FF2B5EF4-FFF2-40B4-BE49-F238E27FC236}">
                    <a16:creationId xmlns:a16="http://schemas.microsoft.com/office/drawing/2014/main" id="{6F50753D-103D-4C49-A067-BF050C64A324}"/>
                  </a:ext>
                </a:extLst>
              </p:cNvPr>
              <p:cNvSpPr/>
              <p:nvPr/>
            </p:nvSpPr>
            <p:spPr>
              <a:xfrm>
                <a:off x="802360" y="3822099"/>
                <a:ext cx="7531765" cy="355666"/>
              </a:xfrm>
              <a:prstGeom prst="rect">
                <a:avLst/>
              </a:prstGeom>
              <a:solidFill>
                <a:sysClr val="window" lastClr="FFFFFF">
                  <a:lumMod val="85000"/>
                  <a:alpha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89A49E-257D-4B7D-9FC2-25A3948C0831}"/>
                  </a:ext>
                </a:extLst>
              </p:cNvPr>
              <p:cNvSpPr txBox="1"/>
              <p:nvPr/>
            </p:nvSpPr>
            <p:spPr>
              <a:xfrm>
                <a:off x="798288" y="3905662"/>
                <a:ext cx="2221216" cy="23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ko-KR" altLang="en-US" sz="1200" spc="-1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게시판 구현 </a:t>
                </a:r>
                <a:endParaRPr lang="en-US" altLang="ko-KR" sz="12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F3D702B-57C6-4DF5-885F-0BC15EB2AE77}"/>
                  </a:ext>
                </a:extLst>
              </p:cNvPr>
              <p:cNvSpPr txBox="1"/>
              <p:nvPr/>
            </p:nvSpPr>
            <p:spPr>
              <a:xfrm>
                <a:off x="798288" y="4266046"/>
                <a:ext cx="2221216" cy="23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ko-KR" altLang="en-US" sz="1200" spc="-1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채팅 </a:t>
                </a:r>
                <a:endParaRPr lang="en-US" altLang="ko-KR" sz="12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BE890B-487C-4CA2-8A3D-5FED05BC1FC4}"/>
                  </a:ext>
                </a:extLst>
              </p:cNvPr>
              <p:cNvSpPr txBox="1"/>
              <p:nvPr/>
            </p:nvSpPr>
            <p:spPr>
              <a:xfrm>
                <a:off x="798288" y="4626430"/>
                <a:ext cx="2221216" cy="23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defRPr/>
                </a:pPr>
                <a:r>
                  <a:rPr lang="en-US" altLang="ko-KR" sz="1200" spc="-1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TOSS API</a:t>
                </a:r>
                <a:r>
                  <a:rPr lang="ko-KR" altLang="en-US" sz="1200" spc="-1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추가</a:t>
                </a:r>
                <a:endParaRPr lang="en-US" altLang="ko-KR" sz="12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1216E9-0938-4517-A158-3ADE5D931852}"/>
                  </a:ext>
                </a:extLst>
              </p:cNvPr>
              <p:cNvSpPr txBox="1"/>
              <p:nvPr/>
            </p:nvSpPr>
            <p:spPr>
              <a:xfrm>
                <a:off x="798288" y="4986815"/>
                <a:ext cx="2221216" cy="23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>
                  <a:defRPr/>
                </a:pPr>
                <a:r>
                  <a:rPr lang="en-US" altLang="ko-KR" sz="1200" spc="-1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UI</a:t>
                </a:r>
                <a:r>
                  <a:rPr lang="ko-KR" altLang="en-US" sz="1200" spc="-1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 상세 구현</a:t>
                </a:r>
                <a:endParaRPr lang="en-US" altLang="ko-KR" sz="1200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72" name="Rectangle 111">
                <a:extLst>
                  <a:ext uri="{FF2B5EF4-FFF2-40B4-BE49-F238E27FC236}">
                    <a16:creationId xmlns:a16="http://schemas.microsoft.com/office/drawing/2014/main" id="{C5A70930-8700-454E-8FBD-9D3A50D380A7}"/>
                  </a:ext>
                </a:extLst>
              </p:cNvPr>
              <p:cNvSpPr/>
              <p:nvPr/>
            </p:nvSpPr>
            <p:spPr>
              <a:xfrm>
                <a:off x="3024488" y="3822098"/>
                <a:ext cx="1329284" cy="355666"/>
              </a:xfrm>
              <a:prstGeom prst="rect">
                <a:avLst/>
              </a:prstGeom>
              <a:solidFill>
                <a:srgbClr val="4835C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algn="ctr" defTabSz="914400"/>
                <a:endParaRPr lang="id-ID" sz="1600" kern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76200" dir="2700000" algn="tl" rotWithShape="0">
                      <a:prstClr val="black">
                        <a:alpha val="66000"/>
                      </a:prstClr>
                    </a:outerShdw>
                  </a:effectLst>
                  <a:latin typeface="Noto Sans CJK KR Black" panose="020B0A00000000000000" pitchFamily="34" charset="-127"/>
                  <a:ea typeface="Noto Sans CJK KR Black" panose="020B0A00000000000000" pitchFamily="34" charset="-127"/>
                  <a:cs typeface="Open Sans" panose="020B0606030504020204" pitchFamily="34" charset="0"/>
                </a:endParaRPr>
              </a:p>
            </p:txBody>
          </p:sp>
          <p:sp>
            <p:nvSpPr>
              <p:cNvPr id="74" name="Rectangle 113">
                <a:extLst>
                  <a:ext uri="{FF2B5EF4-FFF2-40B4-BE49-F238E27FC236}">
                    <a16:creationId xmlns:a16="http://schemas.microsoft.com/office/drawing/2014/main" id="{CDF6BEFA-864E-4CD2-8C34-B01CCDBF4A4D}"/>
                  </a:ext>
                </a:extLst>
              </p:cNvPr>
              <p:cNvSpPr/>
              <p:nvPr/>
            </p:nvSpPr>
            <p:spPr>
              <a:xfrm>
                <a:off x="4353316" y="4176686"/>
                <a:ext cx="1322456" cy="368016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algn="ctr" defTabSz="914400"/>
                <a:endParaRPr lang="id-ID" kern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76200" dir="2700000" algn="tl" rotWithShape="0">
                      <a:prstClr val="black">
                        <a:alpha val="66000"/>
                      </a:prstClr>
                    </a:outerShdw>
                  </a:effectLst>
                  <a:latin typeface="Noto Sans CJK KR Black" panose="020B0A00000000000000" pitchFamily="34" charset="-127"/>
                  <a:ea typeface="Noto Sans CJK KR Black" panose="020B0A00000000000000" pitchFamily="34" charset="-127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Rectangle 114">
                <a:extLst>
                  <a:ext uri="{FF2B5EF4-FFF2-40B4-BE49-F238E27FC236}">
                    <a16:creationId xmlns:a16="http://schemas.microsoft.com/office/drawing/2014/main" id="{4234D874-B9B9-40C5-9363-BAA172BD09DD}"/>
                  </a:ext>
                </a:extLst>
              </p:cNvPr>
              <p:cNvSpPr/>
              <p:nvPr/>
            </p:nvSpPr>
            <p:spPr>
              <a:xfrm>
                <a:off x="5677143" y="4543888"/>
                <a:ext cx="1344539" cy="352366"/>
              </a:xfrm>
              <a:prstGeom prst="rect">
                <a:avLst/>
              </a:prstGeom>
              <a:solidFill>
                <a:srgbClr val="51C3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algn="ctr" defTabSz="914400"/>
                <a:endParaRPr lang="id-ID" sz="1400" ker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chemeClr val="bg1"/>
                  </a:solidFill>
                  <a:effectLst>
                    <a:outerShdw blurRad="76200" dir="2700000" algn="tl" rotWithShape="0">
                      <a:prstClr val="black">
                        <a:alpha val="66000"/>
                      </a:prstClr>
                    </a:outerShdw>
                  </a:effectLst>
                  <a:latin typeface="Noto Sans CJK KR Black" panose="020B0A00000000000000" pitchFamily="34" charset="-127"/>
                  <a:ea typeface="Noto Sans CJK KR Black" panose="020B0A00000000000000" pitchFamily="34" charset="-127"/>
                  <a:cs typeface="Open Sans" panose="020B0606030504020204" pitchFamily="34" charset="0"/>
                </a:endParaRPr>
              </a:p>
            </p:txBody>
          </p:sp>
          <p:sp>
            <p:nvSpPr>
              <p:cNvPr id="77" name="Rectangle 116">
                <a:extLst>
                  <a:ext uri="{FF2B5EF4-FFF2-40B4-BE49-F238E27FC236}">
                    <a16:creationId xmlns:a16="http://schemas.microsoft.com/office/drawing/2014/main" id="{7D3641A2-9D3B-4A67-884A-8A691080A54F}"/>
                  </a:ext>
                </a:extLst>
              </p:cNvPr>
              <p:cNvSpPr/>
              <p:nvPr/>
            </p:nvSpPr>
            <p:spPr>
              <a:xfrm>
                <a:off x="7031339" y="4900369"/>
                <a:ext cx="1310617" cy="36156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8768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886215" y="2900099"/>
            <a:ext cx="3544348" cy="2633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기술 스택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진행 상황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구조도</a:t>
            </a: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및 흐름도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추가 구현 예정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개발 일정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BB9551-FA1D-4737-B0D8-29524C42E16C}"/>
              </a:ext>
            </a:extLst>
          </p:cNvPr>
          <p:cNvGrpSpPr/>
          <p:nvPr/>
        </p:nvGrpSpPr>
        <p:grpSpPr>
          <a:xfrm>
            <a:off x="1552822" y="3535789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AE4504-48B4-4223-9A86-99F0F89099C5}"/>
                </a:ext>
              </a:extLst>
            </p:cNvPr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A6843E-9D60-4D9F-8198-33CBCA8144D4}"/>
                </a:ext>
              </a:extLst>
            </p:cNvPr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7D85E7-14CE-40A1-9DFE-7C97E3955240}"/>
                </a:ext>
              </a:extLst>
            </p:cNvPr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F4F68-C8DA-4EC4-AD43-AA500DE01456}"/>
                </a:ext>
              </a:extLst>
            </p:cNvPr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6E293C-CD7A-4739-9173-EE2710958BBE}"/>
              </a:ext>
            </a:extLst>
          </p:cNvPr>
          <p:cNvSpPr/>
          <p:nvPr/>
        </p:nvSpPr>
        <p:spPr>
          <a:xfrm>
            <a:off x="1552822" y="313730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88D13-4DB4-46CD-9F5B-361D04E1B724}"/>
              </a:ext>
            </a:extLst>
          </p:cNvPr>
          <p:cNvSpPr/>
          <p:nvPr/>
        </p:nvSpPr>
        <p:spPr>
          <a:xfrm>
            <a:off x="1552822" y="364921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2F7355-437F-48DE-BBC5-01676FC23B39}"/>
              </a:ext>
            </a:extLst>
          </p:cNvPr>
          <p:cNvSpPr/>
          <p:nvPr/>
        </p:nvSpPr>
        <p:spPr>
          <a:xfrm>
            <a:off x="1552822" y="4161132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7F19AA-5957-48DA-8948-0C5DE05A310F}"/>
              </a:ext>
            </a:extLst>
          </p:cNvPr>
          <p:cNvSpPr/>
          <p:nvPr/>
        </p:nvSpPr>
        <p:spPr>
          <a:xfrm>
            <a:off x="1552822" y="4673047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AD0135-5874-4CF7-AFFC-C49333FFB045}"/>
              </a:ext>
            </a:extLst>
          </p:cNvPr>
          <p:cNvSpPr/>
          <p:nvPr/>
        </p:nvSpPr>
        <p:spPr>
          <a:xfrm>
            <a:off x="1552822" y="5184963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05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3E864F-1ACA-4B80-9DDF-0E1178F79EE9}"/>
              </a:ext>
            </a:extLst>
          </p:cNvPr>
          <p:cNvCxnSpPr/>
          <p:nvPr/>
        </p:nvCxnSpPr>
        <p:spPr>
          <a:xfrm>
            <a:off x="1318295" y="3116841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0D6A56-98BB-4F74-AE2F-A86C9B2AA3E9}"/>
              </a:ext>
            </a:extLst>
          </p:cNvPr>
          <p:cNvSpPr/>
          <p:nvPr/>
        </p:nvSpPr>
        <p:spPr>
          <a:xfrm>
            <a:off x="0" y="2419492"/>
            <a:ext cx="9144000" cy="2090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3D1E7058-3C3F-451C-A54C-19BB93AAE64D}"/>
              </a:ext>
            </a:extLst>
          </p:cNvPr>
          <p:cNvSpPr txBox="1">
            <a:spLocks/>
          </p:cNvSpPr>
          <p:nvPr/>
        </p:nvSpPr>
        <p:spPr>
          <a:xfrm>
            <a:off x="3825489" y="5006445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Kotlin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1031515" y="5006445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Android Studio</a:t>
            </a: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BD1112DE-9531-41F6-ACB8-315FF3388BBC}"/>
              </a:ext>
            </a:extLst>
          </p:cNvPr>
          <p:cNvSpPr txBox="1">
            <a:spLocks/>
          </p:cNvSpPr>
          <p:nvPr/>
        </p:nvSpPr>
        <p:spPr>
          <a:xfrm>
            <a:off x="6459032" y="5006445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  <a:defRPr/>
            </a:pPr>
            <a:r>
              <a:rPr lang="en-US" altLang="ko-KR" sz="14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Firebase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B8F1F848-04FB-2A6A-D3E8-21F098E1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1" y="2397130"/>
            <a:ext cx="1905000" cy="2057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코틀린 (프로그래밍 언어) - 위키백과, 우리 모두의 백과사전">
            <a:extLst>
              <a:ext uri="{FF2B5EF4-FFF2-40B4-BE49-F238E27FC236}">
                <a16:creationId xmlns:a16="http://schemas.microsoft.com/office/drawing/2014/main" id="{95068518-2C07-B78C-A667-26D5DCEB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108" y="2403469"/>
            <a:ext cx="2051061" cy="20510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irebase Brand Guidelines">
            <a:extLst>
              <a:ext uri="{FF2B5EF4-FFF2-40B4-BE49-F238E27FC236}">
                <a16:creationId xmlns:a16="http://schemas.microsoft.com/office/drawing/2014/main" id="{8EA16604-3388-F5D0-8571-F566BE3C2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9"/>
          <a:stretch/>
        </p:blipFill>
        <p:spPr bwMode="auto">
          <a:xfrm>
            <a:off x="6399609" y="2251070"/>
            <a:ext cx="1952232" cy="2258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463835" y="1120226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스플래쉬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9BDD65-987B-8088-218E-27C241E2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6" y="1651313"/>
            <a:ext cx="2252801" cy="3812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28BD0C-82AB-ABD3-D6F1-D87F73BC0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1" t="17063" r="4984" b="15463"/>
          <a:stretch/>
        </p:blipFill>
        <p:spPr>
          <a:xfrm>
            <a:off x="1097816" y="2096978"/>
            <a:ext cx="1814520" cy="2920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D0FAD3-4861-8E97-B246-8D71D818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016" y="2217333"/>
            <a:ext cx="4405260" cy="21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463835" y="1120226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설명서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9BDD65-987B-8088-218E-27C241E2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91" y="1651313"/>
            <a:ext cx="2252801" cy="3812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2ECA48-C1F4-70C1-488C-654453A87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83" b="1860"/>
          <a:stretch/>
        </p:blipFill>
        <p:spPr>
          <a:xfrm>
            <a:off x="1082317" y="2196985"/>
            <a:ext cx="1844747" cy="28064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F3D0CF-10D5-AB03-4677-ADCCF7CA9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267" y="1528205"/>
            <a:ext cx="3410043" cy="2806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F96C9E-DF11-ACE6-53D3-2F3DA4389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67" y="4334662"/>
            <a:ext cx="4919241" cy="13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463835" y="1120226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로그인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9BDD65-987B-8088-218E-27C241E2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5" y="1651313"/>
            <a:ext cx="2252801" cy="381201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BAAC0A4-AC9F-6C70-5924-8F3C5675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69" y="1651313"/>
            <a:ext cx="4430075" cy="210306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32763C-96A1-BA37-04D5-C44F11A5A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169" y="3754381"/>
            <a:ext cx="4436025" cy="10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07B807AF-A757-4E22-B683-8363E7A1E138}"/>
              </a:ext>
            </a:extLst>
          </p:cNvPr>
          <p:cNvSpPr txBox="1">
            <a:spLocks/>
          </p:cNvSpPr>
          <p:nvPr/>
        </p:nvSpPr>
        <p:spPr>
          <a:xfrm>
            <a:off x="4720998" y="6228310"/>
            <a:ext cx="2892344" cy="269675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6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9270419-E434-00E5-6C24-145153C4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94" y="1651312"/>
            <a:ext cx="2265582" cy="3812019"/>
          </a:xfrm>
          <a:prstGeom prst="rect">
            <a:avLst/>
          </a:prstGeom>
        </p:spPr>
      </p:pic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386562" y="111293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회원가입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E852C7-41B7-D400-FC74-43F9B92A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30" y="1651312"/>
            <a:ext cx="3843319" cy="2705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36F671-B573-C7BD-3EAF-BF289EA7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15" y="4355063"/>
            <a:ext cx="3843319" cy="10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0B0CFF1-3D8F-C7A5-28BD-565BC467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80" y="1651311"/>
            <a:ext cx="2273750" cy="3804055"/>
          </a:xfrm>
          <a:prstGeom prst="rect">
            <a:avLst/>
          </a:prstGeom>
        </p:spPr>
      </p:pic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07B807AF-A757-4E22-B683-8363E7A1E138}"/>
              </a:ext>
            </a:extLst>
          </p:cNvPr>
          <p:cNvSpPr txBox="1">
            <a:spLocks/>
          </p:cNvSpPr>
          <p:nvPr/>
        </p:nvSpPr>
        <p:spPr>
          <a:xfrm>
            <a:off x="4720998" y="6228310"/>
            <a:ext cx="2892344" cy="269675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6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386562" y="111293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메인 화면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7E5667-2C6B-7AEF-9B41-9F36810B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16" y="1562140"/>
            <a:ext cx="3889975" cy="1866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F8ADA7-F8C8-D5DA-0890-E2449CFC0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16" y="3429000"/>
            <a:ext cx="3893232" cy="21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1BEAAF2-40BC-C4FF-5EA4-C4D876D3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79" y="1621540"/>
            <a:ext cx="2306313" cy="3858747"/>
          </a:xfrm>
          <a:prstGeom prst="rect">
            <a:avLst/>
          </a:prstGeom>
        </p:spPr>
      </p:pic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07B807AF-A757-4E22-B683-8363E7A1E138}"/>
              </a:ext>
            </a:extLst>
          </p:cNvPr>
          <p:cNvSpPr txBox="1">
            <a:spLocks/>
          </p:cNvSpPr>
          <p:nvPr/>
        </p:nvSpPr>
        <p:spPr>
          <a:xfrm>
            <a:off x="4720998" y="6228310"/>
            <a:ext cx="2892344" cy="269675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10000"/>
              </a:lnSpc>
              <a:spcBef>
                <a:spcPts val="150"/>
              </a:spcBef>
              <a:buNone/>
              <a:defRPr/>
            </a:pPr>
            <a:endParaRPr lang="id-ID" altLang="ko-KR" sz="16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23D57B7F-E330-0AC3-EDB1-55109CC8F6B0}"/>
              </a:ext>
            </a:extLst>
          </p:cNvPr>
          <p:cNvSpPr txBox="1">
            <a:spLocks/>
          </p:cNvSpPr>
          <p:nvPr/>
        </p:nvSpPr>
        <p:spPr>
          <a:xfrm>
            <a:off x="-277094" y="111293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1800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마이 페이지</a:t>
            </a:r>
            <a:endParaRPr lang="id-ID" altLang="ko-KR" sz="18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C2704C-2DC9-D599-F7A3-491BF2C6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37" y="1621540"/>
            <a:ext cx="4564745" cy="35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</TotalTime>
  <Words>102</Words>
  <Application>Microsoft Office PowerPoint</Application>
  <PresentationFormat>화면 슬라이드 쇼(4:3)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Black</vt:lpstr>
      <vt:lpstr>Noto Sans CJK KR Bold</vt:lpstr>
      <vt:lpstr>고도 B</vt:lpstr>
      <vt:lpstr>에스코어 드림 2 ExtraLight</vt:lpstr>
      <vt:lpstr>에스코어 드림 7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기술 스택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진행 상황</vt:lpstr>
      <vt:lpstr>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정진호</cp:lastModifiedBy>
  <cp:revision>48</cp:revision>
  <dcterms:created xsi:type="dcterms:W3CDTF">2018-08-02T22:51:55Z</dcterms:created>
  <dcterms:modified xsi:type="dcterms:W3CDTF">2022-05-13T04:40:55Z</dcterms:modified>
</cp:coreProperties>
</file>