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6" r:id="rId4"/>
    <p:sldId id="265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68" r:id="rId14"/>
    <p:sldId id="276" r:id="rId15"/>
    <p:sldId id="26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7C97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FA4E5C-7D73-4C5B-B13F-1165154AB818}" v="105" dt="2022-06-09T11:10:05.780"/>
    <p1510:client id="{131EFDF6-35CA-41D0-9799-D92D3561538C}" v="306" dt="2022-06-09T19:54:06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07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02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2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7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8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58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8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50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97B7-EA58-4606-8AEF-85F667A76219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6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2964873" y="560164"/>
            <a:ext cx="8486411" cy="3583345"/>
          </a:xfrm>
          <a:prstGeom prst="rect">
            <a:avLst/>
          </a:prstGeom>
          <a:pattFill prst="pct5">
            <a:fgClr>
              <a:srgbClr val="7C97C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788000" y="3974592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1935589" y="1412755"/>
            <a:ext cx="2052000" cy="0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10118540" y="6229996"/>
            <a:ext cx="1300420" cy="545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srgbClr val="7C97C2"/>
                </a:solidFill>
              </a:rPr>
              <a:t>202012476 </a:t>
            </a:r>
            <a:r>
              <a:rPr lang="ko-KR" altLang="en-US" sz="1050" dirty="0">
                <a:solidFill>
                  <a:srgbClr val="7C97C2"/>
                </a:solidFill>
              </a:rPr>
              <a:t>정진호</a:t>
            </a:r>
            <a:endParaRPr lang="en-US" altLang="ko-KR" sz="1050" dirty="0">
              <a:solidFill>
                <a:srgbClr val="7C97C2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srgbClr val="7C97C2"/>
                </a:solidFill>
              </a:rPr>
              <a:t>201812232 </a:t>
            </a:r>
            <a:r>
              <a:rPr lang="ko-KR" altLang="en-US" sz="1050" dirty="0">
                <a:solidFill>
                  <a:srgbClr val="7C97C2"/>
                </a:solidFill>
              </a:rPr>
              <a:t>이승혁</a:t>
            </a:r>
            <a:endParaRPr lang="en-US" altLang="ko-KR" sz="1050" dirty="0">
              <a:solidFill>
                <a:srgbClr val="7C97C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80393" y="2091225"/>
            <a:ext cx="2902897" cy="172354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6600" b="1" kern="0" dirty="0">
                <a:ln w="12700">
                  <a:solidFill>
                    <a:srgbClr val="7C97C2"/>
                  </a:solidFill>
                </a:ln>
                <a:solidFill>
                  <a:schemeClr val="bg1"/>
                </a:solidFill>
              </a:rPr>
              <a:t>WAP</a:t>
            </a:r>
          </a:p>
          <a:p>
            <a:pPr lvl="0" latinLnBrk="0">
              <a:defRPr/>
            </a:pPr>
            <a:r>
              <a:rPr lang="en-US" altLang="ko-KR" sz="4000" b="1" kern="0" dirty="0">
                <a:ln w="12700">
                  <a:noFill/>
                </a:ln>
                <a:solidFill>
                  <a:srgbClr val="7C97C2"/>
                </a:solidFill>
              </a:rPr>
              <a:t>APP2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995637" y="3618249"/>
            <a:ext cx="4024537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en-US" altLang="ko-KR" sz="1050" kern="0" dirty="0">
                <a:solidFill>
                  <a:srgbClr val="7C97C2"/>
                </a:solidFill>
              </a:rPr>
              <a:t>HAPPY SEJONG APP PRESENTATION</a:t>
            </a:r>
            <a:r>
              <a:rPr lang="ko-KR" altLang="en-US" sz="1050" kern="0" dirty="0">
                <a:solidFill>
                  <a:srgbClr val="7C97C2"/>
                </a:solidFill>
              </a:rPr>
              <a:t> </a:t>
            </a:r>
            <a:endParaRPr lang="en-US" altLang="ko-KR" sz="1050" kern="0" dirty="0">
              <a:solidFill>
                <a:srgbClr val="7C97C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077575" y="3970100"/>
            <a:ext cx="361746" cy="342326"/>
          </a:xfrm>
          <a:prstGeom prst="rect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386755"/>
            <a:ext cx="11448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5400000">
            <a:off x="10162600" y="5590426"/>
            <a:ext cx="2556000" cy="0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367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6E5F21C5-A39B-4EE9-D7BA-E9C9961EA912}"/>
              </a:ext>
            </a:extLst>
          </p:cNvPr>
          <p:cNvGrpSpPr/>
          <p:nvPr/>
        </p:nvGrpSpPr>
        <p:grpSpPr>
          <a:xfrm>
            <a:off x="1475814" y="1502677"/>
            <a:ext cx="2873044" cy="4985591"/>
            <a:chOff x="5708291" y="1967371"/>
            <a:chExt cx="1880558" cy="1880558"/>
          </a:xfrm>
        </p:grpSpPr>
        <p:sp>
          <p:nvSpPr>
            <p:cNvPr id="28" name="모서리가 둥근 직사각형 62">
              <a:extLst>
                <a:ext uri="{FF2B5EF4-FFF2-40B4-BE49-F238E27FC236}">
                  <a16:creationId xmlns:a16="http://schemas.microsoft.com/office/drawing/2014/main" id="{EF717128-6F1F-908D-B4C7-EADD8F99F5AF}"/>
                </a:ext>
              </a:extLst>
            </p:cNvPr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rgbClr val="7C97C2"/>
                </a:solidFill>
              </a:endParaRPr>
            </a:p>
          </p:txBody>
        </p:sp>
        <p:sp>
          <p:nvSpPr>
            <p:cNvPr id="29" name="자유형 74">
              <a:extLst>
                <a:ext uri="{FF2B5EF4-FFF2-40B4-BE49-F238E27FC236}">
                  <a16:creationId xmlns:a16="http://schemas.microsoft.com/office/drawing/2014/main" id="{34159FC8-6BC6-B637-B6A9-5502D8C3E568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코드 설명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HAPPY SEJONG APP PRESENTATION</a:t>
            </a:r>
            <a:r>
              <a:rPr lang="ko-KR" altLang="en-US" sz="900" kern="0" dirty="0">
                <a:solidFill>
                  <a:srgbClr val="7C97C2"/>
                </a:solidFill>
              </a:rPr>
              <a:t> </a:t>
            </a:r>
            <a:endParaRPr lang="en-US" altLang="ko-KR" sz="900" kern="0" dirty="0">
              <a:solidFill>
                <a:srgbClr val="7C97C2"/>
              </a:solidFill>
            </a:endParaRP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876204" y="1228725"/>
            <a:ext cx="7712217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C1E9FC-A88D-BF23-45D2-2C24FC2220BE}"/>
              </a:ext>
            </a:extLst>
          </p:cNvPr>
          <p:cNvSpPr/>
          <p:nvPr/>
        </p:nvSpPr>
        <p:spPr>
          <a:xfrm>
            <a:off x="4497947" y="1545769"/>
            <a:ext cx="6090474" cy="1198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채팅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선택한 게시물의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채팅 정보를 받아오고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 버튼을 누르면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현재 작성한 채팅을 전달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0A77DE7-750D-8A64-0868-4945E2A13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102CAD-B805-E9AB-6052-1934A329D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640" y="2966975"/>
            <a:ext cx="5578781" cy="33530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6B2C3E-E436-DE33-F2CF-B1AC989D8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579" y="1959920"/>
            <a:ext cx="2586417" cy="412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3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6E5F21C5-A39B-4EE9-D7BA-E9C9961EA912}"/>
              </a:ext>
            </a:extLst>
          </p:cNvPr>
          <p:cNvGrpSpPr/>
          <p:nvPr/>
        </p:nvGrpSpPr>
        <p:grpSpPr>
          <a:xfrm>
            <a:off x="519793" y="1502675"/>
            <a:ext cx="2873044" cy="4985591"/>
            <a:chOff x="5708291" y="1967371"/>
            <a:chExt cx="1880558" cy="1880558"/>
          </a:xfrm>
        </p:grpSpPr>
        <p:sp>
          <p:nvSpPr>
            <p:cNvPr id="28" name="모서리가 둥근 직사각형 62">
              <a:extLst>
                <a:ext uri="{FF2B5EF4-FFF2-40B4-BE49-F238E27FC236}">
                  <a16:creationId xmlns:a16="http://schemas.microsoft.com/office/drawing/2014/main" id="{EF717128-6F1F-908D-B4C7-EADD8F99F5AF}"/>
                </a:ext>
              </a:extLst>
            </p:cNvPr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rgbClr val="7C97C2"/>
                </a:solidFill>
              </a:endParaRPr>
            </a:p>
          </p:txBody>
        </p:sp>
        <p:sp>
          <p:nvSpPr>
            <p:cNvPr id="29" name="자유형 74">
              <a:extLst>
                <a:ext uri="{FF2B5EF4-FFF2-40B4-BE49-F238E27FC236}">
                  <a16:creationId xmlns:a16="http://schemas.microsoft.com/office/drawing/2014/main" id="{34159FC8-6BC6-B637-B6A9-5502D8C3E568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코드 설명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HAPPY SEJONG APP PRESENTATION</a:t>
            </a:r>
            <a:r>
              <a:rPr lang="ko-KR" altLang="en-US" sz="900" kern="0" dirty="0">
                <a:solidFill>
                  <a:srgbClr val="7C97C2"/>
                </a:solidFill>
              </a:rPr>
              <a:t> </a:t>
            </a:r>
            <a:endParaRPr lang="en-US" altLang="ko-KR" sz="900" kern="0" dirty="0">
              <a:solidFill>
                <a:srgbClr val="7C97C2"/>
              </a:solidFill>
            </a:endParaRP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876204" y="1228725"/>
            <a:ext cx="7712217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C1E9FC-A88D-BF23-45D2-2C24FC2220BE}"/>
              </a:ext>
            </a:extLst>
          </p:cNvPr>
          <p:cNvSpPr/>
          <p:nvPr/>
        </p:nvSpPr>
        <p:spPr>
          <a:xfrm>
            <a:off x="7030227" y="1570309"/>
            <a:ext cx="3170047" cy="1568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선택한 카테고리에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해당하는 게시물들을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불러와 나열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0A77DE7-750D-8A64-0868-4945E2A13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F910E0-36B6-A3D6-5DC8-266C7210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57" y="1945421"/>
            <a:ext cx="2241211" cy="4100097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1F398AD0-752F-4111-FD16-172B9F41EC24}"/>
              </a:ext>
            </a:extLst>
          </p:cNvPr>
          <p:cNvGrpSpPr/>
          <p:nvPr/>
        </p:nvGrpSpPr>
        <p:grpSpPr>
          <a:xfrm>
            <a:off x="3518798" y="1502673"/>
            <a:ext cx="2873044" cy="4985591"/>
            <a:chOff x="5708291" y="1967371"/>
            <a:chExt cx="1880558" cy="1880558"/>
          </a:xfrm>
        </p:grpSpPr>
        <p:sp>
          <p:nvSpPr>
            <p:cNvPr id="55" name="모서리가 둥근 직사각형 62">
              <a:extLst>
                <a:ext uri="{FF2B5EF4-FFF2-40B4-BE49-F238E27FC236}">
                  <a16:creationId xmlns:a16="http://schemas.microsoft.com/office/drawing/2014/main" id="{4C76F748-B282-26DE-E3D5-428C18920ED8}"/>
                </a:ext>
              </a:extLst>
            </p:cNvPr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rgbClr val="7C97C2"/>
                </a:solidFill>
              </a:endParaRPr>
            </a:p>
          </p:txBody>
        </p:sp>
        <p:sp>
          <p:nvSpPr>
            <p:cNvPr id="56" name="자유형 74">
              <a:extLst>
                <a:ext uri="{FF2B5EF4-FFF2-40B4-BE49-F238E27FC236}">
                  <a16:creationId xmlns:a16="http://schemas.microsoft.com/office/drawing/2014/main" id="{8FA194E2-EB24-9A3D-68E9-DDB77635A064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3E3A909-B832-5817-7ECB-21AACB3E1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857" y="2094942"/>
            <a:ext cx="2511684" cy="39505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CBB158-D0A9-994D-46C7-657022E40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232" y="3138495"/>
            <a:ext cx="5186184" cy="323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77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6E5F21C5-A39B-4EE9-D7BA-E9C9961EA912}"/>
              </a:ext>
            </a:extLst>
          </p:cNvPr>
          <p:cNvGrpSpPr/>
          <p:nvPr/>
        </p:nvGrpSpPr>
        <p:grpSpPr>
          <a:xfrm>
            <a:off x="1475814" y="1502677"/>
            <a:ext cx="2873044" cy="4985591"/>
            <a:chOff x="5708291" y="1967371"/>
            <a:chExt cx="1880558" cy="1880558"/>
          </a:xfrm>
        </p:grpSpPr>
        <p:sp>
          <p:nvSpPr>
            <p:cNvPr id="28" name="모서리가 둥근 직사각형 62">
              <a:extLst>
                <a:ext uri="{FF2B5EF4-FFF2-40B4-BE49-F238E27FC236}">
                  <a16:creationId xmlns:a16="http://schemas.microsoft.com/office/drawing/2014/main" id="{EF717128-6F1F-908D-B4C7-EADD8F99F5AF}"/>
                </a:ext>
              </a:extLst>
            </p:cNvPr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rgbClr val="7C97C2"/>
                </a:solidFill>
              </a:endParaRPr>
            </a:p>
          </p:txBody>
        </p:sp>
        <p:sp>
          <p:nvSpPr>
            <p:cNvPr id="29" name="자유형 74">
              <a:extLst>
                <a:ext uri="{FF2B5EF4-FFF2-40B4-BE49-F238E27FC236}">
                  <a16:creationId xmlns:a16="http://schemas.microsoft.com/office/drawing/2014/main" id="{34159FC8-6BC6-B637-B6A9-5502D8C3E568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코드 설명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HAPPY SEJONG APP PRESENTATION</a:t>
            </a:r>
            <a:r>
              <a:rPr lang="ko-KR" altLang="en-US" sz="900" kern="0" dirty="0">
                <a:solidFill>
                  <a:srgbClr val="7C97C2"/>
                </a:solidFill>
              </a:rPr>
              <a:t> </a:t>
            </a:r>
            <a:endParaRPr lang="en-US" altLang="ko-KR" sz="900" kern="0" dirty="0">
              <a:solidFill>
                <a:srgbClr val="7C97C2"/>
              </a:solidFill>
            </a:endParaRP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876204" y="1228725"/>
            <a:ext cx="7712217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C1E9FC-A88D-BF23-45D2-2C24FC2220BE}"/>
              </a:ext>
            </a:extLst>
          </p:cNvPr>
          <p:cNvSpPr/>
          <p:nvPr/>
        </p:nvSpPr>
        <p:spPr>
          <a:xfrm>
            <a:off x="5491944" y="1982515"/>
            <a:ext cx="3170047" cy="1198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마이페이지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나의 정보를 볼 수 있으며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로그아웃 할 수 있음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0A77DE7-750D-8A64-0868-4945E2A13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79C5A42-9B39-0424-1FF6-90659EFCA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265" y="3428999"/>
            <a:ext cx="7067878" cy="16949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FFBF91F-E085-D8C5-0CE9-D2C44C81B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032" y="2127747"/>
            <a:ext cx="2494607" cy="373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42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아쉬운 점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HAPPY SEJONG APP PRESENTATION</a:t>
            </a:r>
            <a:r>
              <a:rPr lang="ko-KR" altLang="en-US" sz="900" kern="0" dirty="0">
                <a:solidFill>
                  <a:srgbClr val="7C97C2"/>
                </a:solidFill>
              </a:rPr>
              <a:t> </a:t>
            </a:r>
            <a:endParaRPr lang="en-US" altLang="ko-KR" sz="900" kern="0" dirty="0">
              <a:solidFill>
                <a:srgbClr val="7C97C2"/>
              </a:solidFill>
            </a:endParaRP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876204" y="1228725"/>
            <a:ext cx="7712217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C463640-6CB6-E2AE-E533-5E1A07216470}"/>
              </a:ext>
            </a:extLst>
          </p:cNvPr>
          <p:cNvCxnSpPr>
            <a:cxnSpLocks/>
          </p:cNvCxnSpPr>
          <p:nvPr/>
        </p:nvCxnSpPr>
        <p:spPr>
          <a:xfrm>
            <a:off x="1157274" y="2068698"/>
            <a:ext cx="0" cy="45476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279F95-538C-5FF3-7E33-169BAC622E7A}"/>
              </a:ext>
            </a:extLst>
          </p:cNvPr>
          <p:cNvSpPr txBox="1"/>
          <p:nvPr/>
        </p:nvSpPr>
        <p:spPr>
          <a:xfrm>
            <a:off x="1346548" y="2111413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토스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더치페이 기능 구현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FF6B3F9-C60B-3D93-492D-1642C27DC698}"/>
              </a:ext>
            </a:extLst>
          </p:cNvPr>
          <p:cNvCxnSpPr>
            <a:cxnSpLocks/>
          </p:cNvCxnSpPr>
          <p:nvPr/>
        </p:nvCxnSpPr>
        <p:spPr>
          <a:xfrm>
            <a:off x="1157274" y="3386285"/>
            <a:ext cx="0" cy="45476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15D4A7-B186-42A3-FE9B-E3E02987E5E2}"/>
              </a:ext>
            </a:extLst>
          </p:cNvPr>
          <p:cNvSpPr txBox="1"/>
          <p:nvPr/>
        </p:nvSpPr>
        <p:spPr>
          <a:xfrm>
            <a:off x="1346548" y="3429000"/>
            <a:ext cx="311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어지러운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commit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내역들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37B4C5A-2418-D3B7-8E6C-C55ED63257EB}"/>
              </a:ext>
            </a:extLst>
          </p:cNvPr>
          <p:cNvCxnSpPr>
            <a:cxnSpLocks/>
          </p:cNvCxnSpPr>
          <p:nvPr/>
        </p:nvCxnSpPr>
        <p:spPr>
          <a:xfrm>
            <a:off x="1157274" y="4703872"/>
            <a:ext cx="0" cy="45476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0CC39DD-D453-1A56-F833-5CA2D5EC4ACF}"/>
              </a:ext>
            </a:extLst>
          </p:cNvPr>
          <p:cNvSpPr txBox="1"/>
          <p:nvPr/>
        </p:nvSpPr>
        <p:spPr>
          <a:xfrm>
            <a:off x="1346548" y="4746587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디자인 패턴 적용 </a:t>
            </a:r>
          </a:p>
        </p:txBody>
      </p:sp>
    </p:spTree>
    <p:extLst>
      <p:ext uri="{BB962C8B-B14F-4D97-AF65-F5344CB8AC3E}">
        <p14:creationId xmlns:p14="http://schemas.microsoft.com/office/powerpoint/2010/main" val="2083457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배운 점 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HAPPY SEJONG APP PRESENTATION</a:t>
            </a:r>
            <a:r>
              <a:rPr lang="ko-KR" altLang="en-US" sz="900" kern="0" dirty="0">
                <a:solidFill>
                  <a:srgbClr val="7C97C2"/>
                </a:solidFill>
              </a:rPr>
              <a:t> </a:t>
            </a:r>
            <a:endParaRPr lang="en-US" altLang="ko-KR" sz="900" kern="0" dirty="0">
              <a:solidFill>
                <a:srgbClr val="7C97C2"/>
              </a:solidFill>
            </a:endParaRP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876204" y="1228725"/>
            <a:ext cx="7712217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C463640-6CB6-E2AE-E533-5E1A07216470}"/>
              </a:ext>
            </a:extLst>
          </p:cNvPr>
          <p:cNvCxnSpPr>
            <a:cxnSpLocks/>
          </p:cNvCxnSpPr>
          <p:nvPr/>
        </p:nvCxnSpPr>
        <p:spPr>
          <a:xfrm>
            <a:off x="1194202" y="1630661"/>
            <a:ext cx="0" cy="423468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279F95-538C-5FF3-7E33-169BAC622E7A}"/>
              </a:ext>
            </a:extLst>
          </p:cNvPr>
          <p:cNvSpPr txBox="1"/>
          <p:nvPr/>
        </p:nvSpPr>
        <p:spPr>
          <a:xfrm>
            <a:off x="1525924" y="16427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승혁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FF6B3F9-C60B-3D93-492D-1642C27DC698}"/>
              </a:ext>
            </a:extLst>
          </p:cNvPr>
          <p:cNvCxnSpPr>
            <a:cxnSpLocks/>
          </p:cNvCxnSpPr>
          <p:nvPr/>
        </p:nvCxnSpPr>
        <p:spPr>
          <a:xfrm>
            <a:off x="6973188" y="1599986"/>
            <a:ext cx="0" cy="4191214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15D4A7-B186-42A3-FE9B-E3E02987E5E2}"/>
              </a:ext>
            </a:extLst>
          </p:cNvPr>
          <p:cNvSpPr txBox="1"/>
          <p:nvPr/>
        </p:nvSpPr>
        <p:spPr>
          <a:xfrm>
            <a:off x="7262414" y="15999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5EBF4A-38DB-86A2-587E-AB3AAAC31C4C}"/>
              </a:ext>
            </a:extLst>
          </p:cNvPr>
          <p:cNvSpPr txBox="1"/>
          <p:nvPr/>
        </p:nvSpPr>
        <p:spPr>
          <a:xfrm>
            <a:off x="1525924" y="2215978"/>
            <a:ext cx="38305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새로운 프로그래밍 언어 코틀린을 배워 볼 수 있었다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안드로이드 프로젝트의 구조에 대해 이해할 수 있었다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3. </a:t>
            </a:r>
            <a:r>
              <a:rPr lang="ko-KR" altLang="en-US"/>
              <a:t>코드 충돌이 많이 생겼는데 이를 해결하며 깃허브의 다양한 기능과 분업의 중요성과 방향에 대해 배울 수 있었다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BAA6A2-B177-BE82-B065-2522E96EC144}"/>
              </a:ext>
            </a:extLst>
          </p:cNvPr>
          <p:cNvSpPr txBox="1"/>
          <p:nvPr/>
        </p:nvSpPr>
        <p:spPr>
          <a:xfrm>
            <a:off x="7262414" y="2215978"/>
            <a:ext cx="38305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파이어 베이스가 제공하는 기능과 내장 함수에 있어서 공부해볼 수 있었다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데이터베이스를 구조를 구상하고 직접 입력과 출력을 받으면서 데이터베이스를 공부해볼 수 있었다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협업에 있어서 필요성과 팀원과의 의사소통이 중요하다는 점을 알게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8316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E28410F-12C8-6FCC-4A78-3461E9A48CDB}"/>
              </a:ext>
            </a:extLst>
          </p:cNvPr>
          <p:cNvSpPr/>
          <p:nvPr/>
        </p:nvSpPr>
        <p:spPr>
          <a:xfrm>
            <a:off x="3223078" y="2658917"/>
            <a:ext cx="5745843" cy="1540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7200" b="1" i="1" kern="0" dirty="0">
                <a:ln w="12700">
                  <a:noFill/>
                </a:ln>
                <a:solidFill>
                  <a:srgbClr val="7C97C2"/>
                </a:solidFill>
              </a:rPr>
              <a:t>Thank</a:t>
            </a:r>
            <a:r>
              <a:rPr lang="ko-KR" altLang="en-US" sz="7200" b="1" i="1" kern="0" dirty="0">
                <a:ln w="12700">
                  <a:noFill/>
                </a:ln>
                <a:solidFill>
                  <a:srgbClr val="7C97C2"/>
                </a:solidFill>
              </a:rPr>
              <a:t> </a:t>
            </a:r>
            <a:r>
              <a:rPr lang="en-US" altLang="ko-KR" sz="7200" b="1" i="1" kern="0" dirty="0">
                <a:ln w="12700">
                  <a:noFill/>
                </a:ln>
                <a:solidFill>
                  <a:srgbClr val="7C97C2"/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69868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APP</a:t>
            </a: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 소개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HAPPY SEJONG APP PRESENTATION</a:t>
            </a:r>
            <a:r>
              <a:rPr lang="ko-KR" altLang="en-US" sz="900" kern="0" dirty="0">
                <a:solidFill>
                  <a:srgbClr val="7C97C2"/>
                </a:solidFill>
              </a:rPr>
              <a:t> </a:t>
            </a:r>
            <a:endParaRPr lang="en-US" altLang="ko-KR" sz="900" kern="0" dirty="0">
              <a:solidFill>
                <a:srgbClr val="7C97C2"/>
              </a:solidFill>
            </a:endParaRP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876204" y="1228725"/>
            <a:ext cx="7712217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A09F8CD2-C4C0-11D6-392C-BA43502903E8}"/>
              </a:ext>
            </a:extLst>
          </p:cNvPr>
          <p:cNvGrpSpPr/>
          <p:nvPr/>
        </p:nvGrpSpPr>
        <p:grpSpPr>
          <a:xfrm>
            <a:off x="4326775" y="1587738"/>
            <a:ext cx="2873044" cy="4985591"/>
            <a:chOff x="5708291" y="1967371"/>
            <a:chExt cx="1880558" cy="1880558"/>
          </a:xfrm>
        </p:grpSpPr>
        <p:sp>
          <p:nvSpPr>
            <p:cNvPr id="91" name="모서리가 둥근 직사각형 62">
              <a:extLst>
                <a:ext uri="{FF2B5EF4-FFF2-40B4-BE49-F238E27FC236}">
                  <a16:creationId xmlns:a16="http://schemas.microsoft.com/office/drawing/2014/main" id="{D78D666C-9FAC-C461-09F4-B8263BA8DEBF}"/>
                </a:ext>
              </a:extLst>
            </p:cNvPr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rgbClr val="7C97C2"/>
                </a:solidFill>
              </a:endParaRPr>
            </a:p>
          </p:txBody>
        </p:sp>
        <p:sp>
          <p:nvSpPr>
            <p:cNvPr id="92" name="자유형 74">
              <a:extLst>
                <a:ext uri="{FF2B5EF4-FFF2-40B4-BE49-F238E27FC236}">
                  <a16:creationId xmlns:a16="http://schemas.microsoft.com/office/drawing/2014/main" id="{93D02B4C-E792-5531-EE17-11ED0C8844FA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479F64A-B794-4736-01ED-370A86E99B04}"/>
              </a:ext>
            </a:extLst>
          </p:cNvPr>
          <p:cNvSpPr/>
          <p:nvPr/>
        </p:nvSpPr>
        <p:spPr>
          <a:xfrm>
            <a:off x="1257634" y="2321004"/>
            <a:ext cx="257173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함께 먹을 사람을 찾아</a:t>
            </a:r>
            <a:endParaRPr lang="en-US" altLang="ko-KR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E6264CD-370F-5AD2-5119-B6CC170E33F3}"/>
              </a:ext>
            </a:extLst>
          </p:cNvPr>
          <p:cNvSpPr/>
          <p:nvPr/>
        </p:nvSpPr>
        <p:spPr>
          <a:xfrm>
            <a:off x="7910811" y="5075277"/>
            <a:ext cx="257173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배달비를 분담</a:t>
            </a:r>
            <a:r>
              <a:rPr lang="en-US" altLang="ko-KR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54112A3D-9346-B6B4-1875-2BB85BD66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41" t="17063" r="4984" b="15463"/>
          <a:stretch/>
        </p:blipFill>
        <p:spPr>
          <a:xfrm>
            <a:off x="4534831" y="2044981"/>
            <a:ext cx="2456932" cy="395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5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프로그램 구성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HAPPY SEJONG APP PRESENTATION</a:t>
            </a:r>
            <a:r>
              <a:rPr lang="ko-KR" altLang="en-US" sz="900" kern="0" dirty="0">
                <a:solidFill>
                  <a:srgbClr val="7C97C2"/>
                </a:solidFill>
              </a:rPr>
              <a:t> </a:t>
            </a:r>
            <a:endParaRPr lang="en-US" altLang="ko-KR" sz="900" kern="0" dirty="0">
              <a:solidFill>
                <a:srgbClr val="7C97C2"/>
              </a:solidFill>
            </a:endParaRP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876204" y="1228725"/>
            <a:ext cx="7712217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53">
            <a:extLst>
              <a:ext uri="{FF2B5EF4-FFF2-40B4-BE49-F238E27FC236}">
                <a16:creationId xmlns:a16="http://schemas.microsoft.com/office/drawing/2014/main" id="{2CA2A69E-27BF-B0A1-86C8-330D514AA770}"/>
              </a:ext>
            </a:extLst>
          </p:cNvPr>
          <p:cNvSpPr/>
          <p:nvPr/>
        </p:nvSpPr>
        <p:spPr>
          <a:xfrm>
            <a:off x="6363966" y="2019426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25" name="모서리가 둥근 직사각형 54">
            <a:extLst>
              <a:ext uri="{FF2B5EF4-FFF2-40B4-BE49-F238E27FC236}">
                <a16:creationId xmlns:a16="http://schemas.microsoft.com/office/drawing/2014/main" id="{66C4CE62-786F-7054-FD5F-8E2AD42AA803}"/>
              </a:ext>
            </a:extLst>
          </p:cNvPr>
          <p:cNvSpPr/>
          <p:nvPr/>
        </p:nvSpPr>
        <p:spPr>
          <a:xfrm>
            <a:off x="6360674" y="2019426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30" name="모서리가 둥근 직사각형 67">
            <a:extLst>
              <a:ext uri="{FF2B5EF4-FFF2-40B4-BE49-F238E27FC236}">
                <a16:creationId xmlns:a16="http://schemas.microsoft.com/office/drawing/2014/main" id="{EB359644-3ABE-AD24-E63A-916F92A44736}"/>
              </a:ext>
            </a:extLst>
          </p:cNvPr>
          <p:cNvSpPr/>
          <p:nvPr/>
        </p:nvSpPr>
        <p:spPr>
          <a:xfrm>
            <a:off x="3801421" y="2003952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31" name="모서리가 둥근 직사각형 68">
            <a:extLst>
              <a:ext uri="{FF2B5EF4-FFF2-40B4-BE49-F238E27FC236}">
                <a16:creationId xmlns:a16="http://schemas.microsoft.com/office/drawing/2014/main" id="{AD7C9C7A-2169-3070-DE4B-8561268ED476}"/>
              </a:ext>
            </a:extLst>
          </p:cNvPr>
          <p:cNvSpPr/>
          <p:nvPr/>
        </p:nvSpPr>
        <p:spPr>
          <a:xfrm>
            <a:off x="6363966" y="4371952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06</a:t>
            </a:r>
          </a:p>
        </p:txBody>
      </p:sp>
      <p:sp>
        <p:nvSpPr>
          <p:cNvPr id="32" name="모서리가 둥근 직사각형 69">
            <a:extLst>
              <a:ext uri="{FF2B5EF4-FFF2-40B4-BE49-F238E27FC236}">
                <a16:creationId xmlns:a16="http://schemas.microsoft.com/office/drawing/2014/main" id="{91BD7AF6-818C-A4D9-5027-AB0EA28A1817}"/>
              </a:ext>
            </a:extLst>
          </p:cNvPr>
          <p:cNvSpPr/>
          <p:nvPr/>
        </p:nvSpPr>
        <p:spPr>
          <a:xfrm>
            <a:off x="3804712" y="4371952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05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DB5AF29-1E0F-B008-EF01-DC3188DDE06E}"/>
              </a:ext>
            </a:extLst>
          </p:cNvPr>
          <p:cNvSpPr/>
          <p:nvPr/>
        </p:nvSpPr>
        <p:spPr>
          <a:xfrm>
            <a:off x="8589001" y="2498164"/>
            <a:ext cx="257173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채팅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37EE48A-550D-38F0-D949-95890B5841C5}"/>
              </a:ext>
            </a:extLst>
          </p:cNvPr>
          <p:cNvSpPr/>
          <p:nvPr/>
        </p:nvSpPr>
        <p:spPr>
          <a:xfrm>
            <a:off x="8589001" y="4938344"/>
            <a:ext cx="257173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 선택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06DC1AD-C4BC-2A34-2E58-88DBB1288FE9}"/>
              </a:ext>
            </a:extLst>
          </p:cNvPr>
          <p:cNvSpPr/>
          <p:nvPr/>
        </p:nvSpPr>
        <p:spPr>
          <a:xfrm>
            <a:off x="885211" y="2505262"/>
            <a:ext cx="257173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869ED21-5545-CDEF-EF3B-1876BA3D359F}"/>
              </a:ext>
            </a:extLst>
          </p:cNvPr>
          <p:cNvSpPr/>
          <p:nvPr/>
        </p:nvSpPr>
        <p:spPr>
          <a:xfrm>
            <a:off x="893631" y="4938343"/>
            <a:ext cx="257173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 생성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7399FE-C01B-CA07-B8D7-9782292F007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490953" y="2149705"/>
            <a:ext cx="1620000" cy="16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E5F35C-237F-7709-C2D7-56DE93F45CE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931700" y="4502228"/>
            <a:ext cx="1620000" cy="162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325E73-2B6B-D51F-B381-9A278173C72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931700" y="2149705"/>
            <a:ext cx="1620000" cy="16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4EA932-CD21-5F74-145C-84C62631B99F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490953" y="4502228"/>
            <a:ext cx="16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3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개발 환경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HAPPY SEJONG APP PRESENTATION</a:t>
            </a:r>
            <a:r>
              <a:rPr lang="ko-KR" altLang="en-US" sz="900" kern="0" dirty="0">
                <a:solidFill>
                  <a:srgbClr val="7C97C2"/>
                </a:solidFill>
              </a:rPr>
              <a:t> </a:t>
            </a:r>
            <a:endParaRPr lang="en-US" altLang="ko-KR" sz="900" kern="0" dirty="0">
              <a:solidFill>
                <a:srgbClr val="7C97C2"/>
              </a:solidFill>
            </a:endParaRP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876204" y="1228725"/>
            <a:ext cx="7712217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711017A-9ED2-CCD6-7778-90BBC4972E09}"/>
              </a:ext>
            </a:extLst>
          </p:cNvPr>
          <p:cNvGrpSpPr/>
          <p:nvPr/>
        </p:nvGrpSpPr>
        <p:grpSpPr>
          <a:xfrm>
            <a:off x="895372" y="2057526"/>
            <a:ext cx="2713242" cy="2713242"/>
            <a:chOff x="5708291" y="1967371"/>
            <a:chExt cx="1880558" cy="1880558"/>
          </a:xfrm>
        </p:grpSpPr>
        <p:sp>
          <p:nvSpPr>
            <p:cNvPr id="82" name="모서리가 둥근 직사각형 64">
              <a:extLst>
                <a:ext uri="{FF2B5EF4-FFF2-40B4-BE49-F238E27FC236}">
                  <a16:creationId xmlns:a16="http://schemas.microsoft.com/office/drawing/2014/main" id="{EAC9CC81-0D6B-572C-604F-A6123C635451}"/>
                </a:ext>
              </a:extLst>
            </p:cNvPr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rgbClr val="7C97C2"/>
                </a:solidFill>
              </a:endParaRPr>
            </a:p>
          </p:txBody>
        </p:sp>
        <p:sp>
          <p:nvSpPr>
            <p:cNvPr id="83" name="자유형 66">
              <a:extLst>
                <a:ext uri="{FF2B5EF4-FFF2-40B4-BE49-F238E27FC236}">
                  <a16:creationId xmlns:a16="http://schemas.microsoft.com/office/drawing/2014/main" id="{2A5DE0C9-E42C-6ECD-BAD6-BFB340FF8F6F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FBD0839C-62C7-C318-B537-3F5818DEAC80}"/>
              </a:ext>
            </a:extLst>
          </p:cNvPr>
          <p:cNvGrpSpPr/>
          <p:nvPr/>
        </p:nvGrpSpPr>
        <p:grpSpPr>
          <a:xfrm>
            <a:off x="4400572" y="2057526"/>
            <a:ext cx="2713242" cy="2713242"/>
            <a:chOff x="5708291" y="1967371"/>
            <a:chExt cx="1880558" cy="1880558"/>
          </a:xfrm>
        </p:grpSpPr>
        <p:sp>
          <p:nvSpPr>
            <p:cNvPr id="86" name="모서리가 둥근 직사각형 57">
              <a:extLst>
                <a:ext uri="{FF2B5EF4-FFF2-40B4-BE49-F238E27FC236}">
                  <a16:creationId xmlns:a16="http://schemas.microsoft.com/office/drawing/2014/main" id="{FD412266-A72C-5299-9090-E0B302ECFE96}"/>
                </a:ext>
              </a:extLst>
            </p:cNvPr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rgbClr val="7C97C2"/>
                </a:solidFill>
              </a:endParaRPr>
            </a:p>
          </p:txBody>
        </p:sp>
        <p:sp>
          <p:nvSpPr>
            <p:cNvPr id="89" name="자유형 59">
              <a:extLst>
                <a:ext uri="{FF2B5EF4-FFF2-40B4-BE49-F238E27FC236}">
                  <a16:creationId xmlns:a16="http://schemas.microsoft.com/office/drawing/2014/main" id="{A1EEFA58-CBD1-B0DD-2764-0198A54E9599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A09F8CD2-C4C0-11D6-392C-BA43502903E8}"/>
              </a:ext>
            </a:extLst>
          </p:cNvPr>
          <p:cNvGrpSpPr/>
          <p:nvPr/>
        </p:nvGrpSpPr>
        <p:grpSpPr>
          <a:xfrm>
            <a:off x="7905772" y="2057526"/>
            <a:ext cx="2713242" cy="2713242"/>
            <a:chOff x="5708291" y="1967371"/>
            <a:chExt cx="1880558" cy="1880558"/>
          </a:xfrm>
        </p:grpSpPr>
        <p:sp>
          <p:nvSpPr>
            <p:cNvPr id="91" name="모서리가 둥근 직사각형 62">
              <a:extLst>
                <a:ext uri="{FF2B5EF4-FFF2-40B4-BE49-F238E27FC236}">
                  <a16:creationId xmlns:a16="http://schemas.microsoft.com/office/drawing/2014/main" id="{D78D666C-9FAC-C461-09F4-B8263BA8DEBF}"/>
                </a:ext>
              </a:extLst>
            </p:cNvPr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rgbClr val="7C97C2"/>
                </a:solidFill>
              </a:endParaRPr>
            </a:p>
          </p:txBody>
        </p:sp>
        <p:sp>
          <p:nvSpPr>
            <p:cNvPr id="92" name="자유형 74">
              <a:extLst>
                <a:ext uri="{FF2B5EF4-FFF2-40B4-BE49-F238E27FC236}">
                  <a16:creationId xmlns:a16="http://schemas.microsoft.com/office/drawing/2014/main" id="{93D02B4C-E792-5531-EE17-11ED0C8844FA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2428086-8F15-FA39-4077-415D705BF47B}"/>
              </a:ext>
            </a:extLst>
          </p:cNvPr>
          <p:cNvSpPr/>
          <p:nvPr/>
        </p:nvSpPr>
        <p:spPr>
          <a:xfrm>
            <a:off x="815532" y="5068914"/>
            <a:ext cx="2872921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안드로이드 스튜디오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6510B54-A9A2-833F-B650-77F4D73C36B7}"/>
              </a:ext>
            </a:extLst>
          </p:cNvPr>
          <p:cNvSpPr/>
          <p:nvPr/>
        </p:nvSpPr>
        <p:spPr>
          <a:xfrm>
            <a:off x="4320732" y="5068914"/>
            <a:ext cx="2872921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코틀린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LANGUAGE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A164BC8-734D-FB80-6A1D-7CFA1BAC25C7}"/>
              </a:ext>
            </a:extLst>
          </p:cNvPr>
          <p:cNvSpPr/>
          <p:nvPr/>
        </p:nvSpPr>
        <p:spPr>
          <a:xfrm>
            <a:off x="7825932" y="5068914"/>
            <a:ext cx="2872921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파이어베이스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E49A386E-526D-2AD7-7F44-7FCEE62EA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859" y="2726384"/>
            <a:ext cx="1301141" cy="14052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코틀린 (프로그래밍 언어) - 위키백과, 우리 모두의 백과사전">
            <a:extLst>
              <a:ext uri="{FF2B5EF4-FFF2-40B4-BE49-F238E27FC236}">
                <a16:creationId xmlns:a16="http://schemas.microsoft.com/office/drawing/2014/main" id="{DD0C1A84-53DD-5DAB-25EE-130B1FE99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740" y="2731718"/>
            <a:ext cx="1400903" cy="1400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8" descr="Firebase Brand Guidelines">
            <a:extLst>
              <a:ext uri="{FF2B5EF4-FFF2-40B4-BE49-F238E27FC236}">
                <a16:creationId xmlns:a16="http://schemas.microsoft.com/office/drawing/2014/main" id="{78E97311-1885-38EE-3D45-5AFEE61427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69"/>
          <a:stretch/>
        </p:blipFill>
        <p:spPr bwMode="auto">
          <a:xfrm>
            <a:off x="8595692" y="2557500"/>
            <a:ext cx="1333401" cy="154288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40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6E5F21C5-A39B-4EE9-D7BA-E9C9961EA912}"/>
              </a:ext>
            </a:extLst>
          </p:cNvPr>
          <p:cNvGrpSpPr/>
          <p:nvPr/>
        </p:nvGrpSpPr>
        <p:grpSpPr>
          <a:xfrm>
            <a:off x="1475814" y="1502677"/>
            <a:ext cx="2873044" cy="4985591"/>
            <a:chOff x="5708291" y="1967371"/>
            <a:chExt cx="1880558" cy="1880558"/>
          </a:xfrm>
        </p:grpSpPr>
        <p:sp>
          <p:nvSpPr>
            <p:cNvPr id="28" name="모서리가 둥근 직사각형 62">
              <a:extLst>
                <a:ext uri="{FF2B5EF4-FFF2-40B4-BE49-F238E27FC236}">
                  <a16:creationId xmlns:a16="http://schemas.microsoft.com/office/drawing/2014/main" id="{EF717128-6F1F-908D-B4C7-EADD8F99F5AF}"/>
                </a:ext>
              </a:extLst>
            </p:cNvPr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rgbClr val="7C97C2"/>
                </a:solidFill>
              </a:endParaRPr>
            </a:p>
          </p:txBody>
        </p:sp>
        <p:sp>
          <p:nvSpPr>
            <p:cNvPr id="29" name="자유형 74">
              <a:extLst>
                <a:ext uri="{FF2B5EF4-FFF2-40B4-BE49-F238E27FC236}">
                  <a16:creationId xmlns:a16="http://schemas.microsoft.com/office/drawing/2014/main" id="{34159FC8-6BC6-B637-B6A9-5502D8C3E568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코드 설명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HAPPY SEJONG APP PRESENTATION</a:t>
            </a:r>
            <a:r>
              <a:rPr lang="ko-KR" altLang="en-US" sz="900" kern="0" dirty="0">
                <a:solidFill>
                  <a:srgbClr val="7C97C2"/>
                </a:solidFill>
              </a:rPr>
              <a:t> </a:t>
            </a:r>
            <a:endParaRPr lang="en-US" altLang="ko-KR" sz="900" kern="0" dirty="0">
              <a:solidFill>
                <a:srgbClr val="7C97C2"/>
              </a:solidFill>
            </a:endParaRP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876204" y="1228725"/>
            <a:ext cx="7712217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1B6C6E8-D7CA-3C76-FEE0-1F7F6359F7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41" t="17063" r="4984" b="15463"/>
          <a:stretch/>
        </p:blipFill>
        <p:spPr>
          <a:xfrm>
            <a:off x="2005076" y="2267471"/>
            <a:ext cx="1814520" cy="2920687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C1E9FC-A88D-BF23-45D2-2C24FC2220BE}"/>
              </a:ext>
            </a:extLst>
          </p:cNvPr>
          <p:cNvSpPr/>
          <p:nvPr/>
        </p:nvSpPr>
        <p:spPr>
          <a:xfrm>
            <a:off x="5491944" y="1982515"/>
            <a:ext cx="3025897" cy="1198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스플래시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페이지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1.5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초간 노출 후 튜토리얼 또는 로그인 화면으로 전달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0A77DE7-750D-8A64-0868-4945E2A13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24CD39-8AA2-0164-2C5B-511DE3B49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282" y="3234899"/>
            <a:ext cx="6015139" cy="239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6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6E5F21C5-A39B-4EE9-D7BA-E9C9961EA912}"/>
              </a:ext>
            </a:extLst>
          </p:cNvPr>
          <p:cNvGrpSpPr/>
          <p:nvPr/>
        </p:nvGrpSpPr>
        <p:grpSpPr>
          <a:xfrm>
            <a:off x="1475814" y="1502677"/>
            <a:ext cx="2873044" cy="4985591"/>
            <a:chOff x="5708291" y="1967371"/>
            <a:chExt cx="1880558" cy="1880558"/>
          </a:xfrm>
        </p:grpSpPr>
        <p:sp>
          <p:nvSpPr>
            <p:cNvPr id="28" name="모서리가 둥근 직사각형 62">
              <a:extLst>
                <a:ext uri="{FF2B5EF4-FFF2-40B4-BE49-F238E27FC236}">
                  <a16:creationId xmlns:a16="http://schemas.microsoft.com/office/drawing/2014/main" id="{EF717128-6F1F-908D-B4C7-EADD8F99F5AF}"/>
                </a:ext>
              </a:extLst>
            </p:cNvPr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rgbClr val="7C97C2"/>
                </a:solidFill>
              </a:endParaRPr>
            </a:p>
          </p:txBody>
        </p:sp>
        <p:sp>
          <p:nvSpPr>
            <p:cNvPr id="29" name="자유형 74">
              <a:extLst>
                <a:ext uri="{FF2B5EF4-FFF2-40B4-BE49-F238E27FC236}">
                  <a16:creationId xmlns:a16="http://schemas.microsoft.com/office/drawing/2014/main" id="{34159FC8-6BC6-B637-B6A9-5502D8C3E568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코드 설명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HAPPY SEJONG APP PRESENTATION</a:t>
            </a:r>
            <a:r>
              <a:rPr lang="ko-KR" altLang="en-US" sz="900" kern="0" dirty="0">
                <a:solidFill>
                  <a:srgbClr val="7C97C2"/>
                </a:solidFill>
              </a:rPr>
              <a:t> </a:t>
            </a:r>
            <a:endParaRPr lang="en-US" altLang="ko-KR" sz="900" kern="0" dirty="0">
              <a:solidFill>
                <a:srgbClr val="7C97C2"/>
              </a:solidFill>
            </a:endParaRP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876204" y="1228725"/>
            <a:ext cx="7712217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C1E9FC-A88D-BF23-45D2-2C24FC2220BE}"/>
              </a:ext>
            </a:extLst>
          </p:cNvPr>
          <p:cNvSpPr/>
          <p:nvPr/>
        </p:nvSpPr>
        <p:spPr>
          <a:xfrm>
            <a:off x="4713502" y="1545203"/>
            <a:ext cx="5874919" cy="1198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설명서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스플래시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화면에서 최초 실행이 확인되면 설명서 페이지 호출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ViewPager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이용해 슬라이드 화면 구현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0A77DE7-750D-8A64-0868-4945E2A13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754724-F462-74A8-DD66-9CE510276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266" y="3060534"/>
            <a:ext cx="5675599" cy="29611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E86AF7B-EEA4-6ADB-B617-98D8F0919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956" y="1838277"/>
            <a:ext cx="2276496" cy="416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6E5F21C5-A39B-4EE9-D7BA-E9C9961EA912}"/>
              </a:ext>
            </a:extLst>
          </p:cNvPr>
          <p:cNvGrpSpPr/>
          <p:nvPr/>
        </p:nvGrpSpPr>
        <p:grpSpPr>
          <a:xfrm>
            <a:off x="1475814" y="1502677"/>
            <a:ext cx="2873044" cy="4985591"/>
            <a:chOff x="5708291" y="1967371"/>
            <a:chExt cx="1880558" cy="1880558"/>
          </a:xfrm>
        </p:grpSpPr>
        <p:sp>
          <p:nvSpPr>
            <p:cNvPr id="28" name="모서리가 둥근 직사각형 62">
              <a:extLst>
                <a:ext uri="{FF2B5EF4-FFF2-40B4-BE49-F238E27FC236}">
                  <a16:creationId xmlns:a16="http://schemas.microsoft.com/office/drawing/2014/main" id="{EF717128-6F1F-908D-B4C7-EADD8F99F5AF}"/>
                </a:ext>
              </a:extLst>
            </p:cNvPr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rgbClr val="7C97C2"/>
                </a:solidFill>
              </a:endParaRPr>
            </a:p>
          </p:txBody>
        </p:sp>
        <p:sp>
          <p:nvSpPr>
            <p:cNvPr id="29" name="자유형 74">
              <a:extLst>
                <a:ext uri="{FF2B5EF4-FFF2-40B4-BE49-F238E27FC236}">
                  <a16:creationId xmlns:a16="http://schemas.microsoft.com/office/drawing/2014/main" id="{34159FC8-6BC6-B637-B6A9-5502D8C3E568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코드 설명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HAPPY SEJONG APP PRESENTATION</a:t>
            </a:r>
            <a:r>
              <a:rPr lang="ko-KR" altLang="en-US" sz="900" kern="0" dirty="0">
                <a:solidFill>
                  <a:srgbClr val="7C97C2"/>
                </a:solidFill>
              </a:rPr>
              <a:t> </a:t>
            </a:r>
            <a:endParaRPr lang="en-US" altLang="ko-KR" sz="900" kern="0" dirty="0">
              <a:solidFill>
                <a:srgbClr val="7C97C2"/>
              </a:solidFill>
            </a:endParaRP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876204" y="1228725"/>
            <a:ext cx="7712217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C1E9FC-A88D-BF23-45D2-2C24FC2220BE}"/>
              </a:ext>
            </a:extLst>
          </p:cNvPr>
          <p:cNvSpPr/>
          <p:nvPr/>
        </p:nvSpPr>
        <p:spPr>
          <a:xfrm>
            <a:off x="6488722" y="1959920"/>
            <a:ext cx="3170047" cy="1198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페이지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이메일과 패스워드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정보를 비교하고 로그인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0A77DE7-750D-8A64-0868-4945E2A13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5DB16F-E9BB-C086-A24D-636C4A232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791" y="2018573"/>
            <a:ext cx="2278825" cy="39537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261AF71-4F89-20A4-08D9-89600DD1A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462" y="3429000"/>
            <a:ext cx="5722078" cy="26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1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6E5F21C5-A39B-4EE9-D7BA-E9C9961EA912}"/>
              </a:ext>
            </a:extLst>
          </p:cNvPr>
          <p:cNvGrpSpPr/>
          <p:nvPr/>
        </p:nvGrpSpPr>
        <p:grpSpPr>
          <a:xfrm>
            <a:off x="1475814" y="1502677"/>
            <a:ext cx="2873044" cy="4985591"/>
            <a:chOff x="5708291" y="1967371"/>
            <a:chExt cx="1880558" cy="1880558"/>
          </a:xfrm>
        </p:grpSpPr>
        <p:sp>
          <p:nvSpPr>
            <p:cNvPr id="28" name="모서리가 둥근 직사각형 62">
              <a:extLst>
                <a:ext uri="{FF2B5EF4-FFF2-40B4-BE49-F238E27FC236}">
                  <a16:creationId xmlns:a16="http://schemas.microsoft.com/office/drawing/2014/main" id="{EF717128-6F1F-908D-B4C7-EADD8F99F5AF}"/>
                </a:ext>
              </a:extLst>
            </p:cNvPr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rgbClr val="7C97C2"/>
                </a:solidFill>
              </a:endParaRPr>
            </a:p>
          </p:txBody>
        </p:sp>
        <p:sp>
          <p:nvSpPr>
            <p:cNvPr id="29" name="자유형 74">
              <a:extLst>
                <a:ext uri="{FF2B5EF4-FFF2-40B4-BE49-F238E27FC236}">
                  <a16:creationId xmlns:a16="http://schemas.microsoft.com/office/drawing/2014/main" id="{34159FC8-6BC6-B637-B6A9-5502D8C3E568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코드 설명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HAPPY SEJONG APP PRESENTATION</a:t>
            </a:r>
            <a:r>
              <a:rPr lang="ko-KR" altLang="en-US" sz="900" kern="0" dirty="0">
                <a:solidFill>
                  <a:srgbClr val="7C97C2"/>
                </a:solidFill>
              </a:rPr>
              <a:t> </a:t>
            </a:r>
            <a:endParaRPr lang="en-US" altLang="ko-KR" sz="900" kern="0" dirty="0">
              <a:solidFill>
                <a:srgbClr val="7C97C2"/>
              </a:solidFill>
            </a:endParaRP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876203" y="1140621"/>
            <a:ext cx="7712217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C1E9FC-A88D-BF23-45D2-2C24FC2220BE}"/>
              </a:ext>
            </a:extLst>
          </p:cNvPr>
          <p:cNvSpPr/>
          <p:nvPr/>
        </p:nvSpPr>
        <p:spPr>
          <a:xfrm>
            <a:off x="4718186" y="1246133"/>
            <a:ext cx="6212158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 화면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Firebase DB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가져온 정보를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RecyclerView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표시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0A77DE7-750D-8A64-0868-4945E2A13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01DBF8-7D3E-6670-940D-1A587565C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119" y="1842335"/>
            <a:ext cx="2360169" cy="43062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4A5320-6C0D-750F-9AC1-65D5EF4D9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618" y="4398248"/>
            <a:ext cx="5400568" cy="23008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330CF4-33A8-D7B9-96B1-3F31976DA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618" y="2078408"/>
            <a:ext cx="5400568" cy="217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6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6E5F21C5-A39B-4EE9-D7BA-E9C9961EA912}"/>
              </a:ext>
            </a:extLst>
          </p:cNvPr>
          <p:cNvGrpSpPr/>
          <p:nvPr/>
        </p:nvGrpSpPr>
        <p:grpSpPr>
          <a:xfrm>
            <a:off x="1475814" y="1502677"/>
            <a:ext cx="2873044" cy="4985591"/>
            <a:chOff x="5708291" y="1967371"/>
            <a:chExt cx="1880558" cy="1880558"/>
          </a:xfrm>
        </p:grpSpPr>
        <p:sp>
          <p:nvSpPr>
            <p:cNvPr id="28" name="모서리가 둥근 직사각형 62">
              <a:extLst>
                <a:ext uri="{FF2B5EF4-FFF2-40B4-BE49-F238E27FC236}">
                  <a16:creationId xmlns:a16="http://schemas.microsoft.com/office/drawing/2014/main" id="{EF717128-6F1F-908D-B4C7-EADD8F99F5AF}"/>
                </a:ext>
              </a:extLst>
            </p:cNvPr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rgbClr val="7C97C2"/>
                </a:solidFill>
              </a:endParaRPr>
            </a:p>
          </p:txBody>
        </p:sp>
        <p:sp>
          <p:nvSpPr>
            <p:cNvPr id="29" name="자유형 74">
              <a:extLst>
                <a:ext uri="{FF2B5EF4-FFF2-40B4-BE49-F238E27FC236}">
                  <a16:creationId xmlns:a16="http://schemas.microsoft.com/office/drawing/2014/main" id="{34159FC8-6BC6-B637-B6A9-5502D8C3E568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코드 설명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HAPPY SEJONG APP PRESENTATION</a:t>
            </a:r>
            <a:r>
              <a:rPr lang="ko-KR" altLang="en-US" sz="900" kern="0" dirty="0">
                <a:solidFill>
                  <a:srgbClr val="7C97C2"/>
                </a:solidFill>
              </a:rPr>
              <a:t> </a:t>
            </a:r>
            <a:endParaRPr lang="en-US" altLang="ko-KR" sz="900" kern="0" dirty="0">
              <a:solidFill>
                <a:srgbClr val="7C97C2"/>
              </a:solidFill>
            </a:endParaRP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876204" y="1228725"/>
            <a:ext cx="7712217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C1E9FC-A88D-BF23-45D2-2C24FC2220BE}"/>
              </a:ext>
            </a:extLst>
          </p:cNvPr>
          <p:cNvSpPr/>
          <p:nvPr/>
        </p:nvSpPr>
        <p:spPr>
          <a:xfrm>
            <a:off x="5491943" y="1982514"/>
            <a:ext cx="3524465" cy="1198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게시물 생성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게시물의 제목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입력하여 방을 생성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0A77DE7-750D-8A64-0868-4945E2A13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A5DEAA-E8B1-5D5A-8FAA-24957F3CB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298" y="1945898"/>
            <a:ext cx="2225811" cy="40991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6DA98CE-8915-2C16-3518-D5321C655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326" y="3334159"/>
            <a:ext cx="7452961" cy="250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45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316</Words>
  <Application>Microsoft Office PowerPoint</Application>
  <PresentationFormat>와이드스크린</PresentationFormat>
  <Paragraphs>99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정진호</cp:lastModifiedBy>
  <cp:revision>3</cp:revision>
  <dcterms:created xsi:type="dcterms:W3CDTF">2020-10-01T01:25:49Z</dcterms:created>
  <dcterms:modified xsi:type="dcterms:W3CDTF">2022-06-10T05:51:17Z</dcterms:modified>
</cp:coreProperties>
</file>