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디지털 데이터의 부호화 과정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광주고등학교 </a:t>
            </a:r>
            <a:r>
              <a:rPr lang="en-US" altLang="ko-KR"/>
              <a:t>2426</a:t>
            </a:r>
            <a:r>
              <a:rPr lang="ko-KR" altLang="en-US"/>
              <a:t> 정정호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238498" y="2026708"/>
            <a:ext cx="2655781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부호화란 무엇인가</a:t>
            </a:r>
            <a:r>
              <a:rPr lang="en-US" altLang="ko-KR" sz="2000"/>
              <a:t>?</a:t>
            </a:r>
            <a:endParaRPr lang="en-US" altLang="ko-KR" sz="2000"/>
          </a:p>
        </p:txBody>
      </p:sp>
      <p:sp>
        <p:nvSpPr>
          <p:cNvPr id="3" name=""/>
          <p:cNvSpPr txBox="1"/>
          <p:nvPr/>
        </p:nvSpPr>
        <p:spPr>
          <a:xfrm>
            <a:off x="3238498" y="3245273"/>
            <a:ext cx="4032251" cy="36745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블록체인은 무엇인가</a:t>
            </a: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3058582" y="4196291"/>
            <a:ext cx="5228169" cy="364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238498" y="4560570"/>
            <a:ext cx="6307669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블록체인에서 어떤 암호화가 쓰이는가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667125" y="1127126"/>
            <a:ext cx="4857749" cy="7283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100"/>
              <a:t>부호화</a:t>
            </a:r>
            <a:r>
              <a:rPr lang="en-US" altLang="ko-KR" sz="2100"/>
              <a:t>:</a:t>
            </a:r>
            <a:r>
              <a:rPr lang="ko-KR" altLang="en-US" sz="2100"/>
              <a:t> 정보를 일련의 기호나 심볼로</a:t>
            </a:r>
            <a:endParaRPr lang="ko-KR" altLang="en-US" sz="2100"/>
          </a:p>
          <a:p>
            <a:pPr lvl="0">
              <a:defRPr/>
            </a:pPr>
            <a:r>
              <a:rPr lang="ko-KR" altLang="en-US" sz="2100"/>
              <a:t>               변환하는 과정이다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3" name=""/>
          <p:cNvSpPr txBox="1"/>
          <p:nvPr/>
        </p:nvSpPr>
        <p:spPr>
          <a:xfrm>
            <a:off x="158750" y="3248448"/>
            <a:ext cx="3624793" cy="9084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/>
              <a:t>소스 부호화</a:t>
            </a:r>
            <a:r>
              <a:rPr lang="en-US" altLang="ko-KR"/>
              <a:t>:</a:t>
            </a:r>
            <a:r>
              <a:rPr lang="ko-KR" altLang="en-US"/>
              <a:t>데이터를 압축시키기                        위해 기호를 </a:t>
            </a:r>
            <a:r>
              <a:rPr lang="en-US" altLang="ko-KR"/>
              <a:t>0</a:t>
            </a:r>
            <a:r>
              <a:rPr lang="ko-KR" altLang="en-US"/>
              <a:t>과</a:t>
            </a:r>
            <a:r>
              <a:rPr lang="en-US" altLang="ko-KR"/>
              <a:t>1</a:t>
            </a:r>
            <a:r>
              <a:rPr lang="ko-KR" altLang="en-US"/>
              <a:t>로 이루어진 부호            로 변환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4254500" y="3245273"/>
            <a:ext cx="3683000" cy="3674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/>
              <a:t>채널 부호화</a:t>
            </a:r>
            <a:r>
              <a:rPr lang="en-US" altLang="ko-KR"/>
              <a:t>:</a:t>
            </a:r>
            <a:r>
              <a:rPr lang="ko-KR" altLang="en-US"/>
              <a:t>오류를 검출하고 정정하기 위해 부호에 잉여 정보를 추가함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202083" y="3248448"/>
            <a:ext cx="3810002" cy="3611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/>
              <a:t>선 부호화</a:t>
            </a:r>
            <a:r>
              <a:rPr lang="en-US" altLang="ko-KR" sz="1900"/>
              <a:t>:</a:t>
            </a:r>
            <a:r>
              <a:rPr lang="ko-KR" altLang="en-US"/>
              <a:t> 부호들은 전기 신호로 변환해서 전송할때 </a:t>
            </a:r>
            <a:r>
              <a:rPr lang="en-US" altLang="ko-KR"/>
              <a:t>0</a:t>
            </a:r>
            <a:r>
              <a:rPr lang="ko-KR" altLang="en-US"/>
              <a:t>과</a:t>
            </a:r>
            <a:r>
              <a:rPr lang="en-US" altLang="ko-KR"/>
              <a:t>1</a:t>
            </a:r>
            <a:r>
              <a:rPr lang="ko-KR" altLang="en-US"/>
              <a:t>에 해당하는 전기 신호의 전압을 결정하는 과정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116665" y="1412874"/>
            <a:ext cx="7366001" cy="364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날씨 데이터를 전송하려고 한다</a:t>
            </a:r>
            <a:r>
              <a:rPr lang="en-US" altLang="ko-KR"/>
              <a:t>.</a:t>
            </a:r>
            <a:r>
              <a:rPr lang="ko-KR" altLang="en-US"/>
              <a:t> 날씨는 </a:t>
            </a:r>
            <a:r>
              <a:rPr lang="en-US" altLang="ko-KR"/>
              <a:t>‘</a:t>
            </a:r>
            <a:r>
              <a:rPr lang="ko-KR" altLang="en-US"/>
              <a:t>맑음</a:t>
            </a:r>
            <a:r>
              <a:rPr lang="en-US" altLang="ko-KR"/>
              <a:t>’,</a:t>
            </a:r>
            <a:r>
              <a:rPr lang="ko-KR" altLang="en-US"/>
              <a:t> </a:t>
            </a:r>
            <a:r>
              <a:rPr lang="en-US" altLang="ko-KR"/>
              <a:t>’</a:t>
            </a:r>
            <a:r>
              <a:rPr lang="ko-KR" altLang="en-US"/>
              <a:t>흐림</a:t>
            </a:r>
            <a:r>
              <a:rPr lang="en-US" altLang="ko-KR"/>
              <a:t>’,</a:t>
            </a:r>
            <a:r>
              <a:rPr lang="ko-KR" altLang="en-US"/>
              <a:t> </a:t>
            </a:r>
            <a:r>
              <a:rPr lang="en-US" altLang="ko-KR"/>
              <a:t>’</a:t>
            </a:r>
            <a:r>
              <a:rPr lang="ko-KR" altLang="en-US"/>
              <a:t>비</a:t>
            </a:r>
            <a:r>
              <a:rPr lang="en-US" altLang="ko-KR"/>
              <a:t>’,</a:t>
            </a:r>
            <a:r>
              <a:rPr lang="ko-KR" altLang="en-US"/>
              <a:t> </a:t>
            </a:r>
            <a:r>
              <a:rPr lang="en-US" altLang="ko-KR"/>
              <a:t>’</a:t>
            </a:r>
            <a:r>
              <a:rPr lang="ko-KR" altLang="en-US"/>
              <a:t>눈</a:t>
            </a:r>
            <a:r>
              <a:rPr lang="en-US" altLang="ko-KR"/>
              <a:t>’</a:t>
            </a:r>
            <a:r>
              <a:rPr lang="ko-KR" altLang="en-US"/>
              <a:t>으로만 분류한다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소스 부호화</a:t>
            </a:r>
            <a:r>
              <a:rPr lang="ko-KR" altLang="en-US">
                <a:solidFill>
                  <a:schemeClr val="dk1"/>
                </a:solidFill>
              </a:rPr>
              <a:t>를 통해 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맑음</a:t>
            </a:r>
            <a:r>
              <a:rPr lang="en-US" altLang="ko-KR"/>
              <a:t>’,</a:t>
            </a:r>
            <a:r>
              <a:rPr lang="ko-KR" altLang="en-US"/>
              <a:t> </a:t>
            </a:r>
            <a:r>
              <a:rPr lang="en-US" altLang="ko-KR"/>
              <a:t>’</a:t>
            </a:r>
            <a:r>
              <a:rPr lang="ko-KR" altLang="en-US"/>
              <a:t>흐림</a:t>
            </a:r>
            <a:r>
              <a:rPr lang="en-US" altLang="ko-KR"/>
              <a:t>’,</a:t>
            </a:r>
            <a:r>
              <a:rPr lang="ko-KR" altLang="en-US"/>
              <a:t> </a:t>
            </a:r>
            <a:r>
              <a:rPr lang="en-US" altLang="ko-KR"/>
              <a:t>’</a:t>
            </a:r>
            <a:r>
              <a:rPr lang="ko-KR" altLang="en-US"/>
              <a:t>비</a:t>
            </a:r>
            <a:r>
              <a:rPr lang="en-US" altLang="ko-KR"/>
              <a:t>’,</a:t>
            </a:r>
            <a:r>
              <a:rPr lang="ko-KR" altLang="en-US"/>
              <a:t> </a:t>
            </a:r>
            <a:r>
              <a:rPr lang="en-US" altLang="ko-KR"/>
              <a:t>’</a:t>
            </a:r>
            <a:r>
              <a:rPr lang="ko-KR" altLang="en-US"/>
              <a:t>눈</a:t>
            </a:r>
            <a:r>
              <a:rPr lang="en-US" altLang="ko-KR"/>
              <a:t>’</a:t>
            </a:r>
            <a:r>
              <a:rPr lang="ko-KR" altLang="en-US"/>
              <a:t>을 각각 </a:t>
            </a:r>
            <a:r>
              <a:rPr lang="en-US" altLang="ko-KR"/>
              <a:t>00,01,10,11</a:t>
            </a:r>
            <a:r>
              <a:rPr lang="ko-KR" altLang="en-US"/>
              <a:t>의 부호로 바꾼다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4063999" y="3429000"/>
            <a:ext cx="730250" cy="3621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5640917" y="3791162"/>
            <a:ext cx="455082" cy="63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116665" y="3067897"/>
            <a:ext cx="8858250" cy="3611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채널 부호화 </a:t>
            </a:r>
            <a:r>
              <a:rPr lang="ko-KR" altLang="en-US">
                <a:solidFill>
                  <a:schemeClr val="dk1"/>
                </a:solidFill>
              </a:rPr>
              <a:t>중 삼중부호화와 </a:t>
            </a:r>
            <a:r>
              <a:rPr lang="ko-KR" altLang="en-US">
                <a:solidFill>
                  <a:srgbClr val="ff0000"/>
                </a:solidFill>
              </a:rPr>
              <a:t>선 부호화</a:t>
            </a:r>
            <a:r>
              <a:rPr lang="ko-KR" altLang="en-US">
                <a:solidFill>
                  <a:schemeClr val="dk1"/>
                </a:solidFill>
              </a:rPr>
              <a:t>중 차동 부호화를 이용하여 기준 신호가 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양의 전압이면 </a:t>
            </a: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음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양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음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음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음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음</a:t>
            </a:r>
            <a:r>
              <a:rPr lang="en-US" altLang="ko-KR">
                <a:solidFill>
                  <a:schemeClr val="dk1"/>
                </a:solidFill>
              </a:rPr>
              <a:t>’</a:t>
            </a:r>
            <a:r>
              <a:rPr lang="ko-KR" altLang="en-US">
                <a:solidFill>
                  <a:schemeClr val="dk1"/>
                </a:solidFill>
              </a:rPr>
              <a:t>의 전압을 갖는 전기 신호로 변환됨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5640917" y="2313728"/>
            <a:ext cx="455082" cy="63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f3db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640917" y="4743661"/>
            <a:ext cx="5524502" cy="3630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흐림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8179" y="1296459"/>
            <a:ext cx="7921718" cy="426508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97415" y="2838344"/>
            <a:ext cx="3185584" cy="11813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/>
              <a:t>블록체인</a:t>
            </a:r>
            <a:r>
              <a:rPr lang="en-US" altLang="ko-KR"/>
              <a:t>:</a:t>
            </a:r>
            <a:r>
              <a:rPr lang="ko-KR" altLang="en-US"/>
              <a:t> 분산된 데이터베이   스 기술로, 중앙 관리자 없이 여러 참여자가 공동으로 기록을 검증하고 유지하는 기술.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973667" y="1613958"/>
            <a:ext cx="8096250" cy="3653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973667" y="3931708"/>
            <a:ext cx="5842001" cy="3600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/>
              <a:t>공개키 암호화</a:t>
            </a:r>
            <a:r>
              <a:rPr lang="en-US" altLang="ko-KR"/>
              <a:t>:두 개의 서로 다른 키, 즉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공개키와</a:t>
            </a:r>
            <a:r>
              <a:rPr lang="ko-KR" altLang="en-US"/>
              <a:t> </a:t>
            </a:r>
            <a:r>
              <a:rPr lang="en-US" altLang="ko-KR"/>
              <a:t>개인키를 사용하는 방식입니다.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973667" y="1431289"/>
            <a:ext cx="6244167" cy="3653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/>
              <a:t>대칭키 암호화</a:t>
            </a:r>
            <a:r>
              <a:rPr lang="en-US" altLang="ko-KR"/>
              <a:t>:동일한 암호키를 사용하여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데이터를</a:t>
            </a:r>
            <a:r>
              <a:rPr lang="ko-KR" altLang="en-US"/>
              <a:t> </a:t>
            </a:r>
            <a:r>
              <a:rPr lang="en-US" altLang="ko-KR"/>
              <a:t>암호화하고 복호화하는 방식입니다. 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0900" y="831532"/>
            <a:ext cx="5767915" cy="22955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0900" y="3127057"/>
            <a:ext cx="5767916" cy="338974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930900" y="2174873"/>
            <a:ext cx="772583" cy="3663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Ana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11165417" y="2174873"/>
            <a:ext cx="2053165" cy="3663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Bro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134</ep:Words>
  <ep:PresentationFormat>화면 슬라이드 쇼(4:3)</ep:PresentationFormat>
  <ep:Paragraphs>21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디지털 데이터의 부호화 과정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2023-05-25T20:59:37.652</dcterms:created>
  <dc:creator>james</dc:creator>
  <cp:lastModifiedBy>james</cp:lastModifiedBy>
  <dcterms:modified xsi:type="dcterms:W3CDTF">2023-05-25T22:18:32.551</dcterms:modified>
  <cp:revision>16</cp:revision>
  <dc:title>디지털 데이터의 부호화 과정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