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DF043-86C4-6E75-CC9F-886523EE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CC3D3-7602-CF01-3119-6BB84C89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33B1C-BEBA-C9FA-4AFE-86A20B33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5CD6-90C4-D430-68AD-FA6D12E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A2373-9E9E-4028-0BE7-E026752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B080-AC09-6F83-F5B6-69AE446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1494C-5321-A259-4825-59A88123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32B60-A499-990C-116F-CA93CBA8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0D54B-7D05-780B-6B0F-F730D3D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42977-B048-7EA0-8FE1-F6CBF037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B2847-ECB4-EBFE-50AC-0BA9247E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92846-16D8-5BE3-61DB-948793E3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5CB6-91F4-C4A4-9AA4-5AF02A7F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29230-EB66-B254-5CEC-C3610ADC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AA6F1-07F1-C923-9F26-5278A91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4C3A-10E8-D219-D515-F55137CA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1F717-B960-19A8-C2AB-165EBE5A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00EE9-82C7-D548-A2F5-E42399A5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39E91-2A82-7AE5-7A70-07F687FB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559FA-1F04-8C19-1120-82B929E8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C6681-A56E-DF9D-24E2-71D1BEF5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F746B-9B83-9070-86FD-C1C20D05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BD5A5-B23F-F421-42D0-BED0AF80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A5D9-1484-B5BC-81AE-EC48BCF3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C67F1-6789-E1E4-6EEF-6516013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149A-4B7A-3742-7A0F-540247F2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BBD01-46EB-18F1-CF58-025282F6B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1BCEE-A189-F533-992B-4BC5F44E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857E5-3A2F-B906-1562-F4D2845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9136B-4D7C-2567-0FAA-AD48752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0652C-993F-142D-028E-54C767B3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FE6B-3144-9335-90CE-102D53B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A14F6-DC70-B93E-2549-6B4E41B9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B775F-A81A-CBBE-E0D4-B819144C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2F0CF-2E7C-1D88-6CBB-4822B39A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85EAF-7998-ADC1-41AF-660C00AFF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251D7-09D3-8F9D-4B88-7FE460A6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8BC59E-2139-31B4-F55E-C5870E7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13DBFE-B870-C742-77B5-BCF8063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66F8-4750-E448-5977-9EADDA0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E7D57-FFDB-F792-3AF8-251842F8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2F4AC-EF68-89AE-1BEA-3182AD55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30EC6F-3267-2915-F469-072A694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6ED0B7-A8D8-1DF0-2101-CA502833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58EF2-1B66-9A83-E79E-0743566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8DC0D-2EE5-387E-1602-8BD49E0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DB379-3F12-A399-FA91-FF687BC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BF4B1-CEE2-3F74-D7B8-363DD488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D8B98-E444-AF4E-BD0C-0345E5E5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6CF49-11D3-BC7B-C96F-B6F7E40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E6C2F-8D00-670E-60C1-9050E131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A30E0-28B6-2D5D-257B-69F24232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794B-EA7D-6EA2-832C-070BB68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C501C-869A-7E6F-25F3-069179DC6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DD103-0484-91FF-9F6F-10D5A6EA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AC7F-1922-E975-38DA-0C33BB6F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C241-90C4-F3D7-91BA-6B719B20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5844E-B0DB-BC8C-0566-82D492B1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70045-28D4-98E5-0E44-668AB0E5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FB8E-13FC-BC6C-F76A-3AE3CB9D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7380F-19B3-7296-0EE9-E0CD860A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715A-E05A-4D3C-A28B-CF7D8713C29D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2C534-DC5E-E31E-D9B6-96A25B507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9CEF-7A13-6188-39FC-8343EBE0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A88F-89B3-4905-8819-4AA6B941C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AF6789-5C96-2E92-6EC6-9343D3E4D339}"/>
              </a:ext>
            </a:extLst>
          </p:cNvPr>
          <p:cNvSpPr/>
          <p:nvPr/>
        </p:nvSpPr>
        <p:spPr>
          <a:xfrm>
            <a:off x="4859676" y="15411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STW_IDLE</a:t>
            </a:r>
            <a:r>
              <a:rPr lang="en-US" altLang="ko-KR" dirty="0">
                <a:solidFill>
                  <a:srgbClr val="FFFF00"/>
                </a:solidFill>
              </a:rPr>
              <a:t>(0)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4573F-3B19-3772-A7B3-0897C91ACC4C}"/>
              </a:ext>
            </a:extLst>
          </p:cNvPr>
          <p:cNvSpPr txBox="1"/>
          <p:nvPr/>
        </p:nvSpPr>
        <p:spPr>
          <a:xfrm>
            <a:off x="1787238" y="796332"/>
            <a:ext cx="19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AWVALID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&amp;&amp; ~</a:t>
            </a:r>
            <a:r>
              <a:rPr lang="en-US" altLang="ko-KR" sz="1200" dirty="0" err="1"/>
              <a:t>grant_read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0C9A5-8871-8C15-9A2F-41A7EDF4CDF1}"/>
              </a:ext>
            </a:extLst>
          </p:cNvPr>
          <p:cNvSpPr txBox="1"/>
          <p:nvPr/>
        </p:nvSpPr>
        <p:spPr>
          <a:xfrm>
            <a:off x="0" y="0"/>
            <a:ext cx="17791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core_read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8544A1-D621-C64F-B1E2-865B880C4D85}"/>
              </a:ext>
            </a:extLst>
          </p:cNvPr>
          <p:cNvSpPr/>
          <p:nvPr/>
        </p:nvSpPr>
        <p:spPr>
          <a:xfrm>
            <a:off x="1779141" y="1488829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STW_RUN</a:t>
            </a:r>
            <a:r>
              <a:rPr lang="en-US" altLang="ko-KR" dirty="0">
                <a:solidFill>
                  <a:srgbClr val="FFFF00"/>
                </a:solidFill>
              </a:rPr>
              <a:t>(1)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C64A57-DBA4-9817-8D0B-67D396EBB2B3}"/>
              </a:ext>
            </a:extLst>
          </p:cNvPr>
          <p:cNvCxnSpPr>
            <a:cxnSpLocks/>
            <a:stCxn id="2" idx="1"/>
            <a:endCxn id="17" idx="0"/>
          </p:cNvCxnSpPr>
          <p:nvPr/>
        </p:nvCxnSpPr>
        <p:spPr>
          <a:xfrm flipH="1">
            <a:off x="2760323" y="539393"/>
            <a:ext cx="2099353" cy="94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090A3-EDF4-9730-4440-0B31C0475EB9}"/>
              </a:ext>
            </a:extLst>
          </p:cNvPr>
          <p:cNvSpPr/>
          <p:nvPr/>
        </p:nvSpPr>
        <p:spPr>
          <a:xfrm>
            <a:off x="1779141" y="2658438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STW_WRITE0</a:t>
            </a:r>
            <a:r>
              <a:rPr lang="en-US" altLang="ko-KR" dirty="0">
                <a:solidFill>
                  <a:srgbClr val="FFFF00"/>
                </a:solidFill>
              </a:rPr>
              <a:t>(2)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CEA1D0-2C77-87EB-F4D6-F4F93EC8AE69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2760323" y="2259391"/>
            <a:ext cx="0" cy="3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BCD25A-0AF1-0B14-B7F5-45E6427DC388}"/>
              </a:ext>
            </a:extLst>
          </p:cNvPr>
          <p:cNvSpPr/>
          <p:nvPr/>
        </p:nvSpPr>
        <p:spPr>
          <a:xfrm>
            <a:off x="1779141" y="4249221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STW_WRITE1</a:t>
            </a:r>
            <a:r>
              <a:rPr lang="en-US" altLang="ko-KR" dirty="0">
                <a:solidFill>
                  <a:srgbClr val="FFFF00"/>
                </a:solidFill>
              </a:rPr>
              <a:t>(3)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C58F77-67FD-2A95-1ED5-A8DBB336E475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>
            <a:off x="2760323" y="3429000"/>
            <a:ext cx="0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98FC05-B1BE-C8BC-7170-41E78A5CE522}"/>
              </a:ext>
            </a:extLst>
          </p:cNvPr>
          <p:cNvSpPr txBox="1"/>
          <p:nvPr/>
        </p:nvSpPr>
        <p:spPr>
          <a:xfrm>
            <a:off x="1656828" y="3675781"/>
            <a:ext cx="10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WVALID = 1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E91102-9C80-708B-BF7F-91664BB664DF}"/>
              </a:ext>
            </a:extLst>
          </p:cNvPr>
          <p:cNvSpPr/>
          <p:nvPr/>
        </p:nvSpPr>
        <p:spPr>
          <a:xfrm>
            <a:off x="7469313" y="5885638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STW_WRITE2</a:t>
            </a:r>
            <a:r>
              <a:rPr lang="en-US" altLang="ko-KR" dirty="0"/>
              <a:t>(5)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6C47CC-0E18-EA2B-1A5C-912F845F454B}"/>
              </a:ext>
            </a:extLst>
          </p:cNvPr>
          <p:cNvSpPr txBox="1"/>
          <p:nvPr/>
        </p:nvSpPr>
        <p:spPr>
          <a:xfrm>
            <a:off x="5061399" y="3840982"/>
            <a:ext cx="185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AWLEN_reg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87CD40-09CF-FF79-76F8-F79322874EB7}"/>
              </a:ext>
            </a:extLst>
          </p:cNvPr>
          <p:cNvSpPr/>
          <p:nvPr/>
        </p:nvSpPr>
        <p:spPr>
          <a:xfrm>
            <a:off x="7469313" y="175306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STW_WRITE</a:t>
            </a:r>
            <a:r>
              <a:rPr lang="en-US" altLang="ko-KR" dirty="0">
                <a:solidFill>
                  <a:srgbClr val="FFFF00"/>
                </a:solidFill>
              </a:rPr>
              <a:t>(6)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1F094-B574-FC6B-E377-E705D6ACC47A}"/>
              </a:ext>
            </a:extLst>
          </p:cNvPr>
          <p:cNvSpPr/>
          <p:nvPr/>
        </p:nvSpPr>
        <p:spPr>
          <a:xfrm>
            <a:off x="7469313" y="3017100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FF00"/>
                </a:solidFill>
              </a:rPr>
              <a:t>STW_RSP</a:t>
            </a:r>
            <a:r>
              <a:rPr lang="en-US" altLang="ko-KR" dirty="0">
                <a:solidFill>
                  <a:srgbClr val="FFFF00"/>
                </a:solidFill>
              </a:rPr>
              <a:t>(7)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55C254-533B-5AF1-2FAA-9EFAC689609F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072295" y="3402381"/>
            <a:ext cx="2397018" cy="4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710EA2-6C6A-F17D-2333-05A220F79A77}"/>
              </a:ext>
            </a:extLst>
          </p:cNvPr>
          <p:cNvSpPr txBox="1"/>
          <p:nvPr/>
        </p:nvSpPr>
        <p:spPr>
          <a:xfrm>
            <a:off x="5072295" y="2996067"/>
            <a:ext cx="184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AWLEN_reg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FFE4D8-8EF8-3B93-3DF2-8A9B353F066B}"/>
              </a:ext>
            </a:extLst>
          </p:cNvPr>
          <p:cNvCxnSpPr>
            <a:cxnSpLocks/>
          </p:cNvCxnSpPr>
          <p:nvPr/>
        </p:nvCxnSpPr>
        <p:spPr>
          <a:xfrm flipV="1">
            <a:off x="3950255" y="3812862"/>
            <a:ext cx="1098695" cy="257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23B9AC-B80E-8323-0313-902557BD2BF4}"/>
              </a:ext>
            </a:extLst>
          </p:cNvPr>
          <p:cNvSpPr txBox="1"/>
          <p:nvPr/>
        </p:nvSpPr>
        <p:spPr>
          <a:xfrm>
            <a:off x="4900295" y="6053446"/>
            <a:ext cx="192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&lt; AWTICK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616FE12-66B9-8F17-89BD-DEEBFB5D718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2631591" y="5148514"/>
            <a:ext cx="1424051" cy="1166587"/>
          </a:xfrm>
          <a:prstGeom prst="bentConnector3">
            <a:avLst>
              <a:gd name="adj1" fmla="val 99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441A05DB-ED60-DEEC-E5FC-EBDCF396F444}"/>
              </a:ext>
            </a:extLst>
          </p:cNvPr>
          <p:cNvCxnSpPr>
            <a:stCxn id="52" idx="3"/>
            <a:endCxn id="2" idx="3"/>
          </p:cNvCxnSpPr>
          <p:nvPr/>
        </p:nvCxnSpPr>
        <p:spPr>
          <a:xfrm flipH="1" flipV="1">
            <a:off x="6822040" y="539393"/>
            <a:ext cx="2609637" cy="2862988"/>
          </a:xfrm>
          <a:prstGeom prst="curvedConnector3">
            <a:avLst>
              <a:gd name="adj1" fmla="val -80075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D06083C-8FF6-1C9C-51A2-085235A878C3}"/>
              </a:ext>
            </a:extLst>
          </p:cNvPr>
          <p:cNvSpPr txBox="1"/>
          <p:nvPr/>
        </p:nvSpPr>
        <p:spPr>
          <a:xfrm>
            <a:off x="9516558" y="407160"/>
            <a:ext cx="212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br>
              <a:rPr lang="en-US" altLang="ko-KR" sz="1200" dirty="0"/>
            </a:br>
            <a:r>
              <a:rPr lang="en-US" altLang="ko-KR" sz="1200" dirty="0"/>
              <a:t>&amp;&amp; BREADY</a:t>
            </a:r>
          </a:p>
          <a:p>
            <a:r>
              <a:rPr lang="en-US" altLang="ko-KR" sz="1200" dirty="0"/>
              <a:t>&amp;&amp; </a:t>
            </a:r>
            <a:r>
              <a:rPr lang="en-US" altLang="ko-KR" sz="1200" dirty="0" err="1"/>
              <a:t>BVALID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0881EB-2427-ED9B-BA11-F633D1EF5563}"/>
              </a:ext>
            </a:extLst>
          </p:cNvPr>
          <p:cNvCxnSpPr>
            <a:cxnSpLocks/>
            <a:stCxn id="50" idx="1"/>
            <a:endCxn id="22" idx="3"/>
          </p:cNvCxnSpPr>
          <p:nvPr/>
        </p:nvCxnSpPr>
        <p:spPr>
          <a:xfrm flipH="1">
            <a:off x="3741505" y="2138346"/>
            <a:ext cx="3727808" cy="9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C0BF-88F7-D5F1-EF6C-DBEC895D1D91}"/>
              </a:ext>
            </a:extLst>
          </p:cNvPr>
          <p:cNvSpPr txBox="1"/>
          <p:nvPr/>
        </p:nvSpPr>
        <p:spPr>
          <a:xfrm>
            <a:off x="5186715" y="2275451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1C2A6C-FE84-DE67-9163-F34D75D245B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3741505" y="4634502"/>
            <a:ext cx="4289959" cy="14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16560D-2D2E-F42A-90E7-64A760D5159E}"/>
              </a:ext>
            </a:extLst>
          </p:cNvPr>
          <p:cNvSpPr txBox="1"/>
          <p:nvPr/>
        </p:nvSpPr>
        <p:spPr>
          <a:xfrm>
            <a:off x="6006348" y="4786563"/>
            <a:ext cx="1387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787840-08EA-E1B8-DBAB-F8C74E7D2BF0}"/>
              </a:ext>
            </a:extLst>
          </p:cNvPr>
          <p:cNvSpPr/>
          <p:nvPr/>
        </p:nvSpPr>
        <p:spPr>
          <a:xfrm>
            <a:off x="9759636" y="4401282"/>
            <a:ext cx="2322668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STW_WRITE_VOID</a:t>
            </a:r>
            <a:r>
              <a:rPr lang="en-US" altLang="ko-KR" dirty="0"/>
              <a:t>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144220-1A2A-F5B6-38DF-F7A996DAC545}"/>
              </a:ext>
            </a:extLst>
          </p:cNvPr>
          <p:cNvSpPr txBox="1"/>
          <p:nvPr/>
        </p:nvSpPr>
        <p:spPr>
          <a:xfrm>
            <a:off x="8287062" y="4828533"/>
            <a:ext cx="147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)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03DC60-8C64-24E9-3E3A-E7B59EB8F4D5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9631035" y="5057367"/>
            <a:ext cx="1175459" cy="140441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993DBF-D504-6EFD-BE93-9960D0AC8F07}"/>
              </a:ext>
            </a:extLst>
          </p:cNvPr>
          <p:cNvSpPr txBox="1"/>
          <p:nvPr/>
        </p:nvSpPr>
        <p:spPr>
          <a:xfrm>
            <a:off x="9414670" y="3401038"/>
            <a:ext cx="1901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AWLEN_reg</a:t>
            </a:r>
            <a:endParaRPr lang="en-US" altLang="ko-KR" sz="12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B4C472C-E4AA-F1F6-BE22-62771356CC6C}"/>
              </a:ext>
            </a:extLst>
          </p:cNvPr>
          <p:cNvCxnSpPr>
            <a:cxnSpLocks/>
            <a:stCxn id="36" idx="0"/>
            <a:endCxn id="52" idx="3"/>
          </p:cNvCxnSpPr>
          <p:nvPr/>
        </p:nvCxnSpPr>
        <p:spPr>
          <a:xfrm rot="16200000" flipV="1">
            <a:off x="9676874" y="3157185"/>
            <a:ext cx="998901" cy="148929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333BCC-CDD3-0866-C7C2-FF0591C0BC4A}"/>
              </a:ext>
            </a:extLst>
          </p:cNvPr>
          <p:cNvSpPr txBox="1"/>
          <p:nvPr/>
        </p:nvSpPr>
        <p:spPr>
          <a:xfrm>
            <a:off x="9431677" y="1808460"/>
            <a:ext cx="212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beatW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AWLEN_reg</a:t>
            </a:r>
            <a:endParaRPr lang="en-US" altLang="ko-KR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5C193FD-43D4-C4A5-2994-6798AE6A1E9F}"/>
              </a:ext>
            </a:extLst>
          </p:cNvPr>
          <p:cNvCxnSpPr>
            <a:cxnSpLocks/>
            <a:stCxn id="36" idx="0"/>
            <a:endCxn id="50" idx="3"/>
          </p:cNvCxnSpPr>
          <p:nvPr/>
        </p:nvCxnSpPr>
        <p:spPr>
          <a:xfrm rot="16200000" flipV="1">
            <a:off x="9044856" y="2525167"/>
            <a:ext cx="2262936" cy="148929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7AD10C-412B-F9A4-5338-F352B0119628}"/>
              </a:ext>
            </a:extLst>
          </p:cNvPr>
          <p:cNvSpPr txBox="1"/>
          <p:nvPr/>
        </p:nvSpPr>
        <p:spPr>
          <a:xfrm>
            <a:off x="10246315" y="5763737"/>
            <a:ext cx="156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&lt; AWTICK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F71C9-AA6A-5A52-85A3-2F59B497DE6C}"/>
              </a:ext>
            </a:extLst>
          </p:cNvPr>
          <p:cNvSpPr txBox="1"/>
          <p:nvPr/>
        </p:nvSpPr>
        <p:spPr>
          <a:xfrm>
            <a:off x="10273910" y="4018511"/>
            <a:ext cx="162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AWTICK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F7E21-A39D-B265-7C7B-5C0B8D17FF46}"/>
              </a:ext>
            </a:extLst>
          </p:cNvPr>
          <p:cNvSpPr txBox="1"/>
          <p:nvPr/>
        </p:nvSpPr>
        <p:spPr>
          <a:xfrm>
            <a:off x="3894378" y="5156690"/>
            <a:ext cx="182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tickW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AWTICK</a:t>
            </a:r>
            <a:endParaRPr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F29574-2ADD-37F1-02A0-712F082F2BA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048951" y="2138346"/>
            <a:ext cx="2420362" cy="16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B623D2-C07C-02E6-CF95-FB7F52431D99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16345" y="4786563"/>
            <a:ext cx="334150" cy="109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5E8DBB-91E7-2671-A21A-5167B26567F6}"/>
              </a:ext>
            </a:extLst>
          </p:cNvPr>
          <p:cNvSpPr txBox="1"/>
          <p:nvPr/>
        </p:nvSpPr>
        <p:spPr>
          <a:xfrm>
            <a:off x="8407550" y="5468711"/>
            <a:ext cx="92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B656DF-58AF-FC15-DAE9-EB3E16CEB71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26858" y="4773001"/>
            <a:ext cx="1632778" cy="135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id="{8492F3EC-2AF1-35BF-0287-6FD6F01E2ABD}"/>
              </a:ext>
            </a:extLst>
          </p:cNvPr>
          <p:cNvSpPr/>
          <p:nvPr/>
        </p:nvSpPr>
        <p:spPr>
          <a:xfrm rot="2482221">
            <a:off x="5314327" y="871313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E9EB7-6D3A-6533-1E10-1FF382CA4079}"/>
              </a:ext>
            </a:extLst>
          </p:cNvPr>
          <p:cNvSpPr txBox="1"/>
          <p:nvPr/>
        </p:nvSpPr>
        <p:spPr>
          <a:xfrm>
            <a:off x="5916180" y="1002836"/>
            <a:ext cx="26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</a:t>
            </a:r>
            <a:r>
              <a:rPr lang="en-US" altLang="ko-KR" sz="1200" dirty="0" err="1"/>
              <a:t>AWVALID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&amp;&amp; ~</a:t>
            </a:r>
            <a:r>
              <a:rPr lang="en-US" altLang="ko-KR" sz="1200" dirty="0" err="1"/>
              <a:t>grant_read</a:t>
            </a:r>
            <a:r>
              <a:rPr lang="en-US" altLang="ko-KR" sz="1200" dirty="0"/>
              <a:t> )</a:t>
            </a:r>
            <a:endParaRPr lang="ko-KR" altLang="en-US" sz="1200" dirty="0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78CE22F-7004-87B4-AFCA-D7740330C7FF}"/>
              </a:ext>
            </a:extLst>
          </p:cNvPr>
          <p:cNvSpPr/>
          <p:nvPr/>
        </p:nvSpPr>
        <p:spPr>
          <a:xfrm rot="13491334">
            <a:off x="1090225" y="2716589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09848-A3EA-C8A5-AB5F-F677A8AAB55B}"/>
              </a:ext>
            </a:extLst>
          </p:cNvPr>
          <p:cNvSpPr txBox="1"/>
          <p:nvPr/>
        </p:nvSpPr>
        <p:spPr>
          <a:xfrm>
            <a:off x="192360" y="2636095"/>
            <a:ext cx="10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en-US" altLang="ko-KR" sz="1200" dirty="0" err="1"/>
              <a:t>WVALID</a:t>
            </a:r>
            <a:endParaRPr lang="ko-KR" altLang="en-US" sz="1200" dirty="0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5F48AA1-DE1C-B3A4-6FC6-D4B1B8D5079C}"/>
              </a:ext>
            </a:extLst>
          </p:cNvPr>
          <p:cNvSpPr/>
          <p:nvPr/>
        </p:nvSpPr>
        <p:spPr>
          <a:xfrm rot="13491334">
            <a:off x="1115917" y="4390154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9FFD16-8FA5-2D66-4D0A-9140B84BC699}"/>
              </a:ext>
            </a:extLst>
          </p:cNvPr>
          <p:cNvSpPr txBox="1"/>
          <p:nvPr/>
        </p:nvSpPr>
        <p:spPr>
          <a:xfrm>
            <a:off x="310296" y="4496002"/>
            <a:ext cx="84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656CAF-0AA7-9902-8F07-FCB26116E3AA}"/>
              </a:ext>
            </a:extLst>
          </p:cNvPr>
          <p:cNvSpPr txBox="1"/>
          <p:nvPr/>
        </p:nvSpPr>
        <p:spPr>
          <a:xfrm>
            <a:off x="2329004" y="5369171"/>
            <a:ext cx="10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1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BB0CCC0-DF08-EE02-BF92-8345D88FBA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43917" y="6270919"/>
            <a:ext cx="3525396" cy="1166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원호 61">
            <a:extLst>
              <a:ext uri="{FF2B5EF4-FFF2-40B4-BE49-F238E27FC236}">
                <a16:creationId xmlns:a16="http://schemas.microsoft.com/office/drawing/2014/main" id="{031D3C39-BECD-F606-386A-E1DB2AC5ECF6}"/>
              </a:ext>
            </a:extLst>
          </p:cNvPr>
          <p:cNvSpPr/>
          <p:nvPr/>
        </p:nvSpPr>
        <p:spPr>
          <a:xfrm>
            <a:off x="7108039" y="5536002"/>
            <a:ext cx="475329" cy="479243"/>
          </a:xfrm>
          <a:prstGeom prst="arc">
            <a:avLst>
              <a:gd name="adj1" fmla="val 518861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907055-31BD-4F56-8637-45E3875C5506}"/>
              </a:ext>
            </a:extLst>
          </p:cNvPr>
          <p:cNvSpPr txBox="1"/>
          <p:nvPr/>
        </p:nvSpPr>
        <p:spPr>
          <a:xfrm>
            <a:off x="7111327" y="5336820"/>
            <a:ext cx="92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AF0E3E01-469D-8360-5FD6-8335E0D13B55}"/>
              </a:ext>
            </a:extLst>
          </p:cNvPr>
          <p:cNvSpPr/>
          <p:nvPr/>
        </p:nvSpPr>
        <p:spPr>
          <a:xfrm rot="13364840">
            <a:off x="8054496" y="1181377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3D1094-3776-816A-5510-F2BB3CA6E520}"/>
              </a:ext>
            </a:extLst>
          </p:cNvPr>
          <p:cNvSpPr txBox="1"/>
          <p:nvPr/>
        </p:nvSpPr>
        <p:spPr>
          <a:xfrm>
            <a:off x="8598222" y="1241599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  <a:endParaRPr lang="ko-KR" altLang="en-US" sz="1200" dirty="0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64CA065B-939D-276E-7090-CB06C4DFED7A}"/>
              </a:ext>
            </a:extLst>
          </p:cNvPr>
          <p:cNvSpPr/>
          <p:nvPr/>
        </p:nvSpPr>
        <p:spPr>
          <a:xfrm rot="13364840">
            <a:off x="7944674" y="2571687"/>
            <a:ext cx="599999" cy="621785"/>
          </a:xfrm>
          <a:prstGeom prst="arc">
            <a:avLst>
              <a:gd name="adj1" fmla="val 18323208"/>
              <a:gd name="adj2" fmla="val 889313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4221A8-1A09-7323-BB3C-5673BF481D4A}"/>
              </a:ext>
            </a:extLst>
          </p:cNvPr>
          <p:cNvSpPr txBox="1"/>
          <p:nvPr/>
        </p:nvSpPr>
        <p:spPr>
          <a:xfrm>
            <a:off x="8536286" y="2621784"/>
            <a:ext cx="72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</a:t>
            </a:r>
            <a:endParaRPr lang="ko-KR" altLang="en-US" sz="1200" dirty="0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id="{1C574543-A67A-A18A-7D13-89E7EE32C752}"/>
              </a:ext>
            </a:extLst>
          </p:cNvPr>
          <p:cNvSpPr/>
          <p:nvPr/>
        </p:nvSpPr>
        <p:spPr>
          <a:xfrm rot="2527059">
            <a:off x="7970343" y="3638037"/>
            <a:ext cx="599999" cy="621785"/>
          </a:xfrm>
          <a:prstGeom prst="arc">
            <a:avLst>
              <a:gd name="adj1" fmla="val 18323208"/>
              <a:gd name="adj2" fmla="val 889313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37C7F2-3B67-3B52-72DE-766D868D2FAC}"/>
              </a:ext>
            </a:extLst>
          </p:cNvPr>
          <p:cNvSpPr txBox="1"/>
          <p:nvPr/>
        </p:nvSpPr>
        <p:spPr>
          <a:xfrm>
            <a:off x="8031464" y="3891196"/>
            <a:ext cx="184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  <a:br>
              <a:rPr lang="en-US" altLang="ko-KR" sz="1200" dirty="0"/>
            </a:br>
            <a:r>
              <a:rPr lang="en-US" altLang="ko-KR" sz="1200" dirty="0"/>
              <a:t>&amp;&amp; </a:t>
            </a:r>
          </a:p>
          <a:p>
            <a:r>
              <a:rPr lang="en-US" altLang="ko-KR" sz="1200" dirty="0"/>
              <a:t>! (BREADY &amp;&amp; </a:t>
            </a:r>
            <a:r>
              <a:rPr lang="en-US" altLang="ko-KR" sz="1200" dirty="0" err="1"/>
              <a:t>BVALID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323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A5195B-C875-8061-BAA2-841EAAA350EC}"/>
              </a:ext>
            </a:extLst>
          </p:cNvPr>
          <p:cNvSpPr txBox="1"/>
          <p:nvPr/>
        </p:nvSpPr>
        <p:spPr>
          <a:xfrm>
            <a:off x="599768" y="5002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ST_READY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ST_MISALIGN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ST_ALIGN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ST_READ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ST_READ_DONE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0510F-C561-1477-27D2-AAF2292FDB8A}"/>
              </a:ext>
            </a:extLst>
          </p:cNvPr>
          <p:cNvSpPr txBox="1"/>
          <p:nvPr/>
        </p:nvSpPr>
        <p:spPr>
          <a:xfrm>
            <a:off x="1081548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SR_IDLE 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'h0</a:t>
            </a:r>
            <a:endParaRPr lang="pt-BR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SR_ARB  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'h1</a:t>
            </a:r>
            <a:endParaRPr lang="pt-BR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SR_RD   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'h2</a:t>
            </a:r>
            <a:endParaRPr lang="pt-BR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, SR_DONE 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'h3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2C15C-A6D0-5ACA-52A4-124BF1BB02DD}"/>
              </a:ext>
            </a:extLst>
          </p:cNvPr>
          <p:cNvSpPr txBox="1"/>
          <p:nvPr/>
        </p:nvSpPr>
        <p:spPr>
          <a:xfrm>
            <a:off x="5517833" y="4029164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STR_IDLE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STR_READ_ARB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STR_READ_ADR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STR_READ_DAT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STR_READ_DAT_WAIT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542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89A0B-3634-CE12-11B5-9973784BA7FD}"/>
              </a:ext>
            </a:extLst>
          </p:cNvPr>
          <p:cNvSpPr txBox="1"/>
          <p:nvPr/>
        </p:nvSpPr>
        <p:spPr>
          <a:xfrm>
            <a:off x="627797" y="300251"/>
            <a:ext cx="79941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localparam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CSRA_NAME0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CSRA_NAME1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8'h04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CSRA_NAME2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8'h08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CSRA_NAME3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8'h0C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CSRA_COMP0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8'h10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CSRA_COMP1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8'h14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CSRA_COMP2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8'h18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CSRA_COMP3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8'h1C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CSRA_VERSION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8'h20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CSRA_CONTROL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8'h30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CSRA_NUM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8'h40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// num register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CSRA_SOURCE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8'h44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CSRA_DEST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32'hA000_0000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8'h48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03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163AF-8F6A-EAA0-7C5E-D0276FD30DAB}"/>
              </a:ext>
            </a:extLst>
          </p:cNvPr>
          <p:cNvSpPr txBox="1"/>
          <p:nvPr/>
        </p:nvSpPr>
        <p:spPr>
          <a:xfrm>
            <a:off x="0" y="0"/>
            <a:ext cx="32175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 case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163EB2-BE97-ECE6-5B6E-EC66298AAB26}"/>
              </a:ext>
            </a:extLst>
          </p:cNvPr>
          <p:cNvSpPr/>
          <p:nvPr/>
        </p:nvSpPr>
        <p:spPr>
          <a:xfrm>
            <a:off x="4859676" y="15411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STR_IDLE(0)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FCBA2-DCBF-CE6A-31CA-47C15D5A0739}"/>
              </a:ext>
            </a:extLst>
          </p:cNvPr>
          <p:cNvSpPr txBox="1"/>
          <p:nvPr/>
        </p:nvSpPr>
        <p:spPr>
          <a:xfrm>
            <a:off x="2152586" y="600396"/>
            <a:ext cx="139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ARVALID &amp; ~AWVALID &amp; ~</a:t>
            </a:r>
            <a:r>
              <a:rPr lang="en-US" altLang="ko-KR" sz="1200" dirty="0" err="1"/>
              <a:t>grant_write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D796D-7485-7E34-D77F-F4A2AF7B8808}"/>
              </a:ext>
            </a:extLst>
          </p:cNvPr>
          <p:cNvSpPr/>
          <p:nvPr/>
        </p:nvSpPr>
        <p:spPr>
          <a:xfrm>
            <a:off x="766526" y="1444273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STR_RUN(1)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9CB103-3608-C9F6-A66A-8B4062AB680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1747708" y="539393"/>
            <a:ext cx="3111968" cy="90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E6920-EFE7-ED71-D188-DDE1070DAC53}"/>
              </a:ext>
            </a:extLst>
          </p:cNvPr>
          <p:cNvSpPr/>
          <p:nvPr/>
        </p:nvSpPr>
        <p:spPr>
          <a:xfrm>
            <a:off x="766526" y="269411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STR_WAIT(2)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915A9A-820C-8AB3-1C74-D4B920F64C1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747708" y="2214835"/>
            <a:ext cx="0" cy="47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43FFE-D45A-E987-165E-4EE344CF5E94}"/>
              </a:ext>
            </a:extLst>
          </p:cNvPr>
          <p:cNvSpPr/>
          <p:nvPr/>
        </p:nvSpPr>
        <p:spPr>
          <a:xfrm>
            <a:off x="766526" y="5184562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STR_TICK(4)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3F65E-C3EF-C6BA-C49C-9AC9F3E35F97}"/>
              </a:ext>
            </a:extLst>
          </p:cNvPr>
          <p:cNvSpPr/>
          <p:nvPr/>
        </p:nvSpPr>
        <p:spPr>
          <a:xfrm>
            <a:off x="5589140" y="269411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STR_READ0(5)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7A076-3EFB-AC53-CD0C-80F8461CE52C}"/>
              </a:ext>
            </a:extLst>
          </p:cNvPr>
          <p:cNvSpPr txBox="1"/>
          <p:nvPr/>
        </p:nvSpPr>
        <p:spPr>
          <a:xfrm>
            <a:off x="8773821" y="238067"/>
            <a:ext cx="11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7141E-479F-93DE-B021-C8D2E7E79316}"/>
              </a:ext>
            </a:extLst>
          </p:cNvPr>
          <p:cNvSpPr txBox="1"/>
          <p:nvPr/>
        </p:nvSpPr>
        <p:spPr>
          <a:xfrm>
            <a:off x="4431199" y="3148150"/>
            <a:ext cx="139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&gt;= ARTICK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1A89D8-1A4E-3534-1AF4-98E93E45F32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28890" y="3079396"/>
            <a:ext cx="967981" cy="6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C669E3-BBF8-6FC1-7B30-8891915D2B03}"/>
              </a:ext>
            </a:extLst>
          </p:cNvPr>
          <p:cNvSpPr/>
          <p:nvPr/>
        </p:nvSpPr>
        <p:spPr>
          <a:xfrm>
            <a:off x="9609337" y="1333475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STR_END(7)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F55D3C-519F-D4C4-81D9-18AFCA1E7580}"/>
              </a:ext>
            </a:extLst>
          </p:cNvPr>
          <p:cNvCxnSpPr>
            <a:stCxn id="12" idx="3"/>
            <a:endCxn id="31" idx="2"/>
          </p:cNvCxnSpPr>
          <p:nvPr/>
        </p:nvCxnSpPr>
        <p:spPr>
          <a:xfrm flipV="1">
            <a:off x="7551504" y="2104037"/>
            <a:ext cx="3039015" cy="97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B40A5-0915-A11F-E349-2CB3D9832BD5}"/>
              </a:ext>
            </a:extLst>
          </p:cNvPr>
          <p:cNvSpPr txBox="1"/>
          <p:nvPr/>
        </p:nvSpPr>
        <p:spPr>
          <a:xfrm>
            <a:off x="9833745" y="2335711"/>
            <a:ext cx="178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beatR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ARLEN_reg</a:t>
            </a:r>
            <a:endParaRPr lang="ko-KR" altLang="en-US" sz="12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4D0A003-6E54-282E-ABEE-D846184616B0}"/>
              </a:ext>
            </a:extLst>
          </p:cNvPr>
          <p:cNvCxnSpPr>
            <a:cxnSpLocks/>
            <a:stCxn id="31" idx="0"/>
            <a:endCxn id="3" idx="3"/>
          </p:cNvCxnSpPr>
          <p:nvPr/>
        </p:nvCxnSpPr>
        <p:spPr>
          <a:xfrm rot="16200000" flipV="1">
            <a:off x="8309239" y="-947806"/>
            <a:ext cx="794082" cy="3768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DEA917-FD28-C7AF-C458-B3411CE4EAB4}"/>
              </a:ext>
            </a:extLst>
          </p:cNvPr>
          <p:cNvSpPr txBox="1"/>
          <p:nvPr/>
        </p:nvSpPr>
        <p:spPr>
          <a:xfrm>
            <a:off x="3183156" y="4734203"/>
            <a:ext cx="271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addrRT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ARSTRB_reg</a:t>
            </a:r>
            <a:r>
              <a:rPr lang="en-US" altLang="ko-KR" sz="1200" dirty="0"/>
              <a:t>) )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D6687A-C85A-1150-64FA-C32086A1D406}"/>
              </a:ext>
            </a:extLst>
          </p:cNvPr>
          <p:cNvSpPr/>
          <p:nvPr/>
        </p:nvSpPr>
        <p:spPr>
          <a:xfrm>
            <a:off x="7575759" y="6087438"/>
            <a:ext cx="2165383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STR_WAIT_VOID(3)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28EDC04-DC14-9325-8195-670FBF0C8E75}"/>
              </a:ext>
            </a:extLst>
          </p:cNvPr>
          <p:cNvSpPr/>
          <p:nvPr/>
        </p:nvSpPr>
        <p:spPr>
          <a:xfrm>
            <a:off x="9609337" y="4174790"/>
            <a:ext cx="1962364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STR_READ1(6)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7A7192-ECC9-C3E4-4679-18B80CB82DE2}"/>
              </a:ext>
            </a:extLst>
          </p:cNvPr>
          <p:cNvSpPr txBox="1"/>
          <p:nvPr/>
        </p:nvSpPr>
        <p:spPr>
          <a:xfrm>
            <a:off x="9908752" y="3416010"/>
            <a:ext cx="15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beatR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ARLEN_reg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16481-72AB-A735-C37F-2522051EB0D7}"/>
              </a:ext>
            </a:extLst>
          </p:cNvPr>
          <p:cNvSpPr txBox="1"/>
          <p:nvPr/>
        </p:nvSpPr>
        <p:spPr>
          <a:xfrm>
            <a:off x="8540691" y="4284716"/>
            <a:ext cx="129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D5842A-F8DD-72A9-7E56-8342BA58EF61}"/>
              </a:ext>
            </a:extLst>
          </p:cNvPr>
          <p:cNvSpPr txBox="1"/>
          <p:nvPr/>
        </p:nvSpPr>
        <p:spPr>
          <a:xfrm>
            <a:off x="7799894" y="5292842"/>
            <a:ext cx="17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&gt;= ARTICK</a:t>
            </a:r>
            <a:endParaRPr lang="ko-KR" altLang="en-US" sz="1200" dirty="0"/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7356DF97-D535-005A-2E78-EE33418A26C7}"/>
              </a:ext>
            </a:extLst>
          </p:cNvPr>
          <p:cNvCxnSpPr>
            <a:stCxn id="45" idx="0"/>
            <a:endCxn id="12" idx="3"/>
          </p:cNvCxnSpPr>
          <p:nvPr/>
        </p:nvCxnSpPr>
        <p:spPr>
          <a:xfrm rot="16200000" flipV="1">
            <a:off x="6600957" y="4029943"/>
            <a:ext cx="3008042" cy="11069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4D53FF-472E-10BE-7260-4D1B7BA42FC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748684" y="3079396"/>
            <a:ext cx="1840456" cy="61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B9D4DA-8C31-353B-AE86-444B05CB618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47708" y="3726857"/>
            <a:ext cx="1939662" cy="145770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원호 27">
            <a:extLst>
              <a:ext uri="{FF2B5EF4-FFF2-40B4-BE49-F238E27FC236}">
                <a16:creationId xmlns:a16="http://schemas.microsoft.com/office/drawing/2014/main" id="{5F0473C2-DF71-A1C7-057C-798342A79E26}"/>
              </a:ext>
            </a:extLst>
          </p:cNvPr>
          <p:cNvSpPr/>
          <p:nvPr/>
        </p:nvSpPr>
        <p:spPr>
          <a:xfrm>
            <a:off x="2504065" y="2279148"/>
            <a:ext cx="588346" cy="654261"/>
          </a:xfrm>
          <a:prstGeom prst="arc">
            <a:avLst>
              <a:gd name="adj1" fmla="val 10985152"/>
              <a:gd name="adj2" fmla="val 520037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319F6-7D35-996D-B231-94F8831D4D61}"/>
              </a:ext>
            </a:extLst>
          </p:cNvPr>
          <p:cNvSpPr txBox="1"/>
          <p:nvPr/>
        </p:nvSpPr>
        <p:spPr>
          <a:xfrm>
            <a:off x="3092411" y="3206449"/>
            <a:ext cx="58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24A3F6-5C86-B0DE-9741-D4DD04768DAC}"/>
              </a:ext>
            </a:extLst>
          </p:cNvPr>
          <p:cNvSpPr txBox="1"/>
          <p:nvPr/>
        </p:nvSpPr>
        <p:spPr>
          <a:xfrm>
            <a:off x="2957452" y="2236490"/>
            <a:ext cx="58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2871F-7F67-A8CF-D3A1-C11F395927F2}"/>
              </a:ext>
            </a:extLst>
          </p:cNvPr>
          <p:cNvSpPr txBox="1"/>
          <p:nvPr/>
        </p:nvSpPr>
        <p:spPr>
          <a:xfrm>
            <a:off x="2582662" y="3989322"/>
            <a:ext cx="142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&lt; ARTICK</a:t>
            </a:r>
            <a:endParaRPr lang="ko-KR" altLang="en-US" sz="1200" dirty="0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D0779203-15E0-D13F-66B6-D25672DCC2C2}"/>
              </a:ext>
            </a:extLst>
          </p:cNvPr>
          <p:cNvSpPr/>
          <p:nvPr/>
        </p:nvSpPr>
        <p:spPr>
          <a:xfrm rot="2482221">
            <a:off x="5314327" y="871313"/>
            <a:ext cx="599999" cy="621785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65216D-7F53-2A55-4F8C-1E2FC81EA2DA}"/>
              </a:ext>
            </a:extLst>
          </p:cNvPr>
          <p:cNvSpPr txBox="1"/>
          <p:nvPr/>
        </p:nvSpPr>
        <p:spPr>
          <a:xfrm>
            <a:off x="5879134" y="993738"/>
            <a:ext cx="127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!(ARVALID &amp; ~AWVALID &amp; ~</a:t>
            </a:r>
            <a:r>
              <a:rPr lang="en-US" altLang="ko-KR" sz="1200" dirty="0" err="1"/>
              <a:t>grant_write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957A5C13-FB7A-80D6-5E66-B8E4295A98C4}"/>
              </a:ext>
            </a:extLst>
          </p:cNvPr>
          <p:cNvSpPr/>
          <p:nvPr/>
        </p:nvSpPr>
        <p:spPr>
          <a:xfrm rot="16453723">
            <a:off x="481587" y="4769103"/>
            <a:ext cx="588346" cy="654261"/>
          </a:xfrm>
          <a:prstGeom prst="arc">
            <a:avLst>
              <a:gd name="adj1" fmla="val 11785293"/>
              <a:gd name="adj2" fmla="val 5781869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2052B5-F904-AAD0-7D3B-0BB077FE1998}"/>
              </a:ext>
            </a:extLst>
          </p:cNvPr>
          <p:cNvSpPr txBox="1"/>
          <p:nvPr/>
        </p:nvSpPr>
        <p:spPr>
          <a:xfrm>
            <a:off x="527378" y="4560071"/>
            <a:ext cx="555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0DFBFC-69AE-D72E-6688-FE1E7BBFD3D9}"/>
              </a:ext>
            </a:extLst>
          </p:cNvPr>
          <p:cNvSpPr txBox="1"/>
          <p:nvPr/>
        </p:nvSpPr>
        <p:spPr>
          <a:xfrm>
            <a:off x="3087913" y="5353824"/>
            <a:ext cx="66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~Tack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506189-E5A0-4881-3389-39BE3F01C320}"/>
              </a:ext>
            </a:extLst>
          </p:cNvPr>
          <p:cNvSpPr txBox="1"/>
          <p:nvPr/>
        </p:nvSpPr>
        <p:spPr>
          <a:xfrm>
            <a:off x="4317909" y="6282917"/>
            <a:ext cx="301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! ( | </a:t>
            </a:r>
            <a:r>
              <a:rPr lang="en-US" altLang="ko-KR" sz="1200" dirty="0" err="1"/>
              <a:t>get_strb_wr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addrRT</a:t>
            </a:r>
            <a:r>
              <a:rPr lang="en-US" altLang="ko-KR" sz="1200" dirty="0"/>
              <a:t> ,</a:t>
            </a:r>
            <a:r>
              <a:rPr lang="en-US" altLang="ko-KR" sz="1200" dirty="0" err="1"/>
              <a:t>ARSTRB_reg</a:t>
            </a:r>
            <a:r>
              <a:rPr lang="en-US" altLang="ko-KR" sz="1200" dirty="0"/>
              <a:t>) )</a:t>
            </a:r>
            <a:endParaRPr lang="ko-KR" altLang="en-US" sz="1200" dirty="0"/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7EA85396-75AA-7FF4-8A56-769E4129A559}"/>
              </a:ext>
            </a:extLst>
          </p:cNvPr>
          <p:cNvSpPr/>
          <p:nvPr/>
        </p:nvSpPr>
        <p:spPr>
          <a:xfrm rot="13370346">
            <a:off x="6277563" y="2137765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5D01B5-F7C6-F143-96B6-3885108E24E7}"/>
              </a:ext>
            </a:extLst>
          </p:cNvPr>
          <p:cNvSpPr txBox="1"/>
          <p:nvPr/>
        </p:nvSpPr>
        <p:spPr>
          <a:xfrm>
            <a:off x="6800147" y="2098146"/>
            <a:ext cx="82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1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838F30A-D066-FE09-A4BE-A050A7BCAD04}"/>
              </a:ext>
            </a:extLst>
          </p:cNvPr>
          <p:cNvCxnSpPr>
            <a:cxnSpLocks/>
            <a:stCxn id="12" idx="3"/>
            <a:endCxn id="71" idx="0"/>
          </p:cNvCxnSpPr>
          <p:nvPr/>
        </p:nvCxnSpPr>
        <p:spPr>
          <a:xfrm>
            <a:off x="7551504" y="3079396"/>
            <a:ext cx="3039015" cy="109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0A319A4-05D4-AF01-7588-AFAB1A9D6DB2}"/>
              </a:ext>
            </a:extLst>
          </p:cNvPr>
          <p:cNvSpPr txBox="1"/>
          <p:nvPr/>
        </p:nvSpPr>
        <p:spPr>
          <a:xfrm>
            <a:off x="8643951" y="2826723"/>
            <a:ext cx="87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Tack = 0</a:t>
            </a:r>
          </a:p>
        </p:txBody>
      </p:sp>
      <p:sp>
        <p:nvSpPr>
          <p:cNvPr id="101" name="원호 100">
            <a:extLst>
              <a:ext uri="{FF2B5EF4-FFF2-40B4-BE49-F238E27FC236}">
                <a16:creationId xmlns:a16="http://schemas.microsoft.com/office/drawing/2014/main" id="{952987AB-597E-7881-7C56-494960396476}"/>
              </a:ext>
            </a:extLst>
          </p:cNvPr>
          <p:cNvSpPr/>
          <p:nvPr/>
        </p:nvSpPr>
        <p:spPr>
          <a:xfrm rot="2390943">
            <a:off x="10444934" y="4976721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857365-906E-2DEB-8670-CE8EE01BE8B6}"/>
              </a:ext>
            </a:extLst>
          </p:cNvPr>
          <p:cNvSpPr txBox="1"/>
          <p:nvPr/>
        </p:nvSpPr>
        <p:spPr>
          <a:xfrm>
            <a:off x="10608688" y="5534549"/>
            <a:ext cx="110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0</a:t>
            </a:r>
          </a:p>
        </p:txBody>
      </p:sp>
      <p:sp>
        <p:nvSpPr>
          <p:cNvPr id="105" name="원호 104">
            <a:extLst>
              <a:ext uri="{FF2B5EF4-FFF2-40B4-BE49-F238E27FC236}">
                <a16:creationId xmlns:a16="http://schemas.microsoft.com/office/drawing/2014/main" id="{20BCE2EE-A422-C9BB-E45E-2309650EBC3A}"/>
              </a:ext>
            </a:extLst>
          </p:cNvPr>
          <p:cNvSpPr/>
          <p:nvPr/>
        </p:nvSpPr>
        <p:spPr>
          <a:xfrm rot="16379140">
            <a:off x="11422874" y="1018650"/>
            <a:ext cx="585521" cy="575580"/>
          </a:xfrm>
          <a:prstGeom prst="arc">
            <a:avLst>
              <a:gd name="adj1" fmla="val 16200000"/>
              <a:gd name="adj2" fmla="val 1108872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18EEFA-118D-751F-DD1E-C39A73EF741A}"/>
              </a:ext>
            </a:extLst>
          </p:cNvPr>
          <p:cNvSpPr txBox="1"/>
          <p:nvPr/>
        </p:nvSpPr>
        <p:spPr>
          <a:xfrm>
            <a:off x="11018227" y="749670"/>
            <a:ext cx="110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RREADY = 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4F0C83-80DA-3548-666E-8514351F5D2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28890" y="5569843"/>
            <a:ext cx="127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2BFE361-727B-202C-ED83-9D8162EA139A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2138230" y="3670057"/>
            <a:ext cx="2455153" cy="1273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CEE06A6-EB28-1D7D-EBE3-4BAE5FFBD80F}"/>
              </a:ext>
            </a:extLst>
          </p:cNvPr>
          <p:cNvCxnSpPr>
            <a:cxnSpLocks/>
            <a:stCxn id="45" idx="0"/>
            <a:endCxn id="9" idx="2"/>
          </p:cNvCxnSpPr>
          <p:nvPr/>
        </p:nvCxnSpPr>
        <p:spPr>
          <a:xfrm rot="16200000" flipV="1">
            <a:off x="5136923" y="2565909"/>
            <a:ext cx="132314" cy="69107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724860-07FB-50E1-497F-F3712FA4C5B6}"/>
              </a:ext>
            </a:extLst>
          </p:cNvPr>
          <p:cNvSpPr txBox="1"/>
          <p:nvPr/>
        </p:nvSpPr>
        <p:spPr>
          <a:xfrm>
            <a:off x="6178806" y="5756298"/>
            <a:ext cx="177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tickR</a:t>
            </a:r>
            <a:r>
              <a:rPr lang="en-US" altLang="ko-KR" sz="1200" dirty="0"/>
              <a:t> &lt; ARTICK</a:t>
            </a:r>
            <a:endParaRPr lang="ko-KR" altLang="en-US" sz="12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0735E6D-055E-33B4-9AB8-DF95202B229B}"/>
              </a:ext>
            </a:extLst>
          </p:cNvPr>
          <p:cNvCxnSpPr>
            <a:cxnSpLocks/>
            <a:stCxn id="71" idx="1"/>
            <a:endCxn id="7" idx="2"/>
          </p:cNvCxnSpPr>
          <p:nvPr/>
        </p:nvCxnSpPr>
        <p:spPr>
          <a:xfrm rot="10800000">
            <a:off x="1747709" y="3464677"/>
            <a:ext cx="7861629" cy="1095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8FA4BFC-8411-610E-51B0-40C69188E63B}"/>
              </a:ext>
            </a:extLst>
          </p:cNvPr>
          <p:cNvCxnSpPr>
            <a:cxnSpLocks/>
          </p:cNvCxnSpPr>
          <p:nvPr/>
        </p:nvCxnSpPr>
        <p:spPr>
          <a:xfrm>
            <a:off x="4002722" y="238067"/>
            <a:ext cx="856954" cy="13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F5A7628-0989-9747-5206-8C917904F269}"/>
              </a:ext>
            </a:extLst>
          </p:cNvPr>
          <p:cNvSpPr txBox="1"/>
          <p:nvPr/>
        </p:nvSpPr>
        <p:spPr>
          <a:xfrm>
            <a:off x="3552085" y="-25014"/>
            <a:ext cx="102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en-US" altLang="ko-KR" sz="1200" dirty="0" err="1"/>
              <a:t>ARESETn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2BFEC3-3451-C7F1-FF20-F5B3BA6B98B5}"/>
              </a:ext>
            </a:extLst>
          </p:cNvPr>
          <p:cNvCxnSpPr>
            <a:cxnSpLocks/>
          </p:cNvCxnSpPr>
          <p:nvPr/>
        </p:nvCxnSpPr>
        <p:spPr>
          <a:xfrm>
            <a:off x="4002722" y="5569841"/>
            <a:ext cx="3464878" cy="9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9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524</Words>
  <Application>Microsoft Office PowerPoint</Application>
  <PresentationFormat>와이드스크린</PresentationFormat>
  <Paragraphs>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Harman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Jeong, JiSeung</dc:creator>
  <cp:lastModifiedBy>Jeong jason</cp:lastModifiedBy>
  <cp:revision>83</cp:revision>
  <dcterms:created xsi:type="dcterms:W3CDTF">2022-09-01T05:41:21Z</dcterms:created>
  <dcterms:modified xsi:type="dcterms:W3CDTF">2022-09-18T14:17:21Z</dcterms:modified>
</cp:coreProperties>
</file>