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5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05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158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21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263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316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369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421" algn="l" defTabSz="914105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>
        <p:scale>
          <a:sx n="75" d="100"/>
          <a:sy n="75" d="100"/>
        </p:scale>
        <p:origin x="2684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6" indent="0" algn="ctr">
              <a:buNone/>
              <a:defRPr sz="2000"/>
            </a:lvl2pPr>
            <a:lvl3pPr marL="914352" indent="0" algn="ctr">
              <a:buNone/>
              <a:defRPr sz="1800"/>
            </a:lvl3pPr>
            <a:lvl4pPr marL="1371528" indent="0" algn="ctr">
              <a:buNone/>
              <a:defRPr sz="1600"/>
            </a:lvl4pPr>
            <a:lvl5pPr marL="1828704" indent="0" algn="ctr">
              <a:buNone/>
              <a:defRPr sz="1600"/>
            </a:lvl5pPr>
            <a:lvl6pPr marL="2285880" indent="0" algn="ctr">
              <a:buNone/>
              <a:defRPr sz="1600"/>
            </a:lvl6pPr>
            <a:lvl7pPr marL="2743056" indent="0" algn="ctr">
              <a:buNone/>
              <a:defRPr sz="1600"/>
            </a:lvl7pPr>
            <a:lvl8pPr marL="3200232" indent="0" algn="ctr">
              <a:buNone/>
              <a:defRPr sz="1600"/>
            </a:lvl8pPr>
            <a:lvl9pPr marL="3657408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82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16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04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600" b="1"/>
            </a:lvl4pPr>
            <a:lvl5pPr marL="1828704" indent="0">
              <a:buNone/>
              <a:defRPr sz="1600" b="1"/>
            </a:lvl5pPr>
            <a:lvl6pPr marL="2285880" indent="0">
              <a:buNone/>
              <a:defRPr sz="1600" b="1"/>
            </a:lvl6pPr>
            <a:lvl7pPr marL="2743056" indent="0">
              <a:buNone/>
              <a:defRPr sz="1600" b="1"/>
            </a:lvl7pPr>
            <a:lvl8pPr marL="3200232" indent="0">
              <a:buNone/>
              <a:defRPr sz="1600" b="1"/>
            </a:lvl8pPr>
            <a:lvl9pPr marL="365740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2" indent="0">
              <a:buNone/>
              <a:defRPr sz="1800" b="1"/>
            </a:lvl3pPr>
            <a:lvl4pPr marL="1371528" indent="0">
              <a:buNone/>
              <a:defRPr sz="1600" b="1"/>
            </a:lvl4pPr>
            <a:lvl5pPr marL="1828704" indent="0">
              <a:buNone/>
              <a:defRPr sz="1600" b="1"/>
            </a:lvl5pPr>
            <a:lvl6pPr marL="2285880" indent="0">
              <a:buNone/>
              <a:defRPr sz="1600" b="1"/>
            </a:lvl6pPr>
            <a:lvl7pPr marL="2743056" indent="0">
              <a:buNone/>
              <a:defRPr sz="1600" b="1"/>
            </a:lvl7pPr>
            <a:lvl8pPr marL="3200232" indent="0">
              <a:buNone/>
              <a:defRPr sz="1600" b="1"/>
            </a:lvl8pPr>
            <a:lvl9pPr marL="3657408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8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04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7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0"/>
            </a:lvl2pPr>
            <a:lvl3pPr marL="914352" indent="0">
              <a:buNone/>
              <a:defRPr sz="1200"/>
            </a:lvl3pPr>
            <a:lvl4pPr marL="1371528" indent="0">
              <a:buNone/>
              <a:defRPr sz="1000"/>
            </a:lvl4pPr>
            <a:lvl5pPr marL="1828704" indent="0">
              <a:buNone/>
              <a:defRPr sz="1000"/>
            </a:lvl5pPr>
            <a:lvl6pPr marL="2285880" indent="0">
              <a:buNone/>
              <a:defRPr sz="1000"/>
            </a:lvl6pPr>
            <a:lvl7pPr marL="2743056" indent="0">
              <a:buNone/>
              <a:defRPr sz="1000"/>
            </a:lvl7pPr>
            <a:lvl8pPr marL="3200232" indent="0">
              <a:buNone/>
              <a:defRPr sz="1000"/>
            </a:lvl8pPr>
            <a:lvl9pPr marL="365740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8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2" indent="0">
              <a:buNone/>
              <a:defRPr sz="2400"/>
            </a:lvl3pPr>
            <a:lvl4pPr marL="1371528" indent="0">
              <a:buNone/>
              <a:defRPr sz="2000"/>
            </a:lvl4pPr>
            <a:lvl5pPr marL="1828704" indent="0">
              <a:buNone/>
              <a:defRPr sz="2000"/>
            </a:lvl5pPr>
            <a:lvl6pPr marL="2285880" indent="0">
              <a:buNone/>
              <a:defRPr sz="2000"/>
            </a:lvl6pPr>
            <a:lvl7pPr marL="2743056" indent="0">
              <a:buNone/>
              <a:defRPr sz="2000"/>
            </a:lvl7pPr>
            <a:lvl8pPr marL="3200232" indent="0">
              <a:buNone/>
              <a:defRPr sz="2000"/>
            </a:lvl8pPr>
            <a:lvl9pPr marL="3657408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6" indent="0">
              <a:buNone/>
              <a:defRPr sz="1400"/>
            </a:lvl2pPr>
            <a:lvl3pPr marL="914352" indent="0">
              <a:buNone/>
              <a:defRPr sz="1200"/>
            </a:lvl3pPr>
            <a:lvl4pPr marL="1371528" indent="0">
              <a:buNone/>
              <a:defRPr sz="1000"/>
            </a:lvl4pPr>
            <a:lvl5pPr marL="1828704" indent="0">
              <a:buNone/>
              <a:defRPr sz="1000"/>
            </a:lvl5pPr>
            <a:lvl6pPr marL="2285880" indent="0">
              <a:buNone/>
              <a:defRPr sz="1000"/>
            </a:lvl6pPr>
            <a:lvl7pPr marL="2743056" indent="0">
              <a:buNone/>
              <a:defRPr sz="1000"/>
            </a:lvl7pPr>
            <a:lvl8pPr marL="3200232" indent="0">
              <a:buNone/>
              <a:defRPr sz="1000"/>
            </a:lvl8pPr>
            <a:lvl9pPr marL="3657408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AF18D-1AD7-4BD8-8BC5-7A3319EA13AE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45B64-3A22-4DF2-83EA-25B873C305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0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4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0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16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2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68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4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0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6" indent="-228588" algn="l" defTabSz="91435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2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4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0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6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2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8" algn="l" defTabSz="914352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직사각형 232"/>
          <p:cNvSpPr/>
          <p:nvPr/>
        </p:nvSpPr>
        <p:spPr>
          <a:xfrm>
            <a:off x="-1884234" y="-2887579"/>
            <a:ext cx="17255067" cy="135376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5" name="모서리가 둥근 직사각형 194"/>
          <p:cNvSpPr/>
          <p:nvPr/>
        </p:nvSpPr>
        <p:spPr>
          <a:xfrm>
            <a:off x="4329176" y="-512761"/>
            <a:ext cx="10288523" cy="9117631"/>
          </a:xfrm>
          <a:prstGeom prst="roundRect">
            <a:avLst>
              <a:gd name="adj" fmla="val 6429"/>
            </a:avLst>
          </a:prstGeom>
          <a:solidFill>
            <a:schemeClr val="accent1">
              <a:lumMod val="60000"/>
              <a:lumOff val="40000"/>
            </a:schemeClr>
          </a:solidFill>
          <a:ln w="4445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616977" y="740127"/>
            <a:ext cx="1100517" cy="148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I2c bus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Extender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오른쪽 중괄호 23"/>
          <p:cNvSpPr/>
          <p:nvPr/>
        </p:nvSpPr>
        <p:spPr>
          <a:xfrm rot="16200000">
            <a:off x="10865241" y="-1739188"/>
            <a:ext cx="358818" cy="4439239"/>
          </a:xfrm>
          <a:prstGeom prst="rightBrace">
            <a:avLst>
              <a:gd name="adj1" fmla="val 50217"/>
              <a:gd name="adj2" fmla="val 52076"/>
            </a:avLst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4138" y="-292936"/>
            <a:ext cx="6911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MUX 1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개당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3D Magnetometer 8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 → 총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25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개 연결 예정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655595" y="740127"/>
            <a:ext cx="1259842" cy="148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8-channel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I2c MUX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45165" y="743021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 smtClean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341325" y="740127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136177" y="1252817"/>
            <a:ext cx="134754" cy="13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0687464" y="1252816"/>
            <a:ext cx="134754" cy="13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238751" y="1252816"/>
            <a:ext cx="134754" cy="13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790038" y="1252816"/>
            <a:ext cx="134754" cy="132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꺾인 연결선 45"/>
          <p:cNvCxnSpPr/>
          <p:nvPr/>
        </p:nvCxnSpPr>
        <p:spPr>
          <a:xfrm rot="5400000" flipH="1" flipV="1">
            <a:off x="7768667" y="1093348"/>
            <a:ext cx="458353" cy="1796889"/>
          </a:xfrm>
          <a:prstGeom prst="bentConnector3">
            <a:avLst>
              <a:gd name="adj1" fmla="val -2339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5400000" flipH="1" flipV="1">
            <a:off x="8049509" y="1090454"/>
            <a:ext cx="458353" cy="1796889"/>
          </a:xfrm>
          <a:prstGeom prst="bentConnector3">
            <a:avLst>
              <a:gd name="adj1" fmla="val -445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896288" y="2330862"/>
            <a:ext cx="390673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2794934" y="1767814"/>
            <a:ext cx="0" cy="57325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9170068" y="2420643"/>
            <a:ext cx="390673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V="1">
            <a:off x="13068714" y="1767814"/>
            <a:ext cx="0" cy="6609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582104" y="191420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</a:rPr>
              <a:t>SCA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3090635" y="1932869"/>
            <a:ext cx="69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SDA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6655595" y="2683979"/>
            <a:ext cx="1259842" cy="148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8-channel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I2c MUX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445165" y="2686873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12341325" y="2683979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0136177" y="3196669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0687464" y="3196668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11238751" y="3196668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11790038" y="3196668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14" name="꺾인 연결선 113"/>
          <p:cNvCxnSpPr/>
          <p:nvPr/>
        </p:nvCxnSpPr>
        <p:spPr>
          <a:xfrm rot="5400000" flipH="1" flipV="1">
            <a:off x="7768667" y="3037200"/>
            <a:ext cx="458353" cy="1796889"/>
          </a:xfrm>
          <a:prstGeom prst="bentConnector3">
            <a:avLst>
              <a:gd name="adj1" fmla="val -2339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rot="5400000" flipH="1" flipV="1">
            <a:off x="8049509" y="3034306"/>
            <a:ext cx="458353" cy="1796889"/>
          </a:xfrm>
          <a:prstGeom prst="bentConnector3">
            <a:avLst>
              <a:gd name="adj1" fmla="val -445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8896288" y="4276831"/>
            <a:ext cx="390673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 flipV="1">
            <a:off x="12794934" y="3711666"/>
            <a:ext cx="0" cy="57325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170068" y="4364495"/>
            <a:ext cx="390673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3068714" y="3711666"/>
            <a:ext cx="0" cy="6609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582104" y="385805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</a:rPr>
              <a:t>SCA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3090635" y="3876721"/>
            <a:ext cx="69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SDA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6655595" y="4627831"/>
            <a:ext cx="1259842" cy="148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8-channel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I2c MUX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8445165" y="4630725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2341325" y="4627831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0136177" y="5140521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10687464" y="5140520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1238751" y="5140520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11790038" y="5140520"/>
            <a:ext cx="134754" cy="13225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31" name="꺾인 연결선 130"/>
          <p:cNvCxnSpPr/>
          <p:nvPr/>
        </p:nvCxnSpPr>
        <p:spPr>
          <a:xfrm rot="5400000" flipH="1" flipV="1">
            <a:off x="7768667" y="4981052"/>
            <a:ext cx="458353" cy="1796889"/>
          </a:xfrm>
          <a:prstGeom prst="bentConnector3">
            <a:avLst>
              <a:gd name="adj1" fmla="val -2339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/>
          <p:nvPr/>
        </p:nvCxnSpPr>
        <p:spPr>
          <a:xfrm rot="5400000" flipH="1" flipV="1">
            <a:off x="8049509" y="4978158"/>
            <a:ext cx="458353" cy="1796889"/>
          </a:xfrm>
          <a:prstGeom prst="bentConnector3">
            <a:avLst>
              <a:gd name="adj1" fmla="val -445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8896288" y="6212216"/>
            <a:ext cx="390673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V="1">
            <a:off x="12794934" y="5655518"/>
            <a:ext cx="0" cy="57325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9170068" y="6308347"/>
            <a:ext cx="390673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flipV="1">
            <a:off x="13068714" y="5655518"/>
            <a:ext cx="0" cy="6609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0582104" y="580191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</a:rPr>
              <a:t>SCA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3090635" y="5820573"/>
            <a:ext cx="69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SDA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6655595" y="6571682"/>
            <a:ext cx="1259842" cy="148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8-channel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ysClr val="windowText" lastClr="000000"/>
                </a:solidFill>
              </a:rPr>
              <a:t>I2c MUX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8445165" y="6574576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3D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Magnetometer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48" name="꺾인 연결선 147"/>
          <p:cNvCxnSpPr/>
          <p:nvPr/>
        </p:nvCxnSpPr>
        <p:spPr>
          <a:xfrm rot="5400000" flipH="1" flipV="1">
            <a:off x="7768667" y="6924903"/>
            <a:ext cx="458353" cy="1796889"/>
          </a:xfrm>
          <a:prstGeom prst="bentConnector3">
            <a:avLst>
              <a:gd name="adj1" fmla="val -23392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꺾인 연결선 148"/>
          <p:cNvCxnSpPr/>
          <p:nvPr/>
        </p:nvCxnSpPr>
        <p:spPr>
          <a:xfrm rot="5400000" flipH="1" flipV="1">
            <a:off x="8049509" y="6922009"/>
            <a:ext cx="458353" cy="1796889"/>
          </a:xfrm>
          <a:prstGeom prst="bentConnector3">
            <a:avLst>
              <a:gd name="adj1" fmla="val -44577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8196279" y="767929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C000"/>
                </a:solidFill>
              </a:rPr>
              <a:t>SCA</a:t>
            </a:r>
            <a:endParaRPr lang="ko-KR" altLang="en-US" sz="2000" b="1" dirty="0">
              <a:solidFill>
                <a:srgbClr val="FFC000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940547" y="7675578"/>
            <a:ext cx="698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00B050"/>
                </a:solidFill>
              </a:rPr>
              <a:t>SDA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167" name="직사각형 166"/>
          <p:cNvSpPr/>
          <p:nvPr/>
        </p:nvSpPr>
        <p:spPr>
          <a:xfrm>
            <a:off x="10203554" y="6574575"/>
            <a:ext cx="1274479" cy="10195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ysClr val="windowText" lastClr="000000"/>
                </a:solidFill>
              </a:rPr>
              <a:t>적외선 센서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68" name="직선 연결선 167"/>
          <p:cNvCxnSpPr/>
          <p:nvPr/>
        </p:nvCxnSpPr>
        <p:spPr>
          <a:xfrm flipV="1">
            <a:off x="10612421" y="7602852"/>
            <a:ext cx="0" cy="57325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/>
          <p:nvPr/>
        </p:nvCxnSpPr>
        <p:spPr>
          <a:xfrm flipV="1">
            <a:off x="10877734" y="7602852"/>
            <a:ext cx="0" cy="6609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>
            <a:off x="8849731" y="8153291"/>
            <a:ext cx="17626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9161976" y="8255307"/>
            <a:ext cx="172422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/>
          <p:nvPr/>
        </p:nvCxnSpPr>
        <p:spPr>
          <a:xfrm>
            <a:off x="5717494" y="1249924"/>
            <a:ext cx="93810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/>
          <p:nvPr/>
        </p:nvCxnSpPr>
        <p:spPr>
          <a:xfrm flipV="1">
            <a:off x="6200785" y="1237240"/>
            <a:ext cx="0" cy="597636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/>
          <p:nvPr/>
        </p:nvCxnSpPr>
        <p:spPr>
          <a:xfrm>
            <a:off x="6200785" y="3262797"/>
            <a:ext cx="4548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/>
          <p:cNvCxnSpPr/>
          <p:nvPr/>
        </p:nvCxnSpPr>
        <p:spPr>
          <a:xfrm>
            <a:off x="6200785" y="5161925"/>
            <a:ext cx="4548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/>
          <p:nvPr/>
        </p:nvCxnSpPr>
        <p:spPr>
          <a:xfrm>
            <a:off x="6186544" y="7213600"/>
            <a:ext cx="45481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/>
          <p:nvPr/>
        </p:nvCxnSpPr>
        <p:spPr>
          <a:xfrm>
            <a:off x="5717494" y="1498572"/>
            <a:ext cx="9381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6016635" y="1480548"/>
            <a:ext cx="0" cy="59763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6016635" y="3472347"/>
            <a:ext cx="6389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6002394" y="5501225"/>
            <a:ext cx="6389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/>
          <p:nvPr/>
        </p:nvCxnSpPr>
        <p:spPr>
          <a:xfrm>
            <a:off x="6002394" y="7456908"/>
            <a:ext cx="6389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/>
          <p:nvPr/>
        </p:nvCxnSpPr>
        <p:spPr>
          <a:xfrm>
            <a:off x="3670807" y="1266922"/>
            <a:ext cx="938101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연결선 193"/>
          <p:cNvCxnSpPr/>
          <p:nvPr/>
        </p:nvCxnSpPr>
        <p:spPr>
          <a:xfrm>
            <a:off x="3678876" y="1480548"/>
            <a:ext cx="9381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모서리가 둥근 직사각형 196"/>
          <p:cNvSpPr/>
          <p:nvPr/>
        </p:nvSpPr>
        <p:spPr>
          <a:xfrm>
            <a:off x="4884793" y="-723264"/>
            <a:ext cx="1770801" cy="411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Input Sensing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 flipV="1">
            <a:off x="163711" y="-859116"/>
            <a:ext cx="4460" cy="1617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 flipV="1">
            <a:off x="324727" y="-859116"/>
            <a:ext cx="4460" cy="1617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flipV="1">
            <a:off x="2072701" y="-859116"/>
            <a:ext cx="4460" cy="16172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 flipV="1">
            <a:off x="2246279" y="-859116"/>
            <a:ext cx="4460" cy="16172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-388814" y="-634043"/>
            <a:ext cx="1253648" cy="1099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Motor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1530662" y="-634043"/>
            <a:ext cx="1253648" cy="1099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Motor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Driver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-398731" y="-1958511"/>
            <a:ext cx="1253648" cy="1099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DC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Motor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1520745" y="-1945551"/>
            <a:ext cx="1253648" cy="1099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DC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Motor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0" name="모서리가 둥근 직사각형 209"/>
          <p:cNvSpPr/>
          <p:nvPr/>
        </p:nvSpPr>
        <p:spPr>
          <a:xfrm>
            <a:off x="-1111392" y="3193776"/>
            <a:ext cx="5031460" cy="541109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444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/>
          <p:nvPr/>
        </p:nvCxnSpPr>
        <p:spPr>
          <a:xfrm flipV="1">
            <a:off x="114544" y="6147717"/>
            <a:ext cx="4460" cy="7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/>
          <p:nvPr/>
        </p:nvCxnSpPr>
        <p:spPr>
          <a:xfrm flipV="1">
            <a:off x="275560" y="6147717"/>
            <a:ext cx="4460" cy="707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/>
          <p:nvPr/>
        </p:nvCxnSpPr>
        <p:spPr>
          <a:xfrm flipV="1">
            <a:off x="2582454" y="6124927"/>
            <a:ext cx="4460" cy="7076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/>
          <p:nvPr/>
        </p:nvCxnSpPr>
        <p:spPr>
          <a:xfrm flipV="1">
            <a:off x="2743470" y="6124927"/>
            <a:ext cx="4460" cy="707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직사각형 218"/>
          <p:cNvSpPr/>
          <p:nvPr/>
        </p:nvSpPr>
        <p:spPr>
          <a:xfrm>
            <a:off x="2460343" y="5161925"/>
            <a:ext cx="993833" cy="1044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SMPS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2" name="직사각형 221"/>
          <p:cNvSpPr/>
          <p:nvPr/>
        </p:nvSpPr>
        <p:spPr>
          <a:xfrm>
            <a:off x="-610467" y="5206649"/>
            <a:ext cx="993833" cy="1044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SMPS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0" name="직선 연결선 229"/>
          <p:cNvCxnSpPr/>
          <p:nvPr/>
        </p:nvCxnSpPr>
        <p:spPr>
          <a:xfrm>
            <a:off x="509895" y="4627831"/>
            <a:ext cx="0" cy="24079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/>
          <p:nvPr/>
        </p:nvCxnSpPr>
        <p:spPr>
          <a:xfrm>
            <a:off x="2346834" y="4627831"/>
            <a:ext cx="0" cy="24079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/>
          <p:cNvSpPr/>
          <p:nvPr/>
        </p:nvSpPr>
        <p:spPr>
          <a:xfrm>
            <a:off x="1740606" y="6782932"/>
            <a:ext cx="1713570" cy="1400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Electromagnet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1" name="직사각형 220"/>
          <p:cNvSpPr/>
          <p:nvPr/>
        </p:nvSpPr>
        <p:spPr>
          <a:xfrm>
            <a:off x="-610467" y="6782932"/>
            <a:ext cx="1713570" cy="1400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Induction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Heating</a:t>
            </a:r>
          </a:p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Module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2" name="모서리가 둥근 직사각형 231"/>
          <p:cNvSpPr/>
          <p:nvPr/>
        </p:nvSpPr>
        <p:spPr>
          <a:xfrm>
            <a:off x="-667144" y="3002909"/>
            <a:ext cx="1930898" cy="4119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chemeClr val="tx1"/>
                </a:solidFill>
              </a:rPr>
              <a:t>Output Feedback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6" name="아래쪽 화살표 235"/>
          <p:cNvSpPr/>
          <p:nvPr/>
        </p:nvSpPr>
        <p:spPr>
          <a:xfrm>
            <a:off x="-282684" y="8326510"/>
            <a:ext cx="922533" cy="746711"/>
          </a:xfrm>
          <a:prstGeom prst="downArrow">
            <a:avLst>
              <a:gd name="adj1" fmla="val 46369"/>
              <a:gd name="adj2" fmla="val 58845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23000">
                <a:srgbClr val="F7B23D">
                  <a:lumMod val="58000"/>
                  <a:lumOff val="42000"/>
                  <a:alpha val="90000"/>
                </a:srgbClr>
              </a:gs>
              <a:gs pos="100000">
                <a:srgbClr val="F7B2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37" name="아래쪽 화살표 236"/>
          <p:cNvSpPr/>
          <p:nvPr/>
        </p:nvSpPr>
        <p:spPr>
          <a:xfrm>
            <a:off x="2136124" y="8358209"/>
            <a:ext cx="922533" cy="746711"/>
          </a:xfrm>
          <a:prstGeom prst="downArrow">
            <a:avLst>
              <a:gd name="adj1" fmla="val 46369"/>
              <a:gd name="adj2" fmla="val 58845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23000">
                <a:srgbClr val="F7B23D">
                  <a:lumMod val="58000"/>
                  <a:lumOff val="42000"/>
                  <a:alpha val="90000"/>
                </a:srgbClr>
              </a:gs>
              <a:gs pos="100000">
                <a:srgbClr val="F7B23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238" name="TextBox 237"/>
          <p:cNvSpPr txBox="1"/>
          <p:nvPr/>
        </p:nvSpPr>
        <p:spPr>
          <a:xfrm>
            <a:off x="-1019709" y="9304155"/>
            <a:ext cx="2410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Thermal Feedback</a:t>
            </a:r>
            <a:endParaRPr lang="ko-KR" altLang="en-US" sz="20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1406718" y="9304155"/>
            <a:ext cx="25412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/>
              <a:t>Force Feedback</a:t>
            </a:r>
          </a:p>
          <a:p>
            <a:pPr algn="ctr"/>
            <a:r>
              <a:rPr lang="en-US" altLang="ko-KR" sz="2000" b="1" dirty="0" smtClean="0"/>
              <a:t>Vibration Feedback</a:t>
            </a:r>
            <a:endParaRPr lang="ko-KR" altLang="en-US" sz="2000" b="1" dirty="0"/>
          </a:p>
        </p:txBody>
      </p:sp>
      <p:cxnSp>
        <p:nvCxnSpPr>
          <p:cNvPr id="241" name="직선 연결선 240"/>
          <p:cNvCxnSpPr/>
          <p:nvPr/>
        </p:nvCxnSpPr>
        <p:spPr>
          <a:xfrm>
            <a:off x="1390759" y="9073221"/>
            <a:ext cx="0" cy="1112179"/>
          </a:xfrm>
          <a:prstGeom prst="line">
            <a:avLst/>
          </a:prstGeom>
          <a:ln w="22225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390759" y="1798924"/>
            <a:ext cx="0" cy="240796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-586854" y="3528436"/>
            <a:ext cx="4041030" cy="10993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solidFill>
                  <a:sysClr val="windowText" lastClr="000000"/>
                </a:solidFill>
              </a:rPr>
              <a:t>Controller (IGBT or MOSFET)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-1019709" y="758151"/>
            <a:ext cx="4683831" cy="14808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Jetson </a:t>
            </a:r>
            <a:r>
              <a:rPr lang="en-US" altLang="ko-KR" dirty="0" err="1" smtClean="0">
                <a:solidFill>
                  <a:sysClr val="windowText" lastClr="000000"/>
                </a:solidFill>
              </a:rPr>
              <a:t>nano</a:t>
            </a:r>
            <a:endParaRPr lang="en-US" altLang="ko-KR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(Main Controller)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-605982" y="-2601623"/>
            <a:ext cx="1758815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X-axis moving</a:t>
            </a:r>
            <a:endParaRPr lang="ko-KR" altLang="en-US" b="1" dirty="0"/>
          </a:p>
        </p:txBody>
      </p:sp>
      <p:sp>
        <p:nvSpPr>
          <p:cNvPr id="252" name="TextBox 251"/>
          <p:cNvSpPr txBox="1"/>
          <p:nvPr/>
        </p:nvSpPr>
        <p:spPr>
          <a:xfrm>
            <a:off x="1413358" y="-2594319"/>
            <a:ext cx="1747594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Y</a:t>
            </a:r>
            <a:r>
              <a:rPr lang="en-US" altLang="ko-KR" b="1" dirty="0" smtClean="0"/>
              <a:t>-axis moving</a:t>
            </a:r>
            <a:endParaRPr lang="ko-KR" altLang="en-US" b="1" dirty="0"/>
          </a:p>
        </p:txBody>
      </p:sp>
      <p:cxnSp>
        <p:nvCxnSpPr>
          <p:cNvPr id="254" name="직선 화살표 연결선 253"/>
          <p:cNvCxnSpPr>
            <a:stCxn id="165" idx="0"/>
            <a:endCxn id="251" idx="2"/>
          </p:cNvCxnSpPr>
          <p:nvPr/>
        </p:nvCxnSpPr>
        <p:spPr>
          <a:xfrm flipV="1">
            <a:off x="228093" y="-2232419"/>
            <a:ext cx="45333" cy="273908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화살표 연결선 254"/>
          <p:cNvCxnSpPr/>
          <p:nvPr/>
        </p:nvCxnSpPr>
        <p:spPr>
          <a:xfrm flipH="1" flipV="1">
            <a:off x="2158271" y="-2243001"/>
            <a:ext cx="1154" cy="273908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1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82" y="-3590558"/>
            <a:ext cx="10071024" cy="1384041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900335" y="-1557866"/>
            <a:ext cx="2727029" cy="646074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PE </a:t>
            </a:r>
            <a:r>
              <a:rPr lang="ko-KR" altLang="en-US" dirty="0"/>
              <a:t>패널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가시광선 차단</a:t>
            </a:r>
            <a:r>
              <a:rPr lang="en-US" altLang="ko-KR" dirty="0"/>
              <a:t>, IR </a:t>
            </a:r>
            <a:r>
              <a:rPr lang="ko-KR" altLang="en-US" dirty="0"/>
              <a:t>투과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900335" y="431799"/>
            <a:ext cx="2046329" cy="369204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Induction Heater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00335" y="1955798"/>
            <a:ext cx="2177776" cy="646074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IR Sensor</a:t>
            </a:r>
          </a:p>
          <a:p>
            <a:r>
              <a:rPr lang="en-US" altLang="ko-KR" dirty="0"/>
              <a:t>(Thermal Sensing)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900335" y="3229128"/>
            <a:ext cx="1770485" cy="369204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Electromagnet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900335" y="4823360"/>
            <a:ext cx="2579552" cy="369204"/>
          </a:xfrm>
          <a:prstGeom prst="rect">
            <a:avLst/>
          </a:prstGeom>
          <a:solidFill>
            <a:schemeClr val="tx1">
              <a:alpha val="58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5x5 Hall Sensor Array</a:t>
            </a:r>
          </a:p>
        </p:txBody>
      </p:sp>
    </p:spTree>
    <p:extLst>
      <p:ext uri="{BB962C8B-B14F-4D97-AF65-F5344CB8AC3E}">
        <p14:creationId xmlns:p14="http://schemas.microsoft.com/office/powerpoint/2010/main" val="140206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114</Words>
  <Application>Microsoft Office PowerPoint</Application>
  <PresentationFormat>와이드스크린</PresentationFormat>
  <Paragraphs>65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박정주</dc:creator>
  <cp:lastModifiedBy>박정주</cp:lastModifiedBy>
  <cp:revision>15</cp:revision>
  <dcterms:created xsi:type="dcterms:W3CDTF">2025-05-29T04:58:16Z</dcterms:created>
  <dcterms:modified xsi:type="dcterms:W3CDTF">2025-05-30T08:58:31Z</dcterms:modified>
</cp:coreProperties>
</file>