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7.xml" ContentType="application/vnd.openxmlformats-officedocument.theme+xml"/>
  <Override PartName="/ppt/slideLayouts/slideLayout1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5" r:id="rId2"/>
    <p:sldMasterId id="2147483658" r:id="rId3"/>
    <p:sldMasterId id="2147483666" r:id="rId4"/>
    <p:sldMasterId id="2147483670" r:id="rId5"/>
    <p:sldMasterId id="2147483674" r:id="rId6"/>
    <p:sldMasterId id="2147483678" r:id="rId7"/>
    <p:sldMasterId id="2147483685" r:id="rId8"/>
  </p:sldMasterIdLst>
  <p:notesMasterIdLst>
    <p:notesMasterId r:id="rId12"/>
  </p:notesMasterIdLst>
  <p:handoutMasterIdLst>
    <p:handoutMasterId r:id="rId13"/>
  </p:handoutMasterIdLst>
  <p:sldIdLst>
    <p:sldId id="592" r:id="rId9"/>
    <p:sldId id="584" r:id="rId10"/>
    <p:sldId id="590" r:id="rId11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B91BBE5-0128-4628-ACD5-8D1F2C1E7152}">
          <p14:sldIdLst>
            <p14:sldId id="592"/>
            <p14:sldId id="584"/>
            <p14:sldId id="5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0066"/>
    <a:srgbClr val="008000"/>
    <a:srgbClr val="FFFFCC"/>
    <a:srgbClr val="FFFF99"/>
    <a:srgbClr val="DDDDDD"/>
    <a:srgbClr val="FFCC99"/>
    <a:srgbClr val="FF9933"/>
    <a:srgbClr val="FFFF9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96582" autoAdjust="0"/>
  </p:normalViewPr>
  <p:slideViewPr>
    <p:cSldViewPr snapToObjects="1">
      <p:cViewPr varScale="1">
        <p:scale>
          <a:sx n="105" d="100"/>
          <a:sy n="105" d="100"/>
        </p:scale>
        <p:origin x="1770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0" d="100"/>
          <a:sy n="60" d="100"/>
        </p:scale>
        <p:origin x="-2736" y="-84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CDBF833-A140-47A2-955D-FD9F57D7EC4F}" type="datetimeFigureOut">
              <a:rPr lang="ko-KR" altLang="en-US"/>
              <a:pPr>
                <a:defRPr/>
              </a:pPr>
              <a:t>2020-08-18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472E091-32B3-4A96-A0AE-E630533BD30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743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A3D78B3-A0DA-4D72-A1CE-0289CB07F92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2936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5D0A6A-ECE4-41C3-A761-E8AF20A6C50C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45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5D0A6A-ECE4-41C3-A761-E8AF20A6C50C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667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61B13-DF71-4CDB-8E21-B10FB1C732E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74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448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65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71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/>
          <p:cNvSpPr>
            <a:spLocks noChangeArrowheads="1"/>
          </p:cNvSpPr>
          <p:nvPr userDrawn="1"/>
        </p:nvSpPr>
        <p:spPr bwMode="auto">
          <a:xfrm>
            <a:off x="9310688" y="6429375"/>
            <a:ext cx="561051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latinLnBrk="0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fld id="{C843D651-2E04-4ED4-876D-8B96CDA14598}" type="slidenum">
              <a:rPr lang="en-US" altLang="ko-KR" sz="1400" b="1">
                <a:solidFill>
                  <a:srgbClr val="FF0066"/>
                </a:solidFill>
                <a:latin typeface="맑은 고딕" pitchFamily="50" charset="-127"/>
                <a:ea typeface="맑은 고딕" pitchFamily="50" charset="-127"/>
              </a:rPr>
              <a:pPr algn="ctr" defTabSz="762000" latinLnBrk="0"/>
              <a:t>‹#›</a:t>
            </a:fld>
            <a:endParaRPr lang="en-US" altLang="ko-KR" sz="1400" b="1" dirty="0">
              <a:solidFill>
                <a:srgbClr val="FF006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 descr="LG CI_3D_rgb_Standard_life is good_gray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764" y="6461478"/>
            <a:ext cx="652492" cy="317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7472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8427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09963" y="6386473"/>
            <a:ext cx="971368" cy="421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954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61122" y="77557"/>
            <a:ext cx="3606545" cy="380480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algn="l">
              <a:defRPr sz="2000" b="1"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72480" y="692697"/>
            <a:ext cx="9165772" cy="318924"/>
          </a:xfrm>
          <a:prstGeom prst="rect">
            <a:avLst/>
          </a:prstGeom>
        </p:spPr>
        <p:txBody>
          <a:bodyPr lIns="36000" tIns="36000" rIns="36000" bIns="36000">
            <a:spAutoFit/>
          </a:bodyPr>
          <a:lstStyle>
            <a:lvl1pPr marL="0" indent="0">
              <a:buFontTx/>
              <a:buNone/>
              <a:defRPr sz="1600" b="1"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457200" indent="0">
              <a:buNone/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5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09963" y="6386473"/>
            <a:ext cx="971368" cy="421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3032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09963" y="6386473"/>
            <a:ext cx="971368" cy="421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561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61122" y="77557"/>
            <a:ext cx="3606545" cy="380480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algn="l">
              <a:defRPr sz="2000" b="1"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72480" y="692697"/>
            <a:ext cx="9165772" cy="318924"/>
          </a:xfrm>
          <a:prstGeom prst="rect">
            <a:avLst/>
          </a:prstGeom>
        </p:spPr>
        <p:txBody>
          <a:bodyPr lIns="36000" tIns="36000" rIns="36000" bIns="36000">
            <a:spAutoFit/>
          </a:bodyPr>
          <a:lstStyle>
            <a:lvl1pPr marL="0" indent="0">
              <a:buFontTx/>
              <a:buNone/>
              <a:defRPr sz="1600" b="1"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457200" indent="0">
              <a:buNone/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5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09963" y="6386473"/>
            <a:ext cx="971368" cy="421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3993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43C326B-B75B-41AA-A522-E8E4EE4FFA18}" type="datetimeFigureOut">
              <a:rPr lang="ko-KR" altLang="en-US" sz="1200">
                <a:solidFill>
                  <a:prstClr val="black"/>
                </a:solidFill>
                <a:ea typeface="돋움" pitchFamily="50" charset="-127"/>
              </a:rPr>
              <a:pPr>
                <a:defRPr/>
              </a:pPr>
              <a:t>2020-08-18</a:t>
            </a:fld>
            <a:endParaRPr lang="ko-KR" altLang="en-US" sz="1200" dirty="0">
              <a:solidFill>
                <a:prstClr val="black"/>
              </a:solidFill>
              <a:ea typeface="돋움" pitchFamily="50" charset="-127"/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ko-KR" altLang="en-US" sz="1200" dirty="0">
              <a:solidFill>
                <a:prstClr val="black"/>
              </a:solidFill>
              <a:ea typeface="돋움" pitchFamily="50" charset="-127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704ED38-5688-4C18-9866-D1455A40FC68}" type="slidenum">
              <a:rPr lang="ko-KR" altLang="en-US" sz="1200">
                <a:solidFill>
                  <a:prstClr val="black"/>
                </a:solidFill>
                <a:ea typeface="돋움" pitchFamily="50" charset="-127"/>
              </a:rPr>
              <a:pPr>
                <a:defRPr/>
              </a:pPr>
              <a:t>‹#›</a:t>
            </a:fld>
            <a:endParaRPr lang="ko-KR" altLang="en-US" sz="1200" dirty="0">
              <a:solidFill>
                <a:prstClr val="black"/>
              </a:solidFill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355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C3214399-82D6-4EE3-B5A7-D3370AA2392E}" type="datetimeFigureOut">
              <a:rPr lang="ko-KR" altLang="en-US" sz="1400" smtClean="0">
                <a:solidFill>
                  <a:srgbClr val="000000"/>
                </a:solidFill>
              </a:rPr>
              <a:pPr/>
              <a:t>2020-08-18</a:t>
            </a:fld>
            <a:endParaRPr lang="ko-KR" altLang="en-US" sz="1400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sz="1400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54AD0CA8-BF04-4E1C-AA44-7EB40F26D0D8}" type="slidenum">
              <a:rPr lang="ko-KR" altLang="en-US" sz="1400" smtClean="0">
                <a:solidFill>
                  <a:srgbClr val="000000"/>
                </a:solidFill>
              </a:rPr>
              <a:pPr/>
              <a:t>‹#›</a:t>
            </a:fld>
            <a:endParaRPr lang="ko-KR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90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219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7240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5794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965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200" dirty="0">
              <a:solidFill>
                <a:prstClr val="black"/>
              </a:solidFill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993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8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LG스마트체 Regular"/>
              <a:ea typeface="LG스마트체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23912179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ctr" defTabSz="914377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solidFill>
                <a:srgbClr val="00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182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195263" y="171450"/>
            <a:ext cx="741045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 dirty="0" smtClean="0">
              <a:latin typeface="맑은 고딕"/>
              <a:ea typeface="맑은 고딕"/>
            </a:endParaRPr>
          </a:p>
        </p:txBody>
      </p:sp>
      <p:pic>
        <p:nvPicPr>
          <p:cNvPr id="6" name="그림 5" descr="LG CI_3D_rgb_Standard_life is good_gray.pn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5764" y="6461478"/>
            <a:ext cx="652492" cy="317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9"/>
          <p:cNvSpPr>
            <a:spLocks noChangeShapeType="1"/>
          </p:cNvSpPr>
          <p:nvPr userDrawn="1"/>
        </p:nvSpPr>
        <p:spPr bwMode="auto">
          <a:xfrm>
            <a:off x="0" y="565150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800" dirty="0">
              <a:solidFill>
                <a:srgbClr val="000000"/>
              </a:solidFill>
              <a:latin typeface="Arial" charset="0"/>
              <a:ea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0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3" r:id="rId4"/>
    <p:sldLayoutId id="2147483684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7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pdm.lge.com/enovia/common/emxNavigator.j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v.gmes.lg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gesuppliers.com/index.dev" TargetMode="External"/><Relationship Id="rId4" Type="http://schemas.openxmlformats.org/officeDocument/2006/relationships/hyperlink" Target="http://gqms.lge.com:6105/CoMain.j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88" y="692696"/>
            <a:ext cx="2819221" cy="27363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28864" y="1580892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 업무에 불편한 것은 무엇일까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?</a:t>
            </a:r>
          </a:p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쉽게 얻을수는 없을까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?</a:t>
            </a:r>
          </a:p>
          <a:p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자동화로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주기적으로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얻기</a:t>
            </a:r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00872" y="3428999"/>
            <a:ext cx="4968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 업무에 불편한 것은 무엇일까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?</a:t>
            </a:r>
          </a:p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쉽게 분석 할 수는 없을까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?</a:t>
            </a:r>
          </a:p>
          <a:p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자동화로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분석하기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머신러닝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딥러닝</a:t>
            </a:r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35" y="4013163"/>
            <a:ext cx="2676525" cy="24955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10352" y="531336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정확하게 결정하기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131762" y="142875"/>
            <a:ext cx="9645774" cy="34970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8000" tIns="36000" rIns="18000" bIns="36000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Arial" charset="0"/>
              </a:defRPr>
            </a:lvl1pPr>
            <a:lvl2pPr marL="457148" algn="ctr" rtl="0" fontAlgn="base" latinLnBrk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Arial" charset="0"/>
              </a:defRPr>
            </a:lvl2pPr>
            <a:lvl3pPr marL="914298" algn="ctr" rtl="0" fontAlgn="base" latinLnBrk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Arial" charset="0"/>
              </a:defRPr>
            </a:lvl3pPr>
            <a:lvl4pPr marL="1371446" algn="ctr" rtl="0" fontAlgn="base" latinLnBrk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Arial" charset="0"/>
              </a:defRPr>
            </a:lvl4pPr>
            <a:lvl5pPr marL="1828595" algn="ctr" rtl="0" fontAlgn="base" latinLnBrk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Arial" charset="0"/>
              </a:defRPr>
            </a:lvl5pPr>
            <a:lvl6pPr marL="2285744" algn="l" defTabSz="914298" rtl="0" eaLnBrk="1" latinLnBrk="1" hangingPunct="1">
              <a:defRPr sz="1200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Arial" charset="0"/>
              </a:defRPr>
            </a:lvl6pPr>
            <a:lvl7pPr marL="2742893" algn="l" defTabSz="914298" rtl="0" eaLnBrk="1" latinLnBrk="1" hangingPunct="1">
              <a:defRPr sz="1200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Arial" charset="0"/>
              </a:defRPr>
            </a:lvl7pPr>
            <a:lvl8pPr marL="3200041" algn="l" defTabSz="914298" rtl="0" eaLnBrk="1" latinLnBrk="1" hangingPunct="1">
              <a:defRPr sz="1200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Arial" charset="0"/>
              </a:defRPr>
            </a:lvl8pPr>
            <a:lvl9pPr marL="3657191" algn="l" defTabSz="914298" rtl="0" eaLnBrk="1" latinLnBrk="1" hangingPunct="1">
              <a:defRPr sz="1200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Arial" charset="0"/>
              </a:defRPr>
            </a:lvl9pPr>
          </a:lstStyle>
          <a:p>
            <a:pPr algn="l">
              <a:defRPr/>
            </a:pPr>
            <a:r>
              <a:rPr lang="ko-KR" altLang="en-US" sz="1800" b="1" dirty="0" err="1" smtClean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  <a:cs typeface="맑은 고딕"/>
              </a:rPr>
              <a:t>첫번째</a:t>
            </a:r>
            <a:r>
              <a:rPr lang="en-US" altLang="ko-KR" sz="1800" b="1" dirty="0" smtClean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  <a:cs typeface="맑은 고딕"/>
              </a:rPr>
              <a:t>, </a:t>
            </a:r>
            <a:r>
              <a:rPr lang="ko-KR" altLang="en-US" sz="1800" b="1" smtClean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  <a:cs typeface="맑은 고딕"/>
              </a:rPr>
              <a:t>고객 데이터 분석</a:t>
            </a:r>
            <a:endParaRPr lang="en-US" altLang="ko-KR" sz="1800" b="1" dirty="0">
              <a:solidFill>
                <a:srgbClr val="000000"/>
              </a:solidFill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05" y="1772816"/>
            <a:ext cx="6176045" cy="3740803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980826"/>
              </p:ext>
            </p:extLst>
          </p:nvPr>
        </p:nvGraphicFramePr>
        <p:xfrm>
          <a:off x="7026586" y="1203205"/>
          <a:ext cx="1968346" cy="4339179"/>
        </p:xfrm>
        <a:graphic>
          <a:graphicData uri="http://schemas.openxmlformats.org/drawingml/2006/table">
            <a:tbl>
              <a:tblPr/>
              <a:tblGrid>
                <a:gridCol w="634425"/>
                <a:gridCol w="439218"/>
                <a:gridCol w="439218"/>
                <a:gridCol w="455485"/>
              </a:tblGrid>
              <a:tr h="1225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모델명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19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122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55B7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122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65B7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22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55C7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B05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65C7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B05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E7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B05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55B8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B05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65B8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122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55C8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65C8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22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E8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B05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55B9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65B9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B05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55C9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65C9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77B9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E9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55BX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B05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65BX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B05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55CX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B05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65CX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B05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77CX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55GX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B05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65GX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4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77GX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각항목수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전체수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점유율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1762" y="589572"/>
            <a:ext cx="9241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XXX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결과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XX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항목은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XX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수준임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각 항목에 대해서는 팔레트 차트를 그려 주고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나머지는 각 항목별 점유율을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18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년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~20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년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현재월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모델별로 전체수 대비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항목수로 나눠서 점유율과 그래프를 그려줌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4546715" y="5442949"/>
            <a:ext cx="548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29%</a:t>
            </a:r>
            <a:endParaRPr lang="ko-KR" altLang="en-US" sz="140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818887" y="2492896"/>
            <a:ext cx="0" cy="321013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5097016" y="2419756"/>
            <a:ext cx="0" cy="321013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1775400" y="5454436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점유율 </a:t>
            </a:r>
            <a:r>
              <a:rPr lang="en-US" altLang="ko-KR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60%</a:t>
            </a:r>
            <a:endParaRPr lang="ko-KR" altLang="en-US" sz="1400"/>
          </a:p>
        </p:txBody>
      </p:sp>
      <p:sp>
        <p:nvSpPr>
          <p:cNvPr id="97" name="직사각형 96"/>
          <p:cNvSpPr/>
          <p:nvPr/>
        </p:nvSpPr>
        <p:spPr>
          <a:xfrm>
            <a:off x="5828124" y="5454436"/>
            <a:ext cx="548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11%</a:t>
            </a:r>
            <a:endParaRPr lang="ko-KR" altLang="en-US" sz="140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522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193" y="77344"/>
            <a:ext cx="4430464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 err="1" smtClean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두번째</a:t>
            </a:r>
            <a:r>
              <a:rPr lang="en-US" altLang="ko-KR" b="1" dirty="0" smtClean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, Data </a:t>
            </a:r>
            <a:r>
              <a:rPr lang="ko-KR" altLang="en-US" b="1" smtClean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모니터링</a:t>
            </a:r>
            <a:endParaRPr lang="en-US" altLang="ko-KR" b="1" dirty="0">
              <a:solidFill>
                <a:srgbClr val="000000"/>
              </a:solidFill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528950" y="1881839"/>
            <a:ext cx="1114484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ctr" eaLnBrk="0" hangingPunct="0">
              <a:defRPr sz="1000" b="1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엑셀 </a:t>
            </a:r>
            <a:r>
              <a:rPr lang="en-US" altLang="ko-KR" dirty="0"/>
              <a:t>data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707240" y="1881839"/>
            <a:ext cx="2085520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GERP </a:t>
            </a:r>
            <a:r>
              <a:rPr lang="ko-KR" altLang="en-US" sz="1200" b="1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검사</a:t>
            </a:r>
            <a:r>
              <a:rPr lang="en-US" altLang="ko-KR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Data</a:t>
            </a:r>
          </a:p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:</a:t>
            </a:r>
            <a:r>
              <a:rPr lang="ko-KR" altLang="en-US" sz="1200" b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엑셀</a:t>
            </a:r>
            <a:r>
              <a:rPr lang="en-US" altLang="ko-KR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ko-KR" altLang="en-US" sz="1200" b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유첨 및 항목별 결과 조회</a:t>
            </a:r>
            <a:endParaRPr lang="en-US" altLang="ko-KR" sz="1200" b="1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8784" y="1080611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As-Is</a:t>
            </a:r>
            <a:endParaRPr lang="ko-KR" altLang="en-US" sz="2000" u="sng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20952" y="1080611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To-Be</a:t>
            </a:r>
            <a:endParaRPr lang="ko-KR" altLang="en-US" sz="2000" u="sng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5122933" y="1881839"/>
            <a:ext cx="1114484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ctr" eaLnBrk="0" hangingPunct="0">
              <a:defRPr sz="1000" b="1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defRPr>
            </a:lvl1pPr>
          </a:lstStyle>
          <a:p>
            <a:r>
              <a:rPr lang="en-US" altLang="ko-KR" dirty="0" smtClean="0"/>
              <a:t>GERP</a:t>
            </a:r>
          </a:p>
          <a:p>
            <a:r>
              <a:rPr lang="ko-KR" altLang="en-US" dirty="0" smtClean="0"/>
              <a:t>서버서 축출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344488" y="1080611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u="sng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항목</a:t>
            </a:r>
            <a:endParaRPr lang="ko-KR" altLang="en-US" sz="2000" u="sng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7216" y="1881839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22704" y="1080611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To-Do</a:t>
            </a:r>
            <a:endParaRPr lang="ko-KR" altLang="en-US" sz="2000" u="sng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707240" y="2897162"/>
            <a:ext cx="1800200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NCR Data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Data</a:t>
            </a:r>
            <a:endParaRPr lang="en-US" altLang="ko-KR" sz="1200" b="1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:</a:t>
            </a:r>
            <a:r>
              <a:rPr lang="ko-KR" altLang="en-US" sz="1200" b="1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항목별 결과 </a:t>
            </a:r>
            <a:r>
              <a:rPr lang="ko-KR" altLang="en-US" sz="1200" b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조회</a:t>
            </a:r>
            <a:endParaRPr lang="en-US" altLang="ko-KR" sz="1200" b="1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3528950" y="2897162"/>
            <a:ext cx="1114484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ctr" eaLnBrk="0" hangingPunct="0">
              <a:defRPr sz="1000" b="1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요청한 수신자</a:t>
            </a:r>
            <a:endParaRPr lang="en-US" altLang="ko-KR" dirty="0" smtClean="0"/>
          </a:p>
          <a:p>
            <a:r>
              <a:rPr lang="ko-KR" altLang="en-US" dirty="0" smtClean="0"/>
              <a:t> 배포 </a:t>
            </a:r>
            <a:r>
              <a:rPr lang="ko-KR" altLang="en-US" dirty="0" err="1" smtClean="0"/>
              <a:t>메일링</a:t>
            </a:r>
            <a:endParaRPr lang="en-US" altLang="ko-KR" dirty="0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5122933" y="2897162"/>
            <a:ext cx="1296144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ctr" eaLnBrk="0" hangingPunct="0">
              <a:defRPr sz="1000" b="1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부서 해당 항목만 </a:t>
            </a:r>
            <a:endParaRPr lang="en-US" altLang="ko-KR" dirty="0" smtClean="0"/>
          </a:p>
          <a:p>
            <a:r>
              <a:rPr lang="ko-KR" altLang="en-US" dirty="0" smtClean="0"/>
              <a:t>추출하여 </a:t>
            </a:r>
            <a:r>
              <a:rPr lang="ko-KR" altLang="en-US" dirty="0" err="1" smtClean="0"/>
              <a:t>메일링</a:t>
            </a:r>
            <a:endParaRPr lang="en-US" altLang="ko-KR" dirty="0" smtClean="0"/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707240" y="3890190"/>
            <a:ext cx="1800200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 err="1" smtClean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협력사</a:t>
            </a:r>
            <a:r>
              <a:rPr lang="ko-KR" altLang="en-US" sz="1200" b="1" dirty="0" smtClean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GU-SNS</a:t>
            </a:r>
          </a:p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 smtClean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:Data </a:t>
            </a:r>
            <a:r>
              <a:rPr lang="ko-KR" altLang="en-US" sz="1200" b="1" smtClean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입력값 </a:t>
            </a:r>
            <a:endParaRPr lang="en-US" altLang="ko-KR" sz="1200" b="1" dirty="0">
              <a:solidFill>
                <a:srgbClr val="000000"/>
              </a:solidFill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3528950" y="3890190"/>
            <a:ext cx="1114484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ctr" eaLnBrk="0" hangingPunct="0">
              <a:defRPr sz="1000" b="1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defRPr>
            </a:lvl1pPr>
          </a:lstStyle>
          <a:p>
            <a:r>
              <a:rPr lang="ko-KR" altLang="en-US"/>
              <a:t>엑셀 </a:t>
            </a:r>
            <a:r>
              <a:rPr lang="en-US" altLang="ko-KR" dirty="0"/>
              <a:t>data</a:t>
            </a: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5122933" y="3890190"/>
            <a:ext cx="1114484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ctr" eaLnBrk="0" hangingPunct="0">
              <a:defRPr sz="1000" b="1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defRPr>
            </a:lvl1pPr>
          </a:lstStyle>
          <a:p>
            <a:r>
              <a:rPr lang="en-US" altLang="ko-KR" dirty="0" smtClean="0"/>
              <a:t>PU-SNS</a:t>
            </a:r>
          </a:p>
          <a:p>
            <a:r>
              <a:rPr lang="ko-KR" altLang="en-US" dirty="0" smtClean="0"/>
              <a:t>서버 추출</a:t>
            </a:r>
            <a:endParaRPr lang="en-US" altLang="ko-KR" dirty="0" smtClean="0"/>
          </a:p>
        </p:txBody>
      </p:sp>
      <p:sp>
        <p:nvSpPr>
          <p:cNvPr id="14" name="직사각형 13">
            <a:hlinkClick r:id="rId3"/>
          </p:cNvPr>
          <p:cNvSpPr/>
          <p:nvPr/>
        </p:nvSpPr>
        <p:spPr>
          <a:xfrm>
            <a:off x="7359224" y="1696315"/>
            <a:ext cx="1800000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연결이 될까요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?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" name="직사각형 32">
            <a:hlinkClick r:id="rId4"/>
          </p:cNvPr>
          <p:cNvSpPr/>
          <p:nvPr/>
        </p:nvSpPr>
        <p:spPr>
          <a:xfrm>
            <a:off x="7363464" y="2897162"/>
            <a:ext cx="1800000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연결이 될까요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?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" name="직사각형 33">
            <a:hlinkClick r:id="rId5"/>
          </p:cNvPr>
          <p:cNvSpPr/>
          <p:nvPr/>
        </p:nvSpPr>
        <p:spPr>
          <a:xfrm>
            <a:off x="7363464" y="3890190"/>
            <a:ext cx="1800000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연결이 될까요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?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707240" y="5021856"/>
            <a:ext cx="1800200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smtClean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월별 </a:t>
            </a:r>
            <a:r>
              <a:rPr lang="en-US" altLang="ko-KR" sz="1200" b="1" dirty="0" smtClean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data</a:t>
            </a:r>
            <a:endParaRPr lang="en-US" altLang="ko-KR" sz="1200" b="1" dirty="0">
              <a:solidFill>
                <a:srgbClr val="000000"/>
              </a:solidFill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3528950" y="5021856"/>
            <a:ext cx="1114484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ctr" eaLnBrk="0" hangingPunct="0">
              <a:defRPr sz="1000" b="1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엑셀 </a:t>
            </a:r>
            <a:r>
              <a:rPr lang="en-US" altLang="ko-KR" dirty="0" smtClean="0"/>
              <a:t>data</a:t>
            </a:r>
            <a:r>
              <a:rPr lang="ko-KR" altLang="en-US" smtClean="0"/>
              <a:t>로</a:t>
            </a:r>
            <a:endParaRPr lang="en-US" altLang="ko-KR" dirty="0" smtClean="0"/>
          </a:p>
          <a:p>
            <a:r>
              <a:rPr lang="ko-KR" altLang="en-US" smtClean="0"/>
              <a:t>메일링</a:t>
            </a:r>
            <a:endParaRPr lang="en-US" altLang="ko-KR" dirty="0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 bwMode="auto">
          <a:xfrm>
            <a:off x="5122933" y="5021856"/>
            <a:ext cx="1114484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ctr" eaLnBrk="0" hangingPunct="0">
              <a:defRPr sz="1000" b="1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서버 입수</a:t>
            </a:r>
            <a:endParaRPr lang="en-US" altLang="ko-KR" dirty="0" smtClean="0"/>
          </a:p>
        </p:txBody>
      </p:sp>
      <p:sp>
        <p:nvSpPr>
          <p:cNvPr id="41" name="직사각형 40">
            <a:hlinkClick r:id="rId3"/>
          </p:cNvPr>
          <p:cNvSpPr/>
          <p:nvPr/>
        </p:nvSpPr>
        <p:spPr>
          <a:xfrm>
            <a:off x="7359224" y="5021856"/>
            <a:ext cx="24140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1)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메일링시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서버에 접속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해당 </a:t>
            </a:r>
            <a:r>
              <a:rPr lang="ko-KR" altLang="en-US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협력사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담당자 입력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2)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유첨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(html?)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파일로 받고 자동으로 취합하여 메일링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?</a:t>
            </a:r>
          </a:p>
        </p:txBody>
      </p:sp>
      <p:sp>
        <p:nvSpPr>
          <p:cNvPr id="42" name="직사각형 41">
            <a:hlinkClick r:id="rId3"/>
          </p:cNvPr>
          <p:cNvSpPr/>
          <p:nvPr/>
        </p:nvSpPr>
        <p:spPr>
          <a:xfrm>
            <a:off x="7359224" y="2015909"/>
            <a:ext cx="1800000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오른쪽 마우스 안됨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472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smtClean="0">
            <a:latin typeface="LG스마트체 Regular" panose="020B0600000101010101" pitchFamily="50" charset="-127"/>
            <a:ea typeface="LG스마트체 Regular" panose="020B0600000101010101" pitchFamily="50" charset="-127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smtClean="0">
            <a:latin typeface="LG스마트체 Regular" panose="020B0600000101010101" pitchFamily="50" charset="-127"/>
            <a:ea typeface="LG스마트체 Regular" panose="020B0600000101010101" pitchFamily="50" charset="-127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6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LG스마트체 Regular"/>
        <a:ea typeface="LG스마트체 Regular"/>
        <a:cs typeface=""/>
      </a:majorFont>
      <a:minorFont>
        <a:latin typeface="LG스마트체 Regular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0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 anchor="ctr">
        <a:spAutoFit/>
      </a:bodyPr>
      <a:lstStyle>
        <a:defPPr marL="171450" indent="-85725">
          <a:lnSpc>
            <a:spcPct val="110000"/>
          </a:lnSpc>
          <a:spcAft>
            <a:spcPct val="20000"/>
          </a:spcAft>
          <a:buClr>
            <a:srgbClr val="C5003D"/>
          </a:buClr>
          <a:buFont typeface="Arial" panose="020B0604020202020204" pitchFamily="34" charset="0"/>
          <a:buChar char="•"/>
          <a:defRPr kumimoji="0" sz="1200" dirty="0" smtClean="0">
            <a:solidFill>
              <a:srgbClr val="000000"/>
            </a:solidFill>
            <a:latin typeface="LG스마트체 Regular" panose="020B0600000101010101" pitchFamily="50" charset="-127"/>
            <a:ea typeface="LG스마트체 Regular" panose="020B0600000101010101" pitchFamily="50" charset="-127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1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39327</TotalTime>
  <Words>265</Words>
  <Application>Microsoft Office PowerPoint</Application>
  <PresentationFormat>A4 용지(210x297mm)</PresentationFormat>
  <Paragraphs>156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3</vt:i4>
      </vt:variant>
    </vt:vector>
  </HeadingPairs>
  <TitlesOfParts>
    <vt:vector size="20" baseType="lpstr">
      <vt:lpstr>LG스마트체 Regular</vt:lpstr>
      <vt:lpstr>LG스마트체2.0 Regular</vt:lpstr>
      <vt:lpstr>굴림</vt:lpstr>
      <vt:lpstr>돋움</vt:lpstr>
      <vt:lpstr>돋움체</vt:lpstr>
      <vt:lpstr>맑은 고딕</vt:lpstr>
      <vt:lpstr>Arial</vt:lpstr>
      <vt:lpstr>Arial Narrow</vt:lpstr>
      <vt:lpstr>Wingdings</vt:lpstr>
      <vt:lpstr>1_기본 디자인</vt:lpstr>
      <vt:lpstr>2_기본 디자인</vt:lpstr>
      <vt:lpstr>3_기본 디자인</vt:lpstr>
      <vt:lpstr>디자인 사용자 지정</vt:lpstr>
      <vt:lpstr>6_디자인 사용자 지정</vt:lpstr>
      <vt:lpstr>40_기본 디자인</vt:lpstr>
      <vt:lpstr>1_제목 슬라이드</vt:lpstr>
      <vt:lpstr>13_디자인 사용자 지정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이시영</dc:creator>
  <cp:lastModifiedBy>정경민/책임연구원/TV일반OLED Project(kyungmin.jeong@lge.com)</cp:lastModifiedBy>
  <cp:revision>1923</cp:revision>
  <cp:lastPrinted>2019-01-07T02:13:16Z</cp:lastPrinted>
  <dcterms:created xsi:type="dcterms:W3CDTF">2008-11-26T05:44:28Z</dcterms:created>
  <dcterms:modified xsi:type="dcterms:W3CDTF">2020-08-18T10:25:46Z</dcterms:modified>
</cp:coreProperties>
</file>