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7423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pos="257">
          <p15:clr>
            <a:srgbClr val="A4A3A4"/>
          </p15:clr>
        </p15:guide>
        <p15:guide id="4" orient="horz" pos="411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oshBuwkBGmEDwDf5iVEic3DiS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56178-23B0-01C0-1DC7-DB2D321E97E9}" v="1147" dt="2024-03-19T01:56:36.345"/>
  </p1510:revLst>
</p1510:revInfo>
</file>

<file path=ppt/tableStyles.xml><?xml version="1.0" encoding="utf-8"?>
<a:tblStyleLst xmlns:a="http://schemas.openxmlformats.org/drawingml/2006/main" def="{AE4AF1D4-E399-4907-AAC9-73CC975F2417}">
  <a:tblStyle styleId="{AE4AF1D4-E399-4907-AAC9-73CC975F241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1169BB-CD2E-4EB1-B50E-D04AB33272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423"/>
        <p:guide orient="horz" pos="640"/>
        <p:guide pos="257"/>
        <p:guide orient="horz" pos="411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1bca46bc6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c1bca46bc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1bca46bc6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c1bca46bc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1bca46bc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2c1bca46bc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타이틀">
  <p:cSld name="타이틀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">
  <p:cSld name="본문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/>
          <p:nvPr/>
        </p:nvSpPr>
        <p:spPr>
          <a:xfrm>
            <a:off x="11243416" y="6469769"/>
            <a:ext cx="621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73696" y="173778"/>
            <a:ext cx="3761321" cy="47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F4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33F4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타">
  <p:cSld name="기타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854484" y="5055426"/>
            <a:ext cx="5093016" cy="676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Didim365 BIZ컨설팅1센터 박정민 사원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jmpark@didim365.com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1"/>
          <p:cNvGrpSpPr/>
          <p:nvPr/>
        </p:nvGrpSpPr>
        <p:grpSpPr>
          <a:xfrm>
            <a:off x="816384" y="1842719"/>
            <a:ext cx="6735365" cy="1825520"/>
            <a:chOff x="816384" y="1640799"/>
            <a:chExt cx="6735365" cy="1825520"/>
          </a:xfrm>
        </p:grpSpPr>
        <p:sp>
          <p:nvSpPr>
            <p:cNvPr id="29" name="Google Shape;29;p1"/>
            <p:cNvSpPr txBox="1"/>
            <p:nvPr/>
          </p:nvSpPr>
          <p:spPr>
            <a:xfrm>
              <a:off x="816384" y="2014951"/>
              <a:ext cx="673536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도로명 주소 프로젝트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>
              <a:off x="816384" y="2758433"/>
              <a:ext cx="5899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스프링 웹 프로젝트 기반 도로명 주소 검색 서비스 개발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>
              <a:off x="816384" y="1640799"/>
              <a:ext cx="48139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2024년 3월 과제1</a:t>
              </a:r>
              <a:endParaRPr/>
            </a:p>
          </p:txBody>
        </p:sp>
      </p:grpSp>
      <p:sp>
        <p:nvSpPr>
          <p:cNvPr id="33" name="Google Shape;33;p1"/>
          <p:cNvSpPr txBox="1"/>
          <p:nvPr/>
        </p:nvSpPr>
        <p:spPr>
          <a:xfrm>
            <a:off x="794568" y="217290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2024.03.07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" descr="그래픽, 폰트, 로고, 그래픽 디자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3084" y="216366"/>
            <a:ext cx="1988950" cy="38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 descr="텍스트, 스크린샷, 폰트, 번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48" y="904065"/>
            <a:ext cx="8724254" cy="50959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9"/>
          <p:cNvGraphicFramePr/>
          <p:nvPr/>
        </p:nvGraphicFramePr>
        <p:xfrm>
          <a:off x="184172" y="141189"/>
          <a:ext cx="8724000" cy="619925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아이디 찾기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equest</a:t>
                      </a: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MEM01_LOGIN02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Google Shape;112;p9"/>
          <p:cNvGraphicFramePr/>
          <p:nvPr/>
        </p:nvGraphicFramePr>
        <p:xfrm>
          <a:off x="9131085" y="142068"/>
          <a:ext cx="2899125" cy="4541973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입력시 입력한 이메일로 인증버호가 발송된다.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클릭시 인증번호가 맞는지 확인 후 맞으면 아이디를 확인 할 수 있는 페이지로 이동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클릭시 인증번호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틀린 경우 인증번호 오류 알림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맞는 경우 아이디 확인 페이지로 이동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3" name="Google Shape;113;p9"/>
          <p:cNvSpPr/>
          <p:nvPr/>
        </p:nvSpPr>
        <p:spPr>
          <a:xfrm>
            <a:off x="7241098" y="3134047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4935725" y="4076859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0" descr="텍스트, 스크린샷, 폰트, 번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23" y="880340"/>
            <a:ext cx="8724253" cy="5095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10"/>
          <p:cNvGraphicFramePr/>
          <p:nvPr>
            <p:extLst>
              <p:ext uri="{D42A27DB-BD31-4B8C-83A1-F6EECF244321}">
                <p14:modId xmlns:p14="http://schemas.microsoft.com/office/powerpoint/2010/main" val="2831306106"/>
              </p:ext>
            </p:extLst>
          </p:nvPr>
        </p:nvGraphicFramePr>
        <p:xfrm>
          <a:off x="184172" y="141189"/>
          <a:ext cx="8724000" cy="619925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r>
                        <a:rPr lang="ko-KR" sz="13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3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300" b="1" u="none" strike="noStrike" cap="none" dirty="0" err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 &gt; 이메일 인증 실패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</a:t>
                      </a:r>
                      <a:r>
                        <a:rPr lang="ko-KR" sz="13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</a:rPr>
                        <a:t>UI-A-11121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 dirty="0" err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</a:t>
                      </a:r>
                      <a:r>
                        <a:rPr lang="ko-KR" sz="13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3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</a:t>
                      </a:r>
                      <a:endParaRPr sz="1300" b="1" u="none" strike="noStrike" cap="none" dirty="0" err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아이디 찾기 &gt; 인증 실패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Related</a:t>
                      </a:r>
                      <a:r>
                        <a:rPr lang="ko-KR" sz="13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 dirty="0" err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Google Shape;121;p10"/>
          <p:cNvGraphicFramePr/>
          <p:nvPr/>
        </p:nvGraphicFramePr>
        <p:xfrm>
          <a:off x="9131085" y="142068"/>
          <a:ext cx="2899125" cy="4770573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입력시 입력한 이메일로 인증버호가 발송된다.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클릭시 인증번호가 맞는지 확인 후 맞으면 아이디를 확인 할 수 있는 페이지로 이동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이름이 다르면 오류 알림을 내보낸다.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클릭시 인증번호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틀린 경우 인증번호 오류 알림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맞는 경우 아이디 확인 페이지로 이동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이름이 틀린 경우 오류 메시지를 내보낸다.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2" name="Google Shape;122;p10"/>
          <p:cNvSpPr/>
          <p:nvPr/>
        </p:nvSpPr>
        <p:spPr>
          <a:xfrm>
            <a:off x="7241098" y="3134047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4935725" y="4076859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182912" y="880335"/>
            <a:ext cx="8786246" cy="5092483"/>
          </a:xfrm>
          <a:prstGeom prst="rect">
            <a:avLst/>
          </a:prstGeom>
          <a:solidFill>
            <a:srgbClr val="BCC5C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p10"/>
          <p:cNvCxnSpPr/>
          <p:nvPr/>
        </p:nvCxnSpPr>
        <p:spPr>
          <a:xfrm rot="10800000">
            <a:off x="3461610" y="3397033"/>
            <a:ext cx="1281194" cy="88727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6" name="Google Shape;126;p10" descr="텍스트, 스크린샷, 폰트, 로고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498" y="2633747"/>
            <a:ext cx="2713819" cy="128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0" descr="텍스트, 스크린샷, 폰트, 로고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3596" y="4122559"/>
            <a:ext cx="2769516" cy="13364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0"/>
          <p:cNvCxnSpPr/>
          <p:nvPr/>
        </p:nvCxnSpPr>
        <p:spPr>
          <a:xfrm flipH="1">
            <a:off x="3506812" y="4323057"/>
            <a:ext cx="1242448" cy="55922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10"/>
          <p:cNvSpPr/>
          <p:nvPr/>
        </p:nvSpPr>
        <p:spPr>
          <a:xfrm>
            <a:off x="731003" y="2636002"/>
            <a:ext cx="2709619" cy="128248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743918" y="4121255"/>
            <a:ext cx="2735449" cy="134705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1" descr="텍스트, 스크린샷, 폰트, 도표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516" y="862812"/>
            <a:ext cx="8724253" cy="52445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11"/>
          <p:cNvGraphicFramePr/>
          <p:nvPr/>
        </p:nvGraphicFramePr>
        <p:xfrm>
          <a:off x="184172" y="141189"/>
          <a:ext cx="8724000" cy="784740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UI-A-11122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아이디 찾기 &gt; 본인 아이디 확인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Related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Google Shape;137;p11"/>
          <p:cNvGraphicFramePr/>
          <p:nvPr/>
        </p:nvGraphicFramePr>
        <p:xfrm>
          <a:off x="9131085" y="142068"/>
          <a:ext cx="2899125" cy="4253909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[로그인화면으로 이동] 클릭 시 로그인 화면으로 이동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8" name="Google Shape;138;p11"/>
          <p:cNvSpPr/>
          <p:nvPr/>
        </p:nvSpPr>
        <p:spPr>
          <a:xfrm>
            <a:off x="5019674" y="4354539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2" descr="텍스트, 스크린샷, 폰트, 번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97" y="934182"/>
            <a:ext cx="8724252" cy="49926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12"/>
          <p:cNvGraphicFramePr/>
          <p:nvPr/>
        </p:nvGraphicFramePr>
        <p:xfrm>
          <a:off x="184172" y="141189"/>
          <a:ext cx="8724000" cy="619925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비밀번호 찾기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equest</a:t>
                      </a: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MEM01 LOGIN 03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5" name="Google Shape;145;p12"/>
          <p:cNvGraphicFramePr/>
          <p:nvPr/>
        </p:nvGraphicFramePr>
        <p:xfrm>
          <a:off x="9131085" y="142068"/>
          <a:ext cx="2899125" cy="4770573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클릭 후 입력받은 이메일로 인증번호를 보낸다.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 시 이름/아이디/인증번호가 맞는 지 확인 후 맞다면 비밀번호 확인 페이지로 넘어간다. 틀린 경우 오류 알림 메시지를 내보낸다.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 시 이름/아아디/이메일 인증번호가 맞는지를 확인하고 모두 맞아야 비밀번호 확인 페이지로 넘어간다.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하나라도 맞지 않는 경우 오류 알림을 내보내 재입력을 하도록 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6" name="Google Shape;146;p12"/>
          <p:cNvSpPr/>
          <p:nvPr/>
        </p:nvSpPr>
        <p:spPr>
          <a:xfrm>
            <a:off x="6453268" y="3657115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4845318" y="4509521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descr="텍스트, 스크린샷, 폰트, 번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97" y="934182"/>
            <a:ext cx="8724252" cy="49926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13"/>
          <p:cNvGraphicFramePr/>
          <p:nvPr/>
        </p:nvGraphicFramePr>
        <p:xfrm>
          <a:off x="184172" y="141189"/>
          <a:ext cx="8724000" cy="619925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비밀번호 찾기 &gt; 인증실패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Related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4" name="Google Shape;154;p13"/>
          <p:cNvGraphicFramePr/>
          <p:nvPr/>
        </p:nvGraphicFramePr>
        <p:xfrm>
          <a:off x="9131085" y="142068"/>
          <a:ext cx="2899125" cy="4770573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클릭 후 입력받은 이메일로 인증번호를 보낸다.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 시 이름/아이디/인증번호가 맞는 지 확인 후 맞다면 비밀번호 확인 페이지로 넘어간다. 틀린 경우 오류 알림 메시지를 내보낸다.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[다음] 버튼 클릭 시 이름/아아디/이메일 인증번호가 맞는지를 확인하고 모두 맞아야 비밀번호 확인 페이지로 넘어간다.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하나라도 맞지 않는 경우 오류 알림을 내보내 재입력을 하도록 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5" name="Google Shape;155;p13"/>
          <p:cNvSpPr/>
          <p:nvPr/>
        </p:nvSpPr>
        <p:spPr>
          <a:xfrm>
            <a:off x="6453268" y="3657115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4845318" y="4509521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182912" y="931996"/>
            <a:ext cx="8721670" cy="4989161"/>
          </a:xfrm>
          <a:prstGeom prst="rect">
            <a:avLst/>
          </a:prstGeom>
          <a:solidFill>
            <a:srgbClr val="BCC5C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13"/>
          <p:cNvCxnSpPr/>
          <p:nvPr/>
        </p:nvCxnSpPr>
        <p:spPr>
          <a:xfrm rot="10800000">
            <a:off x="3229136" y="3635965"/>
            <a:ext cx="1397431" cy="70646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9" name="Google Shape;159;p13"/>
          <p:cNvCxnSpPr/>
          <p:nvPr/>
        </p:nvCxnSpPr>
        <p:spPr>
          <a:xfrm flipH="1">
            <a:off x="3190389" y="4587820"/>
            <a:ext cx="1500753" cy="44944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0" name="Google Shape;160;p13" descr="텍스트, 스크린샷, 폰트, 로고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024" y="4627489"/>
            <a:ext cx="2812782" cy="129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 descr="텍스트, 스크린샷, 폰트, 로고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447" y="2889567"/>
            <a:ext cx="2871547" cy="132107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/>
          <p:nvPr/>
        </p:nvSpPr>
        <p:spPr>
          <a:xfrm>
            <a:off x="343545" y="2887849"/>
            <a:ext cx="2871060" cy="132122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350003" y="4624950"/>
            <a:ext cx="2864602" cy="129539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4" descr="텍스트, 스크린샷, 폰트, 디자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742" y="863568"/>
            <a:ext cx="8756542" cy="50055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14"/>
          <p:cNvGraphicFramePr/>
          <p:nvPr/>
        </p:nvGraphicFramePr>
        <p:xfrm>
          <a:off x="184172" y="141189"/>
          <a:ext cx="8724000" cy="784740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확인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비밀번호 찾기 &gt; 본인 비밀번호 확인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Related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0" name="Google Shape;170;p14"/>
          <p:cNvGraphicFramePr/>
          <p:nvPr/>
        </p:nvGraphicFramePr>
        <p:xfrm>
          <a:off x="9131085" y="142068"/>
          <a:ext cx="2899125" cy="4253909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[로그인화면으로 이동] 클릭 시 로그인 화면 페이지로 이동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1" name="Google Shape;171;p14"/>
          <p:cNvSpPr/>
          <p:nvPr/>
        </p:nvSpPr>
        <p:spPr>
          <a:xfrm>
            <a:off x="4638675" y="3747522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 descr="텍스트, 스크린샷, 폰트, 번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188" y="865412"/>
            <a:ext cx="8724254" cy="53607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15"/>
          <p:cNvGraphicFramePr/>
          <p:nvPr/>
        </p:nvGraphicFramePr>
        <p:xfrm>
          <a:off x="184172" y="141189"/>
          <a:ext cx="8724000" cy="619925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회원가입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</a:t>
                      </a: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quest</a:t>
                      </a: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MEM02_SIGNIN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8" name="Google Shape;178;p15"/>
          <p:cNvGraphicFramePr/>
          <p:nvPr/>
        </p:nvGraphicFramePr>
        <p:xfrm>
          <a:off x="9131085" y="142068"/>
          <a:ext cx="2899125" cy="5515837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[중복확인] 입력한 아이디가 DB에 존재하는지 확인한 뒤 중복여부 검사를 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 된다면 해당 다시 입력하라는 메시지를 내보낸다.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로 입력된 이메일로 인증정보를 보내 본인의 이메일인지 확인한다.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[완료] 버튼을 누르면 해당 정보들을 회원DB에 저장한뒤 회원가입 완료 페이지로 이동한다.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9" name="Google Shape;179;p15"/>
          <p:cNvSpPr/>
          <p:nvPr/>
        </p:nvSpPr>
        <p:spPr>
          <a:xfrm>
            <a:off x="6304743" y="240433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5032590" y="487760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304742" y="381209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6" descr="텍스트, 스크린샷, 폰트, 번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188" y="865412"/>
            <a:ext cx="8724254" cy="53607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16"/>
          <p:cNvGraphicFramePr/>
          <p:nvPr/>
        </p:nvGraphicFramePr>
        <p:xfrm>
          <a:off x="184172" y="141189"/>
          <a:ext cx="8724000" cy="784740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회원가입 &gt; 아이디 중복 알림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sz="13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8" name="Google Shape;188;p16"/>
          <p:cNvGraphicFramePr/>
          <p:nvPr/>
        </p:nvGraphicFramePr>
        <p:xfrm>
          <a:off x="9131085" y="142068"/>
          <a:ext cx="2899125" cy="5744437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[중복확인] 입력한 아이디가 DB에 존재하는지 확인한 뒤 중복여부 검사를 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중복이 된다면 해당 다시 입력하라는 메시지를 내보낸다.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[인증번호 받기] 로 입력된 이메일로 인증정보를 보내 본인의 이메일인지 확인한다.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[완료] 버튼을 누르면 인증번호가 맞을 경우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정보들을 회원DB에 저장한뒤 회원가입 완료 페이지로 이동한다.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9" name="Google Shape;189;p16"/>
          <p:cNvSpPr/>
          <p:nvPr/>
        </p:nvSpPr>
        <p:spPr>
          <a:xfrm>
            <a:off x="6304743" y="240433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5032590" y="487760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6304742" y="381209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189370" y="867420"/>
            <a:ext cx="8721670" cy="4989161"/>
          </a:xfrm>
          <a:prstGeom prst="rect">
            <a:avLst/>
          </a:prstGeom>
          <a:solidFill>
            <a:srgbClr val="BCC5CF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3" name="Google Shape;193;p16"/>
          <p:cNvCxnSpPr/>
          <p:nvPr/>
        </p:nvCxnSpPr>
        <p:spPr>
          <a:xfrm rot="10800000">
            <a:off x="3300171" y="4391507"/>
            <a:ext cx="1765515" cy="5643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94" name="Google Shape;194;p16" descr="텍스트, 스크린샷, 폰트, 로고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939" y="3348059"/>
            <a:ext cx="2871547" cy="13210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421037" y="3398002"/>
            <a:ext cx="2871060" cy="132122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6" name="Google Shape;196;p16" descr="텍스트, 스크린샷, 폰트, 로고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68527" y="1928842"/>
            <a:ext cx="2755955" cy="130783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/>
          <p:nvPr/>
        </p:nvSpPr>
        <p:spPr>
          <a:xfrm>
            <a:off x="3165528" y="1925662"/>
            <a:ext cx="2748365" cy="130185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8" name="Google Shape;198;p16"/>
          <p:cNvCxnSpPr/>
          <p:nvPr/>
        </p:nvCxnSpPr>
        <p:spPr>
          <a:xfrm rot="10800000">
            <a:off x="5883221" y="2066760"/>
            <a:ext cx="480448" cy="35129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7" descr="텍스트, 스크린샷, 폰트, 디자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188" y="878662"/>
            <a:ext cx="8724254" cy="52703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17"/>
          <p:cNvGraphicFramePr/>
          <p:nvPr/>
        </p:nvGraphicFramePr>
        <p:xfrm>
          <a:off x="184172" y="141189"/>
          <a:ext cx="8724000" cy="619925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UI-A-11141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회원가입 &gt; 회원가입 완료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sz="13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" name="Google Shape;205;p17"/>
          <p:cNvGraphicFramePr/>
          <p:nvPr/>
        </p:nvGraphicFramePr>
        <p:xfrm>
          <a:off x="9131085" y="142068"/>
          <a:ext cx="2899125" cy="4253909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[로그인페이지] 클릭 시 로그인 화면 페이지로 이동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6" name="Google Shape;206;p17"/>
          <p:cNvSpPr/>
          <p:nvPr/>
        </p:nvSpPr>
        <p:spPr>
          <a:xfrm>
            <a:off x="3915421" y="368294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18"/>
          <p:cNvGraphicFramePr/>
          <p:nvPr/>
        </p:nvGraphicFramePr>
        <p:xfrm>
          <a:off x="184172" y="141189"/>
          <a:ext cx="8724000" cy="619925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선택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</a:rPr>
                        <a:t>UI-A-2222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&gt; 메뉴 선택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sz="13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2" name="Google Shape;212;p18"/>
          <p:cNvGraphicFramePr/>
          <p:nvPr/>
        </p:nvGraphicFramePr>
        <p:xfrm>
          <a:off x="9131085" y="142068"/>
          <a:ext cx="2899125" cy="4432301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[주소 찾기] 버튼을 클릭하면 주소 찾기 페이지로 이동한다.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[이력 조회] 버튼 클릭 시 사용자가 검색했던 이력 정보를 조회해온다.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[로그아웃] 버튼 클릭 시 로그인 화면으로 이동한다.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[마이페이지] 버튼 클릭 시 마이페이지로 이동한다.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13" name="Google Shape;213;p18" descr="텍스트, 스크린샷, 의류, 디자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99" y="833186"/>
            <a:ext cx="8724253" cy="529616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/>
          <p:nvPr/>
        </p:nvSpPr>
        <p:spPr>
          <a:xfrm>
            <a:off x="1713371" y="484531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4057489" y="4916351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8151624" y="135819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8267861" y="1610045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96032"/>
            <a:ext cx="1221253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3805164" y="3422903"/>
            <a:ext cx="6982313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-1048285" y="3423809"/>
            <a:ext cx="6982313" cy="952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 txBox="1"/>
          <p:nvPr/>
        </p:nvSpPr>
        <p:spPr>
          <a:xfrm>
            <a:off x="3584962" y="4005591"/>
            <a:ext cx="30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시스템 구성도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3584963" y="4890365"/>
            <a:ext cx="355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ERD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640190" y="5689517"/>
            <a:ext cx="33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Menu Structure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8410789" y="3145505"/>
            <a:ext cx="362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Flow Charts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8410788" y="4030913"/>
            <a:ext cx="32462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UI설계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3124135" y="3125047"/>
            <a:ext cx="5518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3124135" y="4007706"/>
            <a:ext cx="646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3124135" y="4890365"/>
            <a:ext cx="6538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3584962" y="3120817"/>
            <a:ext cx="19913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3098738" y="5691631"/>
            <a:ext cx="646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7869338" y="3146562"/>
            <a:ext cx="5268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7869337" y="4030913"/>
            <a:ext cx="6467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451042" y="547969"/>
            <a:ext cx="19019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7953" y="-2563925"/>
            <a:ext cx="4406805" cy="440680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>
            <a:off x="8410788" y="4916238"/>
            <a:ext cx="324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향후 계획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7869337" y="4916238"/>
            <a:ext cx="64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u="sng"/>
              <a:t>07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50" y="904073"/>
            <a:ext cx="8724000" cy="53521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19"/>
          <p:cNvGraphicFramePr/>
          <p:nvPr/>
        </p:nvGraphicFramePr>
        <p:xfrm>
          <a:off x="184172" y="141189"/>
          <a:ext cx="8724000" cy="784740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검색 이력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</a:rPr>
                        <a:t>UI-A-33331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</a:t>
                      </a:r>
                      <a:r>
                        <a:rPr lang="ko-KR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&gt; 도로명 주소 검색</a:t>
                      </a: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, 리스트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sz="13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MAIN01_SEARCH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" name="Google Shape;224;p19"/>
          <p:cNvGraphicFramePr/>
          <p:nvPr/>
        </p:nvGraphicFramePr>
        <p:xfrm>
          <a:off x="9131085" y="142068"/>
          <a:ext cx="2899125" cy="4313373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[주소 찾기] 클릭 시 도로명 주소를 입력할 수 있는 창이 나온다.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[HOME] 버튼 클릭시 메인 페이지로 이동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[HISTORY] 클릭 시 도로명 주소 검색 이력 페이지로 이동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찾기 API가 정상적으로 받아져 오는지 확인이 필요하다.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" name="Google Shape;225;p19"/>
          <p:cNvSpPr/>
          <p:nvPr/>
        </p:nvSpPr>
        <p:spPr>
          <a:xfrm>
            <a:off x="5637146" y="1989025"/>
            <a:ext cx="236400" cy="20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6892387" y="1177385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7764166" y="1190299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g2c1bca46bc6_0_15"/>
          <p:cNvGraphicFramePr/>
          <p:nvPr/>
        </p:nvGraphicFramePr>
        <p:xfrm>
          <a:off x="184172" y="141189"/>
          <a:ext cx="8724000" cy="784740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검색 이력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</a:rPr>
                        <a:t>UI-A-33332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&gt; </a:t>
                      </a: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검색 리스트 클릭 시 지도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sz="13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MAIN01_DOT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3" name="Google Shape;233;g2c1bca46bc6_0_15"/>
          <p:cNvGraphicFramePr/>
          <p:nvPr/>
        </p:nvGraphicFramePr>
        <p:xfrm>
          <a:off x="9131085" y="142068"/>
          <a:ext cx="2899125" cy="4253909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[HOME] 버튼 클릭시 메인 페이지로 이동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[HISTORY] 클릭 시 도로명 주소 검색 이력 페이지로 이동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네이버 지도 </a:t>
                      </a:r>
                      <a:r>
                        <a:rPr lang="ko-KR" sz="12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API가 정상적으로 받아져 오는지 확인이 필요하다.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34" name="Google Shape;234;g2c1bca46bc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5" y="887275"/>
            <a:ext cx="8724000" cy="50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7B28A42-EEAE-6773-4476-A481CCB36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1" y="1031483"/>
            <a:ext cx="8908815" cy="5046871"/>
          </a:xfrm>
          <a:prstGeom prst="rect">
            <a:avLst/>
          </a:prstGeom>
        </p:spPr>
      </p:pic>
      <p:graphicFrame>
        <p:nvGraphicFramePr>
          <p:cNvPr id="240" name="Google Shape;240;p20"/>
          <p:cNvGraphicFramePr/>
          <p:nvPr/>
        </p:nvGraphicFramePr>
        <p:xfrm>
          <a:off x="184172" y="141189"/>
          <a:ext cx="8724000" cy="784740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</a:rPr>
                        <a:t>도로명 주소 검색 및 지도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</a:rPr>
                        <a:t>UI-A-33331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도로명 주소 &gt; 도로명 주소 검색 이력 조회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ID</a:t>
                      </a:r>
                      <a:endParaRPr sz="13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MAIN01_SELECT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1" name="Google Shape;241;p20"/>
          <p:cNvGraphicFramePr/>
          <p:nvPr>
            <p:extLst>
              <p:ext uri="{D42A27DB-BD31-4B8C-83A1-F6EECF244321}">
                <p14:modId xmlns:p14="http://schemas.microsoft.com/office/powerpoint/2010/main" val="634503392"/>
              </p:ext>
            </p:extLst>
          </p:nvPr>
        </p:nvGraphicFramePr>
        <p:xfrm>
          <a:off x="9131085" y="142068"/>
          <a:ext cx="2899125" cy="4313373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dirty="0" err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cs typeface="Arial"/>
                        </a:rPr>
                        <a:t>사용자가 검색창에 입력했던 </a:t>
                      </a:r>
                      <a:r>
                        <a:rPr lang="ko-KR" sz="1000" u="none" strike="noStrike" cap="none" dirty="0" err="1">
                          <a:latin typeface="Arial"/>
                          <a:cs typeface="Arial"/>
                        </a:rPr>
                        <a:t>주소값을</a:t>
                      </a:r>
                      <a:r>
                        <a:rPr lang="ko-KR" sz="1000" u="none" strike="noStrike" cap="none" dirty="0">
                          <a:latin typeface="Arial"/>
                          <a:cs typeface="Arial"/>
                        </a:rPr>
                        <a:t> 저장했던 내역을 가져온다.</a:t>
                      </a:r>
                      <a:endParaRPr altLang="en-US" sz="1000" u="none" strike="noStrike" cap="none" dirty="0">
                        <a:latin typeface="Arial"/>
                        <a:cs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cs typeface="Arial"/>
                        </a:rPr>
                        <a:t>최근검색일자는</a:t>
                      </a:r>
                      <a:r>
                        <a:rPr lang="ko-KR" altLang="en-US" sz="1000" u="none" strike="noStrike" cap="none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sz="1000" u="none" strike="noStrike" cap="none" dirty="0">
                          <a:latin typeface="Arial"/>
                          <a:cs typeface="Arial"/>
                        </a:rPr>
                        <a:t>YYYY-MM-</a:t>
                      </a:r>
                      <a:r>
                        <a:rPr lang="en-US" altLang="ko-KR" sz="1000" u="none" strike="noStrike" cap="none" dirty="0" err="1">
                          <a:latin typeface="Arial"/>
                          <a:cs typeface="Arial"/>
                        </a:rPr>
                        <a:t>DD로</a:t>
                      </a:r>
                      <a:r>
                        <a:rPr lang="en-US" altLang="ko-KR" sz="1000" u="none" strike="noStrike" cap="none" dirty="0">
                          <a:latin typeface="Arial"/>
                          <a:cs typeface="Arial"/>
                        </a:rPr>
                        <a:t> </a:t>
                      </a:r>
                      <a:r>
                        <a:rPr lang="en-US" altLang="ko-KR" sz="1000" u="none" strike="noStrike" cap="none" dirty="0" err="1">
                          <a:latin typeface="Arial"/>
                          <a:cs typeface="Arial"/>
                        </a:rPr>
                        <a:t>출력한다</a:t>
                      </a:r>
                      <a:r>
                        <a:rPr lang="en-US" altLang="ko-KR" sz="1000" u="none" strike="noStrike" cap="none" dirty="0">
                          <a:latin typeface="Arial"/>
                          <a:cs typeface="Arial"/>
                        </a:rPr>
                        <a:t>.</a:t>
                      </a:r>
                      <a:endParaRPr sz="1000" u="none" strike="noStrike" cap="none" dirty="0">
                        <a:latin typeface="Arial"/>
                        <a:cs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latin typeface="Arial"/>
                          <a:cs typeface="Arial"/>
                        </a:rPr>
                        <a:t>도로명 주소 검색 횟수를 가져온다.</a:t>
                      </a:r>
                      <a:endParaRPr altLang="en-US" sz="1000" u="none" strike="noStrike" cap="none" dirty="0">
                        <a:latin typeface="Arial"/>
                        <a:cs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Arial"/>
                          <a:ea typeface="Arial"/>
                          <a:cs typeface="Arial"/>
                        </a:rPr>
                        <a:t>해당 행</a:t>
                      </a:r>
                      <a:r>
                        <a:rPr lang="ko-KR" altLang="en-US" sz="1000" u="none" strike="noStrike" cap="none" dirty="0">
                          <a:latin typeface="Arial"/>
                          <a:ea typeface="Arial"/>
                          <a:cs typeface="Arial"/>
                        </a:rPr>
                        <a:t> 검색 기록을 삭제한다.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Check</a:t>
                      </a:r>
                      <a:r>
                        <a:rPr lang="ko-KR" sz="13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300" b="1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Point</a:t>
                      </a:r>
                      <a:endParaRPr sz="1300" b="1" u="none" strike="noStrike" cap="none" dirty="0" err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0" u="none" strike="noStrike" cap="none" dirty="0">
                          <a:latin typeface="Arial"/>
                          <a:cs typeface="Arial"/>
                        </a:rPr>
                        <a:t>DW_USER_ADDR_SEAR_HIS DB 조회가 필요한 페이지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2" name="Google Shape;242;p20"/>
          <p:cNvSpPr/>
          <p:nvPr/>
        </p:nvSpPr>
        <p:spPr>
          <a:xfrm>
            <a:off x="1898898" y="2836298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3720820" y="2886737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5303112" y="2899650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" name="Google Shape;244;p20">
            <a:extLst>
              <a:ext uri="{FF2B5EF4-FFF2-40B4-BE49-F238E27FC236}">
                <a16:creationId xmlns:a16="http://schemas.microsoft.com/office/drawing/2014/main" id="{5E91CF41-57FA-8507-564A-6FB1B289A14F}"/>
              </a:ext>
            </a:extLst>
          </p:cNvPr>
          <p:cNvSpPr/>
          <p:nvPr/>
        </p:nvSpPr>
        <p:spPr>
          <a:xfrm>
            <a:off x="7094842" y="2899650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/>
        </p:nvSpPr>
        <p:spPr>
          <a:xfrm>
            <a:off x="4519807" y="2805956"/>
            <a:ext cx="315538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577019" y="328762"/>
            <a:ext cx="3761321" cy="47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History</a:t>
            </a:r>
            <a:endParaRPr sz="4000">
              <a:solidFill>
                <a:schemeClr val="dk1"/>
              </a:solidFill>
            </a:endParaRPr>
          </a:p>
        </p:txBody>
      </p:sp>
      <p:graphicFrame>
        <p:nvGraphicFramePr>
          <p:cNvPr id="63" name="Google Shape;63;p3"/>
          <p:cNvGraphicFramePr/>
          <p:nvPr>
            <p:extLst>
              <p:ext uri="{D42A27DB-BD31-4B8C-83A1-F6EECF244321}">
                <p14:modId xmlns:p14="http://schemas.microsoft.com/office/powerpoint/2010/main" val="431754651"/>
              </p:ext>
            </p:extLst>
          </p:nvPr>
        </p:nvGraphicFramePr>
        <p:xfrm>
          <a:off x="578087" y="1161495"/>
          <a:ext cx="10867975" cy="3464620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54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/>
                        <a:t>Version</a:t>
                      </a:r>
                      <a:endParaRPr dirty="0" err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/>
                        <a:t>Author</a:t>
                      </a:r>
                      <a:endParaRPr dirty="0" err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/>
                        <a:t>Description</a:t>
                      </a:r>
                      <a:endParaRPr dirty="0" err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 dirty="0" err="1"/>
                        <a:t>Date</a:t>
                      </a:r>
                      <a:endParaRPr dirty="0" err="1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v1.0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index.html </a:t>
                      </a:r>
                      <a:r>
                        <a:rPr lang="ko-KR" sz="120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nav</a:t>
                      </a: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sz="120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header</a:t>
                      </a: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 개발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sz="120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네이버API</a:t>
                      </a: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지도 연동 검색어 입력 시 </a:t>
                      </a:r>
                      <a:r>
                        <a:rPr lang="ko-KR" sz="120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좌표점</a:t>
                      </a: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찍기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화면 개발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공공 API 연동하여 검색에 따른 도로명 주소 리스트 출력 API, 화면 개발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네이버 지도 API 연동 , 검색에 따른 리스트 클릭 시 지도 마커 출력 화면 개발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회원가입 API 및 화면 개발</a:t>
                      </a:r>
                      <a:endParaRPr sz="12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2024-03-</a:t>
                      </a:r>
                      <a:r>
                        <a:rPr lang="ko-KR" sz="1100" dirty="0"/>
                        <a:t>11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V2.0</a:t>
                      </a:r>
                      <a:endParaRPr altLang="en-US" sz="11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박정민</a:t>
                      </a:r>
                      <a:endParaRPr sz="11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u="none" strike="noStrike" cap="none" err="1"/>
                        <a:t>중복아이디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체크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기능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개발</a:t>
                      </a:r>
                      <a:endParaRPr lang="en-US" altLang="ko-KR" sz="1200" u="none" strike="noStrike" cap="none" dirty="0" err="1"/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u="none" strike="noStrike" cap="none"/>
                        <a:t>JPA -&gt; </a:t>
                      </a:r>
                      <a:r>
                        <a:rPr lang="en-US" altLang="ko-KR" sz="1200" u="none" strike="noStrike" cap="none" err="1"/>
                        <a:t>MyBatis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로직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수정</a:t>
                      </a:r>
                      <a:endParaRPr lang="en-US" altLang="ko-KR" sz="1200" u="none" strike="noStrike" cap="none" dirty="0" err="1"/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u="none" strike="noStrike" cap="none" err="1"/>
                        <a:t>로그인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기능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구현</a:t>
                      </a:r>
                      <a:r>
                        <a:rPr lang="en-US" altLang="ko-KR" sz="1200" u="none" strike="noStrike" cap="none" dirty="0"/>
                        <a:t> 및 </a:t>
                      </a:r>
                      <a:r>
                        <a:rPr lang="en-US" altLang="ko-KR" sz="1200" u="none" strike="noStrike" cap="none" err="1"/>
                        <a:t>화면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개발</a:t>
                      </a:r>
                      <a:endParaRPr lang="en-US" altLang="ko-KR" sz="1200" u="none" strike="noStrike" cap="none"/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u="none" strike="noStrike" cap="none" err="1"/>
                        <a:t>사용자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검색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이력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기능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구현</a:t>
                      </a:r>
                      <a:r>
                        <a:rPr lang="en-US" altLang="ko-KR" sz="1200" u="none" strike="noStrike" cap="none"/>
                        <a:t> 및 </a:t>
                      </a:r>
                      <a:r>
                        <a:rPr lang="en-US" altLang="ko-KR" sz="1200" u="none" strike="noStrike" cap="none" err="1"/>
                        <a:t>화면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개발</a:t>
                      </a:r>
                      <a:endParaRPr lang="en-US" altLang="ko-KR" sz="1200" u="none" strike="noStrike" cap="none" dirty="0" err="1"/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u="none" strike="noStrike" cap="none" err="1"/>
                        <a:t>아이디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찾기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이메일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인증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기능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구현</a:t>
                      </a:r>
                      <a:r>
                        <a:rPr lang="en-US" altLang="ko-KR" sz="1200" u="none" strike="noStrike" cap="none"/>
                        <a:t> 및 </a:t>
                      </a:r>
                      <a:r>
                        <a:rPr lang="en-US" altLang="ko-KR" sz="1200" u="none" strike="noStrike" cap="none" err="1"/>
                        <a:t>화면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개발</a:t>
                      </a:r>
                      <a:endParaRPr lang="en-US" altLang="ko-KR" sz="1200" u="none" strike="noStrike" cap="none" dirty="0" err="1"/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u="none" strike="noStrike" cap="none" err="1"/>
                        <a:t>검색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기록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삭제하기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기능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구현</a:t>
                      </a:r>
                      <a:endParaRPr lang="en-US" altLang="ko-KR" sz="1200" u="none" strike="noStrike" cap="none" dirty="0" err="1"/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u="none" strike="noStrike" cap="none" err="1"/>
                        <a:t>비밀번호</a:t>
                      </a:r>
                      <a:r>
                        <a:rPr lang="en-US" altLang="ko-KR" sz="1200" u="none" strike="noStrike" cap="none" dirty="0"/>
                        <a:t>, </a:t>
                      </a:r>
                      <a:r>
                        <a:rPr lang="en-US" altLang="ko-KR" sz="1200" u="none" strike="noStrike" cap="none" err="1"/>
                        <a:t>이메일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유효성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검사</a:t>
                      </a:r>
                      <a:endParaRPr lang="en-US" altLang="ko-KR" sz="1200" u="none" strike="noStrike" cap="none"/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u="none" strike="noStrike" cap="none" err="1"/>
                        <a:t>Js</a:t>
                      </a:r>
                      <a:r>
                        <a:rPr lang="en-US" altLang="ko-KR" sz="1200" u="none" strike="noStrike" cap="none" dirty="0"/>
                        <a:t>/html </a:t>
                      </a:r>
                      <a:r>
                        <a:rPr lang="en-US" altLang="ko-KR" sz="1200" u="none" strike="noStrike" cap="none" err="1"/>
                        <a:t>파일</a:t>
                      </a:r>
                      <a:r>
                        <a:rPr lang="en-US" altLang="ko-KR" sz="1200" u="none" strike="noStrike" cap="none" dirty="0"/>
                        <a:t> </a:t>
                      </a:r>
                      <a:r>
                        <a:rPr lang="en-US" altLang="ko-KR" sz="1200" u="none" strike="noStrike" cap="none" err="1"/>
                        <a:t>분리</a:t>
                      </a:r>
                      <a:endParaRPr lang="en-US" altLang="ko-KR" sz="1200" u="none" strike="noStrike" cap="none" dirty="0" err="1"/>
                    </a:p>
                    <a:p>
                      <a:pPr marL="171450" marR="0" lvl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altLang="ko-KR" sz="1200" u="none" strike="noStrike" cap="none" err="1"/>
                        <a:t>주석추가</a:t>
                      </a:r>
                      <a:endParaRPr lang="en-US" altLang="ko-KR" sz="1200" u="none" strike="noStrike" cap="none" dirty="0" err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2024-03-18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1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577019" y="328762"/>
            <a:ext cx="3761321" cy="47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시스템 구성도</a:t>
            </a:r>
            <a:endParaRPr sz="4000">
              <a:solidFill>
                <a:schemeClr val="dk1"/>
              </a:solidFill>
            </a:endParaRPr>
          </a:p>
        </p:txBody>
      </p:sp>
      <p:graphicFrame>
        <p:nvGraphicFramePr>
          <p:cNvPr id="70" name="Google Shape;70;p4"/>
          <p:cNvGraphicFramePr/>
          <p:nvPr>
            <p:extLst>
              <p:ext uri="{D42A27DB-BD31-4B8C-83A1-F6EECF244321}">
                <p14:modId xmlns:p14="http://schemas.microsoft.com/office/powerpoint/2010/main" val="258430591"/>
              </p:ext>
            </p:extLst>
          </p:nvPr>
        </p:nvGraphicFramePr>
        <p:xfrm>
          <a:off x="7015300" y="1336050"/>
          <a:ext cx="3981100" cy="4115685"/>
        </p:xfrm>
        <a:graphic>
          <a:graphicData uri="http://schemas.openxmlformats.org/drawingml/2006/table">
            <a:tbl>
              <a:tblPr>
                <a:noFill/>
                <a:tableStyleId>{2C1169BB-CD2E-4EB1-B50E-D04AB3327242}</a:tableStyleId>
              </a:tblPr>
              <a:tblGrid>
                <a:gridCol w="19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시스템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버전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 err="1"/>
                        <a:t>SpringBoot</a:t>
                      </a:r>
                      <a:endParaRPr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3.2.3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JDK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17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 err="1"/>
                        <a:t>CentOS</a:t>
                      </a:r>
                      <a:endParaRPr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 err="1"/>
                        <a:t>VMWare</a:t>
                      </a:r>
                      <a:r>
                        <a:rPr lang="ko-KR" dirty="0"/>
                        <a:t> </a:t>
                      </a:r>
                      <a:r>
                        <a:rPr lang="ko-KR" dirty="0" err="1"/>
                        <a:t>Fusion</a:t>
                      </a:r>
                      <a:endParaRPr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13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 err="1"/>
                        <a:t>MariaDB</a:t>
                      </a:r>
                      <a:endParaRPr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10.5.22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6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/>
                        <a:t>Redis</a:t>
                      </a:r>
                      <a:endParaRPr altLang="en-US" dirty="0" err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7.2.4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46554343"/>
                  </a:ext>
                </a:extLst>
              </a:tr>
            </a:tbl>
          </a:graphicData>
        </a:graphic>
      </p:graphicFrame>
      <p:pic>
        <p:nvPicPr>
          <p:cNvPr id="2" name="그림 1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7D47EC17-9D9E-0840-986F-73FB4FDA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11" y="1405669"/>
            <a:ext cx="6096000" cy="3533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bca46bc6_1_2"/>
          <p:cNvSpPr txBox="1">
            <a:spLocks noGrp="1"/>
          </p:cNvSpPr>
          <p:nvPr>
            <p:ph type="title"/>
          </p:nvPr>
        </p:nvSpPr>
        <p:spPr>
          <a:xfrm>
            <a:off x="577019" y="328762"/>
            <a:ext cx="37614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ERD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9427F01-507A-16EB-DCD1-72307301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16" y="1757359"/>
            <a:ext cx="8099777" cy="30445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1bca46bc6_0_9"/>
          <p:cNvSpPr txBox="1">
            <a:spLocks noGrp="1"/>
          </p:cNvSpPr>
          <p:nvPr>
            <p:ph type="title"/>
          </p:nvPr>
        </p:nvSpPr>
        <p:spPr>
          <a:xfrm>
            <a:off x="577019" y="328762"/>
            <a:ext cx="37614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Menu Structure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8AB5674-5FF7-84C2-1C25-6DBCFEE3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65" y="1485549"/>
            <a:ext cx="5534025" cy="42240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577019" y="328762"/>
            <a:ext cx="3761321" cy="47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 sz="4000">
                <a:solidFill>
                  <a:schemeClr val="dk1"/>
                </a:solidFill>
              </a:rPr>
              <a:t>Flow Charts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2" name="그림 1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D06856F4-D6BE-043A-E258-2322A362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101055"/>
            <a:ext cx="10319925" cy="4282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4088970" y="1641528"/>
            <a:ext cx="3407043" cy="2657958"/>
          </a:xfrm>
          <a:prstGeom prst="rect">
            <a:avLst/>
          </a:prstGeom>
          <a:solidFill>
            <a:srgbClr val="2E5264"/>
          </a:solidFill>
          <a:ln w="12700" cap="flat" cmpd="sng">
            <a:solidFill>
              <a:srgbClr val="2E52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677612" y="2730999"/>
            <a:ext cx="2224406" cy="47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ko-K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endParaRPr sz="4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8"/>
          <p:cNvGraphicFramePr/>
          <p:nvPr/>
        </p:nvGraphicFramePr>
        <p:xfrm>
          <a:off x="184172" y="141189"/>
          <a:ext cx="8724000" cy="619925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12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 Title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페이지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UI-A-1111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2024.03.08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Path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&gt; 로그인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r>
                        <a:rPr lang="ko-KR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equest</a:t>
                      </a: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MEM01_LOGIN01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박정민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Google Shape;100;p8"/>
          <p:cNvGraphicFramePr/>
          <p:nvPr/>
        </p:nvGraphicFramePr>
        <p:xfrm>
          <a:off x="9131085" y="142068"/>
          <a:ext cx="2899125" cy="4432301"/>
        </p:xfrm>
        <a:graphic>
          <a:graphicData uri="http://schemas.openxmlformats.org/drawingml/2006/table">
            <a:tbl>
              <a:tblPr firstRow="1" bandRow="1">
                <a:noFill/>
                <a:tableStyleId>{AE4AF1D4-E399-4907-AAC9-73CC975F2417}</a:tableStyleId>
              </a:tblPr>
              <a:tblGrid>
                <a:gridCol w="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[로그인] 버튼을 누르면 메인 화면으로 넘어간다.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[아이디 찾기] 링크를 누르면 아이디 찾기 페이지로 넘어간다.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[비밀번호 찾기] 링크를 누르면 비밀번호 찾기 페이지로 넘어간다.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[회원가입] 링크를 누르면 회원가입 페이지로 넘어간다.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ko-KR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Check Point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7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1" name="Google Shape;101;p8" descr="텍스트, 스크린샷, 도표, 폰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00" y="920930"/>
            <a:ext cx="8724254" cy="514118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/>
          <p:nvPr/>
        </p:nvSpPr>
        <p:spPr>
          <a:xfrm>
            <a:off x="3889590" y="3489216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3715233" y="4038113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425571" y="4038112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5103621" y="4038111"/>
            <a:ext cx="236349" cy="2040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23</Slides>
  <Notes>23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History</vt:lpstr>
      <vt:lpstr>시스템 구성도</vt:lpstr>
      <vt:lpstr>ERD</vt:lpstr>
      <vt:lpstr>Menu Structure</vt:lpstr>
      <vt:lpstr>Flow Charts</vt:lpstr>
      <vt:lpstr>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revision>88</cp:revision>
  <dcterms:created xsi:type="dcterms:W3CDTF">2022-02-02T04:32:22Z</dcterms:created>
  <dcterms:modified xsi:type="dcterms:W3CDTF">2024-03-19T01:56:48Z</dcterms:modified>
</cp:coreProperties>
</file>