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SzTx/>
              <a:buNone/>
              <a:defRPr sz="3200"/>
            </a:lvl1pPr>
            <a:lvl2pPr marL="0" indent="228600" algn="ctr">
              <a:lnSpc>
                <a:spcPct val="100000"/>
              </a:lnSpc>
              <a:buSzTx/>
              <a:buNone/>
              <a:defRPr sz="3200"/>
            </a:lvl2pPr>
            <a:lvl3pPr marL="0" indent="457200" algn="ctr">
              <a:lnSpc>
                <a:spcPct val="100000"/>
              </a:lnSpc>
              <a:buSzTx/>
              <a:buNone/>
              <a:defRPr sz="3200"/>
            </a:lvl3pPr>
            <a:lvl4pPr marL="0" indent="685800" algn="ctr">
              <a:lnSpc>
                <a:spcPct val="100000"/>
              </a:lnSpc>
              <a:buSzTx/>
              <a:buNone/>
              <a:defRPr sz="3200"/>
            </a:lvl4pPr>
            <a:lvl5pPr marL="0" indent="914400" algn="ctr">
              <a:lnSpc>
                <a:spcPct val="100000"/>
              </a:lnSpc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SzTx/>
              <a:buNone/>
              <a:defRPr sz="3200"/>
            </a:lvl1pPr>
            <a:lvl2pPr marL="0" indent="228600" algn="ctr">
              <a:lnSpc>
                <a:spcPct val="100000"/>
              </a:lnSpc>
              <a:buSzTx/>
              <a:buNone/>
              <a:defRPr sz="3200"/>
            </a:lvl2pPr>
            <a:lvl3pPr marL="0" indent="457200" algn="ctr">
              <a:lnSpc>
                <a:spcPct val="100000"/>
              </a:lnSpc>
              <a:buSzTx/>
              <a:buNone/>
              <a:defRPr sz="3200"/>
            </a:lvl3pPr>
            <a:lvl4pPr marL="0" indent="685800" algn="ctr">
              <a:lnSpc>
                <a:spcPct val="100000"/>
              </a:lnSpc>
              <a:buSzTx/>
              <a:buNone/>
              <a:defRPr sz="3200"/>
            </a:lvl4pPr>
            <a:lvl5pPr marL="0" indent="914400" algn="ctr">
              <a:lnSpc>
                <a:spcPct val="100000"/>
              </a:lnSpc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SzTx/>
              <a:buNone/>
              <a:defRPr sz="3200"/>
            </a:lvl1pPr>
            <a:lvl2pPr marL="0" indent="228600" algn="ctr">
              <a:lnSpc>
                <a:spcPct val="100000"/>
              </a:lnSpc>
              <a:buSzTx/>
              <a:buNone/>
              <a:defRPr sz="3200"/>
            </a:lvl2pPr>
            <a:lvl3pPr marL="0" indent="457200" algn="ctr">
              <a:lnSpc>
                <a:spcPct val="100000"/>
              </a:lnSpc>
              <a:buSzTx/>
              <a:buNone/>
              <a:defRPr sz="3200"/>
            </a:lvl3pPr>
            <a:lvl4pPr marL="0" indent="685800" algn="ctr">
              <a:lnSpc>
                <a:spcPct val="100000"/>
              </a:lnSpc>
              <a:buSzTx/>
              <a:buNone/>
              <a:defRPr sz="3200"/>
            </a:lvl4pPr>
            <a:lvl5pPr marL="0" indent="914400" algn="ctr">
              <a:lnSpc>
                <a:spcPct val="100000"/>
              </a:lnSpc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3200"/>
              </a:spcBef>
              <a:defRPr sz="2800"/>
            </a:lvl1pPr>
            <a:lvl2pPr marL="685800" indent="-342900">
              <a:lnSpc>
                <a:spcPct val="100000"/>
              </a:lnSpc>
              <a:spcBef>
                <a:spcPts val="3200"/>
              </a:spcBef>
              <a:defRPr sz="2800"/>
            </a:lvl2pPr>
            <a:lvl3pPr marL="1028700" indent="-342900">
              <a:lnSpc>
                <a:spcPct val="100000"/>
              </a:lnSpc>
              <a:spcBef>
                <a:spcPts val="3200"/>
              </a:spcBef>
              <a:defRPr sz="2800"/>
            </a:lvl3pPr>
            <a:lvl4pPr marL="1371600" indent="-342900">
              <a:lnSpc>
                <a:spcPct val="100000"/>
              </a:lnSpc>
              <a:spcBef>
                <a:spcPts val="3200"/>
              </a:spcBef>
              <a:defRPr sz="2800"/>
            </a:lvl4pPr>
            <a:lvl5pPr marL="1714500" indent="-342900">
              <a:lnSpc>
                <a:spcPct val="100000"/>
              </a:lnSpc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9pPr>
    </p:titleStyle>
    <p:bodyStyle>
      <a:lvl1pPr marL="234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6790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123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5680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012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4570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2901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3460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790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158170" y="444500"/>
            <a:ext cx="12688460" cy="215900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Overall Structure</a:t>
            </a:r>
          </a:p>
        </p:txBody>
      </p:sp>
      <p:sp>
        <p:nvSpPr>
          <p:cNvPr id="120" name="Shape 120"/>
          <p:cNvSpPr/>
          <p:nvPr/>
        </p:nvSpPr>
        <p:spPr>
          <a:xfrm>
            <a:off x="815061" y="3384550"/>
            <a:ext cx="391977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+mj-lt"/>
                <a:ea typeface="+mj-ea"/>
                <a:cs typeface="+mj-cs"/>
                <a:sym typeface="Apple SD 산돌고딕 Neo 볼드체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VRDrum</a:t>
            </a:r>
          </a:p>
          <a:p>
            <a:pPr>
              <a:defRPr sz="2400"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(Unity 로 작성한 프로그램)</a:t>
            </a:r>
          </a:p>
        </p:txBody>
      </p:sp>
      <p:sp>
        <p:nvSpPr>
          <p:cNvPr id="121" name="Shape 121"/>
          <p:cNvSpPr/>
          <p:nvPr/>
        </p:nvSpPr>
        <p:spPr>
          <a:xfrm>
            <a:off x="6487202" y="3384550"/>
            <a:ext cx="5821596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+mj-lt"/>
                <a:ea typeface="+mj-ea"/>
                <a:cs typeface="+mj-cs"/>
                <a:sym typeface="Apple SD 산돌고딕 Neo 볼드체"/>
              </a:defRPr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DAW</a:t>
            </a:r>
          </a:p>
          <a:p>
            <a:pPr>
              <a:defRPr sz="2400"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(MIDI 장치에서 신호를 받아 가상악기로 재생하는 음악 프로덕션 프로그램)</a:t>
            </a:r>
          </a:p>
        </p:txBody>
      </p:sp>
      <p:sp>
        <p:nvSpPr>
          <p:cNvPr id="122" name="Shape 122"/>
          <p:cNvSpPr/>
          <p:nvPr/>
        </p:nvSpPr>
        <p:spPr>
          <a:xfrm>
            <a:off x="815061" y="6851650"/>
            <a:ext cx="391977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+mj-lt"/>
                <a:ea typeface="+mj-ea"/>
                <a:cs typeface="+mj-cs"/>
                <a:sym typeface="Apple SD 산돌고딕 Neo 볼드체"/>
              </a:defRPr>
            </a:pP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MIDI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Driver</a:t>
            </a:r>
          </a:p>
          <a:p>
            <a:pPr>
              <a:defRPr sz="2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MIDI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장치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3" name="Shape 123"/>
          <p:cNvSpPr/>
          <p:nvPr/>
        </p:nvSpPr>
        <p:spPr>
          <a:xfrm>
            <a:off x="2586101" y="5332472"/>
            <a:ext cx="345963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Apple SD 산돌고딕 Neo 볼드체"/>
              </a:defRPr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loopMIDI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  <a:sym typeface="Apple SD 산돌고딕 Neo 옅은체"/>
              </a:rPr>
              <a:t>or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rtpMIDI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MIDI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케이블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24" name="Connector 124"/>
          <p:cNvCxnSpPr>
            <a:stCxn id="120" idx="2"/>
            <a:endCxn id="122" idx="0"/>
          </p:cNvCxnSpPr>
          <p:nvPr/>
        </p:nvCxnSpPr>
        <p:spPr>
          <a:xfrm>
            <a:off x="2774950" y="4654550"/>
            <a:ext cx="0" cy="2197100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6" name="꺾인 연결선 5"/>
          <p:cNvCxnSpPr>
            <a:stCxn id="122" idx="3"/>
            <a:endCxn id="121" idx="2"/>
          </p:cNvCxnSpPr>
          <p:nvPr/>
        </p:nvCxnSpPr>
        <p:spPr>
          <a:xfrm flipV="1">
            <a:off x="4734839" y="4654550"/>
            <a:ext cx="4663161" cy="2832100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Unity Object Hierarchy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646" y="2635250"/>
            <a:ext cx="3147173" cy="623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스크린샷.png"/>
          <p:cNvPicPr>
            <a:picLocks noChangeAspect="1"/>
          </p:cNvPicPr>
          <p:nvPr/>
        </p:nvPicPr>
        <p:blipFill>
          <a:blip r:embed="rId3">
            <a:extLst/>
          </a:blip>
          <a:srcRect l="5887" r="11775"/>
          <a:stretch>
            <a:fillRect/>
          </a:stretch>
        </p:blipFill>
        <p:spPr>
          <a:xfrm>
            <a:off x="5042856" y="3261121"/>
            <a:ext cx="6947101" cy="4983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935" y="1263650"/>
            <a:ext cx="3647130" cy="72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525" r="701" b="810"/>
          <a:stretch>
            <a:fillRect/>
          </a:stretch>
        </p:blipFill>
        <p:spPr>
          <a:xfrm>
            <a:off x="5338867" y="2546350"/>
            <a:ext cx="7112001" cy="463110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3774584" y="1841500"/>
            <a:ext cx="1564284" cy="723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Velocity Recorder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프레임이 업데이트 될 때마다 {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if(trigger Button : down) {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    nowRecording = !nowRecording;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    if(!nowRecording) { //레코딩이 끝나면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textbox 에 적혀 있는 이름의 파일을 만들고 records 를 파일에 씀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records 초기화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if(nowRecording) { //레코딩 중이면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    records += 컨트롤러 위치, 컨트롤러가 가리키는 방향의 단위벡터, 컨트롤러 속도벡터, 컨트롤러 각속도 벡터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Headset Follower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101600" y="2603500"/>
            <a:ext cx="12801600" cy="5926725"/>
          </a:xfrm>
          <a:prstGeom prst="rect">
            <a:avLst/>
          </a:prstGeom>
        </p:spPr>
        <p:txBody>
          <a:bodyPr numCol="2" spcCol="468000" anchor="t">
            <a:noAutofit/>
          </a:bodyPr>
          <a:lstStyle/>
          <a:p>
            <a:pPr marL="0" indent="0">
              <a:buSzTx/>
              <a:buNone/>
            </a:pP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프레임이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때마다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 (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gripButton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Down) {</a:t>
            </a: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lookingAt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!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lookingAt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indent="0">
              <a:buSzTx/>
              <a:buNone/>
            </a:pPr>
            <a:r>
              <a:rPr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if(</a:t>
            </a:r>
            <a:r>
              <a:rPr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lookingAt</a:t>
            </a:r>
            <a:r>
              <a:rPr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{ //</a:t>
            </a:r>
            <a:r>
              <a:rPr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팔로우</a:t>
            </a:r>
            <a:r>
              <a:rPr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distance = </a:t>
            </a:r>
            <a:r>
              <a:rPr sz="18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헤드셋과</a:t>
            </a:r>
            <a:r>
              <a:rPr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드럼</a:t>
            </a:r>
            <a:r>
              <a:rPr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</a:t>
            </a:r>
            <a:r>
              <a:rPr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y축</a:t>
            </a:r>
            <a:r>
              <a:rPr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18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)를 </a:t>
            </a:r>
            <a:r>
              <a:rPr sz="18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제외한</a:t>
            </a:r>
            <a:r>
              <a:rPr sz="18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거리</a:t>
            </a:r>
            <a:endParaRPr sz="180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marL="0" indent="0">
              <a:buSzTx/>
              <a:buNone/>
            </a:pPr>
            <a:r>
              <a:rPr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indent="0">
              <a:buSzTx/>
              <a:buNone/>
            </a:pP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if(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padButton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Down) {</a:t>
            </a: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if(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pad를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누른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손가락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위치가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아랫쪽이면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distance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else //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윗쪽이면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distance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if(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lookingAt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 //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팔로우하고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있으면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//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드럼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위치와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헤드셋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위치는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y축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값을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제외하고</a:t>
            </a: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sz="18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드럼</a:t>
            </a:r>
            <a:r>
              <a:rPr sz="1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sz="1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sz="18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헤드셋</a:t>
            </a:r>
            <a:r>
              <a:rPr sz="1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sz="1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+ distance * (</a:t>
            </a:r>
            <a:r>
              <a:rPr sz="18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헤드셋</a:t>
            </a:r>
            <a:r>
              <a:rPr sz="1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정면</a:t>
            </a:r>
            <a:r>
              <a:rPr sz="1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방향</a:t>
            </a:r>
            <a:r>
              <a:rPr sz="1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단위벡터</a:t>
            </a:r>
            <a:r>
              <a:rPr sz="1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드럼이</a:t>
            </a:r>
            <a:r>
              <a:rPr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바라보는</a:t>
            </a:r>
            <a:r>
              <a:rPr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방향</a:t>
            </a:r>
            <a:r>
              <a:rPr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벡터</a:t>
            </a:r>
            <a:r>
              <a:rPr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헤드셋</a:t>
            </a:r>
            <a:r>
              <a:rPr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(</a:t>
            </a:r>
            <a:r>
              <a:rPr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드럼</a:t>
            </a:r>
            <a:r>
              <a:rPr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18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sz="18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marL="0" indent="0">
              <a:buSzTx/>
              <a:buNone/>
            </a:pPr>
            <a:r>
              <a:rPr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935" y="1263650"/>
            <a:ext cx="3647130" cy="722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2504584" y="2489200"/>
            <a:ext cx="2907296" cy="9895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8867" y="3497217"/>
            <a:ext cx="7112001" cy="2796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Collision Trigger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충돌할 때마다 {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//컨트롤러 속도와 각속도를 이용하여 얼마나 세게 충돌이 일어났는지 판단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//충돌 애니메이션 처리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진동(세기)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    충돌한 해당 북의 MIDIPlayer.play(세기)</a:t>
            </a:r>
          </a:p>
          <a:p>
            <a:pPr marL="0" indent="0">
              <a:buSzTx/>
              <a:buNone/>
            </a:pPr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935" y="1263650"/>
            <a:ext cx="3647130" cy="722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 flipV="1">
            <a:off x="2441084" y="4507495"/>
            <a:ext cx="2897784" cy="1661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8867" y="3346133"/>
            <a:ext cx="7112001" cy="3061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  <a:t>MIDI Player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139699" y="3282950"/>
            <a:ext cx="12725401" cy="4940301"/>
          </a:xfrm>
          <a:prstGeom prst="rect">
            <a:avLst/>
          </a:prstGeom>
        </p:spPr>
        <p:txBody>
          <a:bodyPr numCol="2" spcCol="636270" anchor="t">
            <a:noAutofit/>
          </a:bodyPr>
          <a:lstStyle/>
          <a:p>
            <a:pPr marL="0" indent="0">
              <a:buSzTx/>
              <a:buNone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note;</a:t>
            </a:r>
          </a:p>
          <a:p>
            <a:pPr marL="0" indent="0">
              <a:buSzTx/>
              <a:buNone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시작할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 {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미디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장치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'VRDRUMMIDI'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라는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장치를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찾아서</a:t>
            </a:r>
            <a:endParaRPr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보내는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용도로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indent="0">
              <a:buSzTx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play(velocity) {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Thread를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만들어서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sendData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함수를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호출하도록</a:t>
            </a:r>
            <a:r>
              <a:rPr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velocity를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전달하며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indent="0">
              <a:buSzTx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sendData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(velocity) {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byte command = 0x90; //Note On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명령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data= (velocity&lt;&lt;16)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(note&lt;&lt;8)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command;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MIDI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Port 로 data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50ms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Thread를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쉬게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(sleep) 함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Note Off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바꿈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MIDI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Port 로 data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0" indent="0">
              <a:buSzTx/>
              <a:buNone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종료될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 {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Close</a:t>
            </a:r>
          </a:p>
          <a:p>
            <a:pPr marL="0" indent="0">
              <a:buSzTx/>
              <a:buNone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394</Words>
  <Application>Microsoft Office PowerPoint</Application>
  <PresentationFormat>사용자 지정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산돌고딕 Neo 볼드체</vt:lpstr>
      <vt:lpstr>Apple SD 산돌고딕 Neo 옅은체</vt:lpstr>
      <vt:lpstr>Helvetica Neue</vt:lpstr>
      <vt:lpstr>맑은 고딕</vt:lpstr>
      <vt:lpstr>Helvetica</vt:lpstr>
      <vt:lpstr>White</vt:lpstr>
      <vt:lpstr>Overall Structure</vt:lpstr>
      <vt:lpstr>Unity Object Hierarchy</vt:lpstr>
      <vt:lpstr>PowerPoint 프레젠테이션</vt:lpstr>
      <vt:lpstr>Velocity Recorder</vt:lpstr>
      <vt:lpstr>Headset Follower</vt:lpstr>
      <vt:lpstr>PowerPoint 프레젠테이션</vt:lpstr>
      <vt:lpstr>Collision Trigger</vt:lpstr>
      <vt:lpstr>PowerPoint 프레젠테이션</vt:lpstr>
      <vt:lpstr>MIDI 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Structure</dc:title>
  <cp:lastModifiedBy>유정민</cp:lastModifiedBy>
  <cp:revision>2</cp:revision>
  <dcterms:modified xsi:type="dcterms:W3CDTF">2016-11-12T06:54:45Z</dcterms:modified>
</cp:coreProperties>
</file>