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2" r:id="rId6"/>
    <p:sldId id="264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47" autoAdjust="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6985-834C-4F2F-B0DA-36A19E11A9F3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4A4A-0DB7-43F7-9D5D-FAEDEB09C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9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4A4A-0DB7-43F7-9D5D-FAEDEB09CF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2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4A4A-0DB7-43F7-9D5D-FAEDEB09CF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4A4A-0DB7-43F7-9D5D-FAEDEB09CF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학기 중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4A4A-0DB7-43F7-9D5D-FAEDEB09CF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4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 영상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4A4A-0DB7-43F7-9D5D-FAEDEB09CF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7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8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00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0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64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-5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5B02-DC24-44BE-89B2-3919DC750D2D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79B-D2FF-4DA5-AFB6-4E46BD72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8985" y="1588771"/>
            <a:ext cx="5574030" cy="1589722"/>
          </a:xfrm>
        </p:spPr>
        <p:txBody>
          <a:bodyPr>
            <a:no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 DRUM</a:t>
            </a:r>
            <a:endParaRPr lang="ko-KR" altLang="en-US" sz="9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34890" y="3874770"/>
            <a:ext cx="2522220" cy="138303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20140931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권원표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20130203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유정민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20140707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이종건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3650" y="1417766"/>
            <a:ext cx="4491990" cy="4114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새롭게 추가된 기능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 영상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 측정 및 결과 분석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중 계획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8830" y="2875002"/>
            <a:ext cx="186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9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540" y="2017752"/>
            <a:ext cx="2868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새롭게</a:t>
            </a:r>
            <a:endParaRPr lang="en-US" altLang="ko-KR" sz="6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</a:t>
            </a:r>
            <a:endParaRPr lang="en-US" altLang="ko-KR" sz="6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6220" y="114300"/>
            <a:ext cx="8015151" cy="662940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80559" y="338792"/>
            <a:ext cx="243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설계과제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0559" y="3529123"/>
            <a:ext cx="228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방학 중 결과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1626" y="1040073"/>
            <a:ext cx="6224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발을 제외한 모든 북으로 연주 가능</a:t>
            </a:r>
            <a:endParaRPr lang="en-US" altLang="ko-KR" sz="2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타격 속도에 따라 음량 조절</a:t>
            </a:r>
            <a:endParaRPr lang="en-US" altLang="ko-KR" sz="2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 엔진과 애니메이션을 이용한 흔들림</a:t>
            </a:r>
            <a:endParaRPr lang="en-US" altLang="ko-KR" sz="2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607" y="4274170"/>
            <a:ext cx="6224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Bell, Bow, Edge 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구분해서 타격</a:t>
            </a:r>
            <a:endParaRPr lang="en-US" altLang="ko-KR" sz="2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페달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가속도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틸트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자이로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피에조</a:t>
            </a: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타격 효과 추가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0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254" y="2921169"/>
            <a:ext cx="3311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 영상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1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6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"/>
          <a:stretch/>
        </p:blipFill>
        <p:spPr>
          <a:xfrm>
            <a:off x="410275" y="1919742"/>
            <a:ext cx="4963752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"/>
          <a:stretch/>
        </p:blipFill>
        <p:spPr>
          <a:xfrm>
            <a:off x="6814461" y="1919742"/>
            <a:ext cx="4976023" cy="36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275" y="573963"/>
            <a:ext cx="75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측정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분석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4" y="2278447"/>
            <a:ext cx="11037833" cy="2806899"/>
          </a:xfrm>
        </p:spPr>
      </p:pic>
      <p:sp>
        <p:nvSpPr>
          <p:cNvPr id="5" name="TextBox 4"/>
          <p:cNvSpPr txBox="1"/>
          <p:nvPr/>
        </p:nvSpPr>
        <p:spPr>
          <a:xfrm>
            <a:off x="410275" y="573963"/>
            <a:ext cx="751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측정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분석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8578" y="2438868"/>
            <a:ext cx="10555705" cy="849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1540" y="2017752"/>
            <a:ext cx="2605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</a:t>
            </a:r>
            <a:r>
              <a:rPr lang="en-US" altLang="ko-KR" sz="6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endParaRPr lang="en-US" altLang="ko-KR" sz="6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6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04336"/>
              </p:ext>
            </p:extLst>
          </p:nvPr>
        </p:nvGraphicFramePr>
        <p:xfrm>
          <a:off x="3497179" y="1798526"/>
          <a:ext cx="8128002" cy="3804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610">
                  <a:extLst>
                    <a:ext uri="{9D8B030D-6E8A-4147-A177-3AD203B41FA5}">
                      <a16:colId xmlns:a16="http://schemas.microsoft.com/office/drawing/2014/main" val="3162856358"/>
                    </a:ext>
                  </a:extLst>
                </a:gridCol>
                <a:gridCol w="1402348">
                  <a:extLst>
                    <a:ext uri="{9D8B030D-6E8A-4147-A177-3AD203B41FA5}">
                      <a16:colId xmlns:a16="http://schemas.microsoft.com/office/drawing/2014/main" val="1910362717"/>
                    </a:ext>
                  </a:extLst>
                </a:gridCol>
                <a:gridCol w="1402348">
                  <a:extLst>
                    <a:ext uri="{9D8B030D-6E8A-4147-A177-3AD203B41FA5}">
                      <a16:colId xmlns:a16="http://schemas.microsoft.com/office/drawing/2014/main" val="3369990744"/>
                    </a:ext>
                  </a:extLst>
                </a:gridCol>
                <a:gridCol w="1402348">
                  <a:extLst>
                    <a:ext uri="{9D8B030D-6E8A-4147-A177-3AD203B41FA5}">
                      <a16:colId xmlns:a16="http://schemas.microsoft.com/office/drawing/2014/main" val="2322679471"/>
                    </a:ext>
                  </a:extLst>
                </a:gridCol>
                <a:gridCol w="1402348">
                  <a:extLst>
                    <a:ext uri="{9D8B030D-6E8A-4147-A177-3AD203B41FA5}">
                      <a16:colId xmlns:a16="http://schemas.microsoft.com/office/drawing/2014/main" val="346026802"/>
                    </a:ext>
                  </a:extLst>
                </a:gridCol>
              </a:tblGrid>
              <a:tr h="475614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~3/3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~3/10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~3/17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~3/24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630645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</a:rPr>
                        <a:t>아두이노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 페달 제작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067900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센서 세기 측정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910549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VR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에 페달 적용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708975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Tom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</a:t>
                      </a:r>
                      <a:r>
                        <a:rPr lang="ko-KR" altLang="en-US" sz="20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림샷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8958847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메트로놈 기능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83445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MIDI Recording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43624"/>
                  </a:ext>
                </a:extLst>
              </a:tr>
              <a:tr h="475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</a:rPr>
                        <a:t>BGM 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</a:rPr>
                        <a:t>설정 기능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1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0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8937" y="2828836"/>
            <a:ext cx="473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4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125</Words>
  <Application>Microsoft Office PowerPoint</Application>
  <PresentationFormat>와이드스크린</PresentationFormat>
  <Paragraphs>51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맑은 고딕</vt:lpstr>
      <vt:lpstr>Arial</vt:lpstr>
      <vt:lpstr>Office 테마</vt:lpstr>
      <vt:lpstr>VR DRUM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</dc:creator>
  <cp:lastModifiedBy>이종건(전자전기공학과)</cp:lastModifiedBy>
  <cp:revision>15</cp:revision>
  <dcterms:created xsi:type="dcterms:W3CDTF">2017-02-20T12:55:50Z</dcterms:created>
  <dcterms:modified xsi:type="dcterms:W3CDTF">2017-02-21T14:27:58Z</dcterms:modified>
</cp:coreProperties>
</file>