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SzTx/>
              <a:buNone/>
              <a:defRPr sz="3200"/>
            </a:lvl1pPr>
            <a:lvl2pPr marL="0" indent="228600" algn="ctr">
              <a:lnSpc>
                <a:spcPct val="100000"/>
              </a:lnSpc>
              <a:buSzTx/>
              <a:buNone/>
              <a:defRPr sz="3200"/>
            </a:lvl2pPr>
            <a:lvl3pPr marL="0" indent="457200" algn="ctr">
              <a:lnSpc>
                <a:spcPct val="100000"/>
              </a:lnSpc>
              <a:buSzTx/>
              <a:buNone/>
              <a:defRPr sz="3200"/>
            </a:lvl3pPr>
            <a:lvl4pPr marL="0" indent="685800" algn="ctr">
              <a:lnSpc>
                <a:spcPct val="100000"/>
              </a:lnSpc>
              <a:buSzTx/>
              <a:buNone/>
              <a:defRPr sz="3200"/>
            </a:lvl4pPr>
            <a:lvl5pPr marL="0" indent="914400" algn="ctr">
              <a:lnSpc>
                <a:spcPct val="100000"/>
              </a:lnSpc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800"/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SzTx/>
              <a:buNone/>
              <a:defRPr sz="3200"/>
            </a:lvl1pPr>
            <a:lvl2pPr marL="0" indent="228600" algn="ctr">
              <a:lnSpc>
                <a:spcPct val="100000"/>
              </a:lnSpc>
              <a:buSzTx/>
              <a:buNone/>
              <a:defRPr sz="3200"/>
            </a:lvl2pPr>
            <a:lvl3pPr marL="0" indent="457200" algn="ctr">
              <a:lnSpc>
                <a:spcPct val="100000"/>
              </a:lnSpc>
              <a:buSzTx/>
              <a:buNone/>
              <a:defRPr sz="3200"/>
            </a:lvl3pPr>
            <a:lvl4pPr marL="0" indent="685800" algn="ctr">
              <a:lnSpc>
                <a:spcPct val="100000"/>
              </a:lnSpc>
              <a:buSzTx/>
              <a:buNone/>
              <a:defRPr sz="3200"/>
            </a:lvl4pPr>
            <a:lvl5pPr marL="0" indent="914400" algn="ctr">
              <a:lnSpc>
                <a:spcPct val="100000"/>
              </a:lnSpc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Apple SD 산돌고딕 Neo 옅은체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SzTx/>
              <a:buNone/>
              <a:defRPr sz="3200"/>
            </a:lvl1pPr>
            <a:lvl2pPr marL="0" indent="228600" algn="ctr">
              <a:lnSpc>
                <a:spcPct val="100000"/>
              </a:lnSpc>
              <a:buSzTx/>
              <a:buNone/>
              <a:defRPr sz="3200"/>
            </a:lvl2pPr>
            <a:lvl3pPr marL="0" indent="457200" algn="ctr">
              <a:lnSpc>
                <a:spcPct val="100000"/>
              </a:lnSpc>
              <a:buSzTx/>
              <a:buNone/>
              <a:defRPr sz="3200"/>
            </a:lvl3pPr>
            <a:lvl4pPr marL="0" indent="685800" algn="ctr">
              <a:lnSpc>
                <a:spcPct val="100000"/>
              </a:lnSpc>
              <a:buSzTx/>
              <a:buNone/>
              <a:defRPr sz="3200"/>
            </a:lvl4pPr>
            <a:lvl5pPr marL="0" indent="914400" algn="ctr">
              <a:lnSpc>
                <a:spcPct val="100000"/>
              </a:lnSpc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3200"/>
              </a:spcBef>
              <a:defRPr sz="2800"/>
            </a:lvl1pPr>
            <a:lvl2pPr marL="685800" indent="-342900">
              <a:lnSpc>
                <a:spcPct val="100000"/>
              </a:lnSpc>
              <a:spcBef>
                <a:spcPts val="3200"/>
              </a:spcBef>
              <a:defRPr sz="2800"/>
            </a:lvl2pPr>
            <a:lvl3pPr marL="1028700" indent="-342900">
              <a:lnSpc>
                <a:spcPct val="100000"/>
              </a:lnSpc>
              <a:spcBef>
                <a:spcPts val="3200"/>
              </a:spcBef>
              <a:defRPr sz="2800"/>
            </a:lvl3pPr>
            <a:lvl4pPr marL="1371600" indent="-342900">
              <a:lnSpc>
                <a:spcPct val="100000"/>
              </a:lnSpc>
              <a:spcBef>
                <a:spcPts val="3200"/>
              </a:spcBef>
              <a:defRPr sz="2800"/>
            </a:lvl4pPr>
            <a:lvl5pPr marL="1714500" indent="-342900">
              <a:lnSpc>
                <a:spcPct val="100000"/>
              </a:lnSpc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pple SD 산돌고딕 Neo 볼드체"/>
        </a:defRPr>
      </a:lvl9pPr>
    </p:titleStyle>
    <p:bodyStyle>
      <a:lvl1pPr marL="2345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6790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1235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5680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0125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4570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29015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3460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790597" marR="0" indent="-234597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Structure</a:t>
            </a:r>
          </a:p>
        </p:txBody>
      </p:sp>
      <p:sp>
        <p:nvSpPr>
          <p:cNvPr id="120" name="Shape 120"/>
          <p:cNvSpPr/>
          <p:nvPr/>
        </p:nvSpPr>
        <p:spPr>
          <a:xfrm>
            <a:off x="1060449" y="3384550"/>
            <a:ext cx="3429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+mj-lt"/>
                <a:ea typeface="+mj-ea"/>
                <a:cs typeface="+mj-cs"/>
                <a:sym typeface="Apple SD 산돌고딕 Neo 볼드체"/>
              </a:defRPr>
            </a:pPr>
            <a:r>
              <a:t>VRDrum</a:t>
            </a:r>
          </a:p>
          <a:p>
            <a:pPr>
              <a:defRPr sz="2400"/>
            </a:pPr>
            <a:r>
              <a:t>(Unity 로 작성한 프로그램)</a:t>
            </a:r>
          </a:p>
        </p:txBody>
      </p:sp>
      <p:sp>
        <p:nvSpPr>
          <p:cNvPr id="121" name="Shape 121"/>
          <p:cNvSpPr/>
          <p:nvPr/>
        </p:nvSpPr>
        <p:spPr>
          <a:xfrm>
            <a:off x="6851649" y="3384550"/>
            <a:ext cx="50927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+mj-lt"/>
                <a:ea typeface="+mj-ea"/>
                <a:cs typeface="+mj-cs"/>
                <a:sym typeface="Apple SD 산돌고딕 Neo 볼드체"/>
              </a:defRPr>
            </a:pPr>
            <a:r>
              <a:t>DAW</a:t>
            </a:r>
          </a:p>
          <a:p>
            <a:pPr>
              <a:defRPr sz="2400"/>
            </a:pPr>
            <a:r>
              <a:t>(MIDI 장치에서 신호를 받아 가상악기로 재생하는 음악 프로덕션 프로그램)</a:t>
            </a:r>
          </a:p>
        </p:txBody>
      </p:sp>
      <p:sp>
        <p:nvSpPr>
          <p:cNvPr id="122" name="Shape 122"/>
          <p:cNvSpPr/>
          <p:nvPr/>
        </p:nvSpPr>
        <p:spPr>
          <a:xfrm>
            <a:off x="1060449" y="6851650"/>
            <a:ext cx="3429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latin typeface="+mj-lt"/>
                <a:ea typeface="+mj-ea"/>
                <a:cs typeface="+mj-cs"/>
                <a:sym typeface="Apple SD 산돌고딕 Neo 볼드체"/>
              </a:defRPr>
            </a:pPr>
            <a:r>
              <a:t>rtpMIDI Driver</a:t>
            </a:r>
          </a:p>
          <a:p>
            <a:pPr>
              <a:defRPr sz="2400"/>
            </a:pPr>
            <a:r>
              <a:t>(가상 MIDI 장치)</a:t>
            </a:r>
          </a:p>
        </p:txBody>
      </p:sp>
      <p:sp>
        <p:nvSpPr>
          <p:cNvPr id="123" name="Shape 123"/>
          <p:cNvSpPr/>
          <p:nvPr/>
        </p:nvSpPr>
        <p:spPr>
          <a:xfrm>
            <a:off x="2774949" y="5333999"/>
            <a:ext cx="290657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+mj-lt"/>
                <a:ea typeface="+mj-ea"/>
                <a:cs typeface="+mj-cs"/>
                <a:sym typeface="Apple SD 산돌고딕 Neo 볼드체"/>
              </a:defRPr>
            </a:pPr>
            <a:r>
              <a:t>loopMIDI </a:t>
            </a:r>
            <a:r>
              <a:rPr>
                <a:latin typeface="+mn-lt"/>
                <a:ea typeface="+mn-ea"/>
                <a:cs typeface="+mn-cs"/>
                <a:sym typeface="Apple SD 산돌고딕 Neo 옅은체"/>
              </a:rPr>
              <a:t>or</a:t>
            </a:r>
            <a:r>
              <a:t> rtpMIDI</a:t>
            </a:r>
          </a:p>
          <a:p>
            <a:pPr>
              <a:defRPr sz="2400"/>
            </a:pPr>
            <a:r>
              <a:t>(가상의 MIDI 케이블)</a:t>
            </a:r>
          </a:p>
        </p:txBody>
      </p:sp>
      <p:cxnSp>
        <p:nvCxnSpPr>
          <p:cNvPr id="124" name="Connector 124"/>
          <p:cNvCxnSpPr>
            <a:stCxn id="120" idx="0"/>
            <a:endCxn id="122" idx="0"/>
          </p:cNvCxnSpPr>
          <p:nvPr/>
        </p:nvCxnSpPr>
        <p:spPr>
          <a:xfrm flipH="1">
            <a:off x="2774949" y="4019550"/>
            <a:ext cx="1" cy="3467100"/>
          </a:xfrm>
          <a:prstGeom prst="straightConnector1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125" name="Connector 125"/>
          <p:cNvCxnSpPr>
            <a:stCxn id="121" idx="0"/>
            <a:endCxn id="122" idx="0"/>
          </p:cNvCxnSpPr>
          <p:nvPr/>
        </p:nvCxnSpPr>
        <p:spPr>
          <a:xfrm flipH="1">
            <a:off x="2774949" y="4019550"/>
            <a:ext cx="6623051" cy="34671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2C2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Unity Object Hierarchy</a:t>
            </a:r>
          </a:p>
        </p:txBody>
      </p:sp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646" y="2635250"/>
            <a:ext cx="3147173" cy="623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스크린샷.png"/>
          <p:cNvPicPr>
            <a:picLocks noChangeAspect="1"/>
          </p:cNvPicPr>
          <p:nvPr/>
        </p:nvPicPr>
        <p:blipFill>
          <a:blip r:embed="rId3">
            <a:extLst/>
          </a:blip>
          <a:srcRect l="5887" t="0" r="11775" b="0"/>
          <a:stretch>
            <a:fillRect/>
          </a:stretch>
        </p:blipFill>
        <p:spPr>
          <a:xfrm>
            <a:off x="5042856" y="3261121"/>
            <a:ext cx="6947101" cy="4983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2C2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935" y="1263650"/>
            <a:ext cx="3647130" cy="722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525" t="0" r="701" b="810"/>
          <a:stretch>
            <a:fillRect/>
          </a:stretch>
        </p:blipFill>
        <p:spPr>
          <a:xfrm>
            <a:off x="5338867" y="2546350"/>
            <a:ext cx="7112001" cy="463110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3774584" y="1841500"/>
            <a:ext cx="1564284" cy="723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Velocity Recorder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프레임이 업데이트 될 때마다 {</a:t>
            </a:r>
          </a:p>
          <a:p>
            <a:pPr marL="0" indent="0">
              <a:buSzTx/>
              <a:buNone/>
            </a:pPr>
            <a:r>
              <a:t>    if(trigger Button : down) {</a:t>
            </a:r>
          </a:p>
          <a:p>
            <a:pPr marL="0" indent="0">
              <a:buSzTx/>
              <a:buNone/>
            </a:pPr>
            <a:r>
              <a:t>        nowRecording = !nowRecording;</a:t>
            </a:r>
          </a:p>
          <a:p>
            <a:pPr marL="0" indent="0">
              <a:buSzTx/>
              <a:buNone/>
            </a:pPr>
            <a:r>
              <a:t>        if(!nowRecording) { //레코딩이 끝나면</a:t>
            </a:r>
          </a:p>
          <a:p>
            <a:pPr marL="0" indent="0">
              <a:buSzTx/>
              <a:buNone/>
            </a:pPr>
            <a:r>
              <a:t>            textbox 에 적혀 있는 이름의 파일을 만들고 records 를 파일에 씀</a:t>
            </a:r>
          </a:p>
          <a:p>
            <a:pPr marL="0" indent="0">
              <a:buSzTx/>
              <a:buNone/>
            </a:pPr>
            <a:r>
              <a:t>            records 초기화</a:t>
            </a:r>
          </a:p>
          <a:p>
            <a:pPr marL="0" indent="0">
              <a:buSzTx/>
              <a:buNone/>
            </a:pPr>
            <a:r>
              <a:t>        }</a:t>
            </a:r>
          </a:p>
          <a:p>
            <a:pPr marL="0" indent="0">
              <a:buSzTx/>
              <a:buNone/>
            </a:pPr>
            <a:r>
              <a:t>    }</a:t>
            </a:r>
          </a:p>
          <a:p>
            <a:pPr marL="0" indent="0">
              <a:buSzTx/>
              <a:buNone/>
            </a:pPr>
            <a:r>
              <a:t>    if(nowRecording) { //레코딩 중이면</a:t>
            </a:r>
          </a:p>
          <a:p>
            <a:pPr marL="0" indent="0">
              <a:buSzTx/>
              <a:buNone/>
            </a:pPr>
            <a:r>
              <a:t>        records += 컨트롤러 위치, 컨트롤러가 가리키는 방향의 단위벡터, 컨트롤러 속도벡터, 컨트롤러 각속도 벡터</a:t>
            </a:r>
          </a:p>
          <a:p>
            <a:pPr marL="0" indent="0">
              <a:buSzTx/>
              <a:buNone/>
            </a:pPr>
            <a:r>
              <a:t>    }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Headset Follower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139700" y="2603500"/>
            <a:ext cx="12725400" cy="6286500"/>
          </a:xfrm>
          <a:prstGeom prst="rect">
            <a:avLst/>
          </a:prstGeom>
        </p:spPr>
        <p:txBody>
          <a:bodyPr numCol="2" spcCol="636270" anchor="t">
            <a:noAutofit/>
          </a:bodyPr>
          <a:lstStyle/>
          <a:p>
            <a:pPr marL="0" indent="0">
              <a:buSzTx/>
              <a:buNone/>
            </a:pPr>
            <a:r>
              <a:t>프레임이 업데이트 될 때마다 {</a:t>
            </a:r>
          </a:p>
          <a:p>
            <a:pPr marL="0" indent="0">
              <a:buSzTx/>
              <a:buNone/>
            </a:pPr>
            <a:r>
              <a:t>    if (gripButton : Down) {</a:t>
            </a:r>
          </a:p>
          <a:p>
            <a:pPr marL="0" indent="0">
              <a:buSzTx/>
              <a:buNone/>
            </a:pPr>
            <a:r>
              <a:t>        lookingAt = !lookingAt;</a:t>
            </a:r>
          </a:p>
          <a:p>
            <a:pPr marL="0" indent="0">
              <a:buSzTx/>
              <a:buNone/>
            </a:pPr>
            <a:r>
              <a:t>        if(lookingAt) { //팔로우 시작</a:t>
            </a:r>
          </a:p>
          <a:p>
            <a:pPr marL="0" indent="0">
              <a:buSzTx/>
              <a:buNone/>
            </a:pPr>
            <a:r>
              <a:t>            </a:t>
            </a:r>
            <a:r>
              <a:rPr spc="-38"/>
              <a:t>distance = 헤드셋과 드럼 사이의 y축(높이)를 제외한 거리</a:t>
            </a:r>
          </a:p>
          <a:p>
            <a:pPr marL="0" indent="0">
              <a:buSzTx/>
              <a:buNone/>
            </a:pPr>
            <a:r>
              <a:t>        }</a:t>
            </a:r>
          </a:p>
          <a:p>
            <a:pPr marL="0" indent="0">
              <a:buSzTx/>
              <a:buNone/>
            </a:pPr>
            <a:r>
              <a:t>    }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    if(padButton : Down) {</a:t>
            </a:r>
          </a:p>
          <a:p>
            <a:pPr marL="0" indent="0">
              <a:buSzTx/>
              <a:buNone/>
            </a:pPr>
            <a:r>
              <a:t>        if(pad를 누른 손가락 위치가 아랫쪽이면)</a:t>
            </a:r>
          </a:p>
          <a:p>
            <a:pPr marL="0" indent="0">
              <a:buSzTx/>
              <a:buNone/>
            </a:pPr>
            <a:r>
              <a:t>            distance 감소</a:t>
            </a:r>
          </a:p>
          <a:p>
            <a:pPr marL="0" indent="0">
              <a:buSzTx/>
              <a:buNone/>
            </a:pPr>
            <a:r>
              <a:t>        else //윗쪽이면</a:t>
            </a:r>
          </a:p>
          <a:p>
            <a:pPr marL="0" indent="0">
              <a:buSzTx/>
              <a:buNone/>
            </a:pPr>
            <a:r>
              <a:t>            distance 증가</a:t>
            </a:r>
          </a:p>
          <a:p>
            <a:pPr marL="0" indent="0">
              <a:buSzTx/>
              <a:buNone/>
            </a:pPr>
            <a:r>
              <a:t>    }</a:t>
            </a:r>
          </a:p>
          <a:p>
            <a:pPr marL="0" indent="0">
              <a:buSzTx/>
              <a:buNone/>
            </a:pPr>
            <a:r>
              <a:t>    if(lookingAt) { // 팔로우하고 있으면</a:t>
            </a:r>
          </a:p>
          <a:p>
            <a:pPr marL="0" indent="0">
              <a:buSzTx/>
              <a:buNone/>
            </a:pPr>
            <a:r>
              <a:t>        //드럼 위치와 헤드셋 위치는 y축 값을 제외하고 계산</a:t>
            </a:r>
          </a:p>
          <a:p>
            <a:pPr marL="0" indent="0">
              <a:buSzTx/>
              <a:buNone/>
            </a:pPr>
            <a:r>
              <a:t>        </a:t>
            </a:r>
            <a:r>
              <a:rPr spc="-152"/>
              <a:t>드럼 위치 = (헤드셋 위치) + distance * (헤드셋 정면 방향 단위벡터)</a:t>
            </a:r>
          </a:p>
          <a:p>
            <a:pPr marL="0" indent="0">
              <a:buSzTx/>
              <a:buNone/>
            </a:pPr>
            <a:r>
              <a:t>        드럼이 바라보는 방향 벡터 = (헤드셋 위치) - (드럼 위치)</a:t>
            </a:r>
          </a:p>
          <a:p>
            <a:pPr marL="0" indent="0">
              <a:buSzTx/>
              <a:buNone/>
            </a:pPr>
            <a:r>
              <a:t>    }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2C2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935" y="1263650"/>
            <a:ext cx="3647130" cy="722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2504584" y="2489200"/>
            <a:ext cx="2907296" cy="9895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8867" y="3497217"/>
            <a:ext cx="7112001" cy="2796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Collision Trigger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충돌할 때마다 {</a:t>
            </a:r>
          </a:p>
          <a:p>
            <a:pPr marL="0" indent="0">
              <a:buSzTx/>
              <a:buNone/>
            </a:pPr>
            <a:r>
              <a:t>    //컨트롤러 속도와 각속도를 이용하여 얼마나 세게 충돌이 일어났는지 판단</a:t>
            </a:r>
          </a:p>
          <a:p>
            <a:pPr marL="0" indent="0">
              <a:buSzTx/>
              <a:buNone/>
            </a:pPr>
            <a:r>
              <a:t>    //충돌 애니메이션 처리</a:t>
            </a:r>
          </a:p>
          <a:p>
            <a:pPr marL="0" indent="0">
              <a:buSzTx/>
              <a:buNone/>
            </a:pPr>
            <a:r>
              <a:t>    진동(세기)</a:t>
            </a:r>
          </a:p>
          <a:p>
            <a:pPr marL="0" indent="0">
              <a:buSzTx/>
              <a:buNone/>
            </a:pPr>
            <a:r>
              <a:t>    충돌한 해당 북의 MIDIPlayer.play(세기)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2C2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935" y="1263650"/>
            <a:ext cx="3647130" cy="722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 flipV="1">
            <a:off x="2441084" y="4507495"/>
            <a:ext cx="2897784" cy="1661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8867" y="3346133"/>
            <a:ext cx="7112001" cy="3061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MIDI Player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139699" y="3282950"/>
            <a:ext cx="12725401" cy="4940301"/>
          </a:xfrm>
          <a:prstGeom prst="rect">
            <a:avLst/>
          </a:prstGeom>
        </p:spPr>
        <p:txBody>
          <a:bodyPr numCol="2" spcCol="636270" anchor="t">
            <a:noAutofit/>
          </a:bodyPr>
          <a:lstStyle/>
          <a:p>
            <a:pPr marL="0" indent="0">
              <a:buSzTx/>
              <a:buNone/>
            </a:pPr>
            <a:r>
              <a:t>int note;</a:t>
            </a:r>
          </a:p>
          <a:p>
            <a:pPr marL="0" indent="0">
              <a:buSzTx/>
              <a:buNone/>
            </a:pPr>
            <a:r>
              <a:t>프로그램이 시작할 때 {</a:t>
            </a:r>
          </a:p>
          <a:p>
            <a:pPr marL="0" indent="0">
              <a:buSzTx/>
              <a:buNone/>
            </a:pPr>
            <a:r>
              <a:t>    미디 장치 목록 중 'VRDRUMMIDI' 라는 장치를 찾아서</a:t>
            </a:r>
          </a:p>
          <a:p>
            <a:pPr marL="0" indent="0">
              <a:buSzTx/>
              <a:buNone/>
            </a:pPr>
            <a:r>
              <a:t>    메시지를 보내는 용도로 통신 Port Open</a:t>
            </a:r>
          </a:p>
          <a:p>
            <a:pPr marL="0" indent="0">
              <a:buSzTx/>
              <a:buNone/>
            </a:pPr>
            <a:r>
              <a:t>}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play(velocity) {</a:t>
            </a:r>
          </a:p>
          <a:p>
            <a:pPr marL="0" indent="0">
              <a:buSzTx/>
              <a:buNone/>
            </a:pPr>
            <a:r>
              <a:t>    새 Thread를 만들어서 sendData 함수를 호출하도록 함</a:t>
            </a:r>
          </a:p>
          <a:p>
            <a:pPr marL="0" indent="0">
              <a:buSzTx/>
              <a:buNone/>
            </a:pPr>
            <a:r>
              <a:t>    (velocity를 전달하며 호출)</a:t>
            </a:r>
          </a:p>
          <a:p>
            <a:pPr marL="0" indent="0">
              <a:buSzTx/>
              <a:buNone/>
            </a:pPr>
            <a:r>
              <a:t>}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sendData(velocity) {</a:t>
            </a:r>
          </a:p>
          <a:p>
            <a:pPr marL="0" indent="0">
              <a:buSzTx/>
              <a:buNone/>
            </a:pPr>
            <a:r>
              <a:t>    byte command = 0x90; //Note On 명령</a:t>
            </a:r>
          </a:p>
          <a:p>
            <a:pPr marL="0" indent="0">
              <a:buSzTx/>
              <a:buNone/>
            </a:pPr>
            <a:r>
              <a:t>    int data = ( velocity &lt;&lt; 16 ) + ( note &lt;&lt; 8 ) + command;</a:t>
            </a:r>
          </a:p>
          <a:p>
            <a:pPr marL="0" indent="0">
              <a:buSzTx/>
              <a:buNone/>
            </a:pPr>
            <a:r>
              <a:t>    MIDI 통신 Port 로 data 전송</a:t>
            </a:r>
          </a:p>
          <a:p>
            <a:pPr marL="0" indent="0">
              <a:buSzTx/>
              <a:buNone/>
            </a:pPr>
            <a:r>
              <a:t>    50ms 동안 Thread를 쉬게(sleep) 함</a:t>
            </a:r>
          </a:p>
          <a:p>
            <a:pPr marL="0" indent="0">
              <a:buSzTx/>
              <a:buNone/>
            </a:pPr>
            <a:r>
              <a:t>    data를 Note Off 명령으로 바꿈</a:t>
            </a:r>
          </a:p>
          <a:p>
            <a:pPr marL="0" indent="0">
              <a:buSzTx/>
              <a:buNone/>
            </a:pPr>
            <a:r>
              <a:t>    MIDI 통신 Port 로 data 전송</a:t>
            </a:r>
          </a:p>
          <a:p>
            <a:pPr marL="0" indent="0">
              <a:buSzTx/>
              <a:buNone/>
            </a:pPr>
            <a:r>
              <a:t>}</a:t>
            </a:r>
          </a:p>
          <a:p>
            <a:pPr marL="0" indent="0">
              <a:buSzTx/>
              <a:buNone/>
            </a:pPr>
            <a:r>
              <a:t>프로그램이 종료될 때 {</a:t>
            </a:r>
          </a:p>
          <a:p>
            <a:pPr marL="0" indent="0">
              <a:buSzTx/>
              <a:buNone/>
            </a:pPr>
            <a:r>
              <a:t>    통신 Port Close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