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305" r:id="rId3"/>
    <p:sldId id="275" r:id="rId4"/>
    <p:sldId id="287" r:id="rId5"/>
    <p:sldId id="281" r:id="rId6"/>
    <p:sldId id="288" r:id="rId7"/>
    <p:sldId id="290" r:id="rId8"/>
    <p:sldId id="282" r:id="rId9"/>
    <p:sldId id="294" r:id="rId10"/>
    <p:sldId id="295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06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9F8A"/>
    <a:srgbClr val="930910"/>
    <a:srgbClr val="425059"/>
    <a:srgbClr val="F3DFBA"/>
    <a:srgbClr val="3D3D3D"/>
    <a:srgbClr val="584C46"/>
    <a:srgbClr val="867A6C"/>
    <a:srgbClr val="A1978B"/>
    <a:srgbClr val="F088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0F2E-FEF5-4B43-98CE-032F0F3576A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ED8C-3E3E-4C42-8CE4-601D6959C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EED8C-3E3E-4C42-8CE4-601D6959CA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137500" y="2875002"/>
            <a:ext cx="5917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 smtClean="0">
                <a:solidFill>
                  <a:schemeClr val="accent1"/>
                </a:solidFill>
                <a:latin typeface="+mj-lt"/>
              </a:rPr>
              <a:t>성적관리프로그램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8331873" y="3890665"/>
            <a:ext cx="227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lt"/>
              </a:rPr>
              <a:t>정민강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61" y="2301074"/>
            <a:ext cx="5498671" cy="3447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12458" y="1275059"/>
            <a:ext cx="3567083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메인화면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5835" y="2705470"/>
            <a:ext cx="968894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71002" y="2714475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14219" y="2698508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445617" y="2698508"/>
            <a:ext cx="106723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95107" y="2705470"/>
            <a:ext cx="94914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2768" y="269418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17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58452"/>
            <a:ext cx="4726815" cy="5519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1084450"/>
            <a:ext cx="4708723" cy="55492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25769" y="3292195"/>
            <a:ext cx="545974" cy="227721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5" y="1084450"/>
            <a:ext cx="4707151" cy="554314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196716" y="1058452"/>
            <a:ext cx="4724381" cy="5557676"/>
            <a:chOff x="6464033" y="149851"/>
            <a:chExt cx="4370276" cy="612154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033" y="149851"/>
              <a:ext cx="4370276" cy="6121542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464033" y="2901252"/>
              <a:ext cx="4216666" cy="30937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135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학생정보관리 화면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1968" y="2687830"/>
            <a:ext cx="115348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0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07" y="2099665"/>
            <a:ext cx="483937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56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95" y="1416718"/>
            <a:ext cx="6096851" cy="3505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5" y="1416718"/>
            <a:ext cx="6068272" cy="3858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14657" y="4619604"/>
            <a:ext cx="936861" cy="19708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5" y="1084555"/>
            <a:ext cx="4601217" cy="47917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75814" y="3480427"/>
            <a:ext cx="983037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29" y="1141713"/>
            <a:ext cx="4525006" cy="46774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47344" y="5382195"/>
            <a:ext cx="658182" cy="28994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753" y="3164800"/>
            <a:ext cx="2543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51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927262" y="556779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0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8308" y="473088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25" y="1198486"/>
            <a:ext cx="4620270" cy="48679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544482" y="5541121"/>
            <a:ext cx="597363" cy="32818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46" y="3491262"/>
            <a:ext cx="2562583" cy="12860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299" y="1217538"/>
            <a:ext cx="462979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1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125430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46883" y="4940438"/>
            <a:ext cx="982539" cy="19830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314055" y="1622611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학생성적입력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18" y="1515102"/>
            <a:ext cx="6049219" cy="3486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518" y="1515102"/>
            <a:ext cx="6077798" cy="343900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045220" y="4520169"/>
            <a:ext cx="578182" cy="3369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08" y="2800262"/>
            <a:ext cx="2743583" cy="12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39" y="1486522"/>
            <a:ext cx="6068272" cy="34961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037477" y="4527803"/>
            <a:ext cx="2681287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77253" y="4527803"/>
            <a:ext cx="8616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95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내, 앉아있는이(가) 표시된 사진&#10;&#10;높은 신뢰도로 생성된 설명">
            <a:extLst>
              <a:ext uri="{FF2B5EF4-FFF2-40B4-BE49-F238E27FC236}">
                <a16:creationId xmlns="" xmlns:a16="http://schemas.microsoft.com/office/drawing/2014/main" id="{A6C4D773-E440-433D-89A8-6530CE2ED2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82" y="0"/>
            <a:ext cx="5129517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44540" y="0"/>
            <a:ext cx="40474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1064181" y="376074"/>
            <a:ext cx="46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064181" y="745406"/>
            <a:ext cx="5998301" cy="739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222745" y="1023689"/>
            <a:ext cx="4687001" cy="4049549"/>
            <a:chOff x="2107936" y="1107466"/>
            <a:chExt cx="2682457" cy="3782099"/>
          </a:xfrm>
        </p:grpSpPr>
        <p:grpSp>
          <p:nvGrpSpPr>
            <p:cNvPr id="18" name="그룹 17"/>
            <p:cNvGrpSpPr/>
            <p:nvPr/>
          </p:nvGrpSpPr>
          <p:grpSpPr>
            <a:xfrm>
              <a:off x="2107936" y="1107466"/>
              <a:ext cx="2682457" cy="3138721"/>
              <a:chOff x="2705381" y="2011233"/>
              <a:chExt cx="2682457" cy="31387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705381" y="2011233"/>
                <a:ext cx="2682457" cy="646331"/>
                <a:chOff x="849808" y="2011233"/>
                <a:chExt cx="2682457" cy="64633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849808" y="2011233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407966" y="2123443"/>
                  <a:ext cx="21242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프로그램 목적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44220" y="3001279"/>
                <a:ext cx="2179437" cy="1013837"/>
                <a:chOff x="888647" y="1511346"/>
                <a:chExt cx="2179437" cy="101383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888647" y="1511346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46805" y="1623556"/>
                  <a:ext cx="162127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프로젝트 설계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469997" y="2094008"/>
                  <a:ext cx="1103849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사용한 개발 도구 소개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 </a:t>
                  </a:r>
                  <a:endParaRPr lang="en-US" altLang="ko-KR" sz="12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데이터베이스 설계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733325" y="4095483"/>
                <a:ext cx="1799201" cy="1054471"/>
                <a:chOff x="877752" y="1115617"/>
                <a:chExt cx="1799201" cy="1054471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877752" y="1115617"/>
                  <a:ext cx="4411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ko-KR" altLang="en-US" sz="3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07966" y="1223195"/>
                  <a:ext cx="1268987" cy="431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화면 소개</a:t>
                  </a:r>
                  <a:endParaRPr lang="ko-KR" altLang="en-US" sz="24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464860" y="1738914"/>
                  <a:ext cx="1009355" cy="431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주요 </a:t>
                  </a:r>
                  <a:r>
                    <a:rPr lang="en-US" altLang="ko-KR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UI </a:t>
                  </a: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및 기능 소개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 smtClean="0">
                      <a:latin typeface="나눔바른고딕 UltraLight" panose="020B0603020101020101" pitchFamily="50" charset="-127"/>
                      <a:ea typeface="나눔바른고딕 UltraLight" panose="020B0603020101020101" pitchFamily="50" charset="-127"/>
                      <a:cs typeface="Arial" panose="020B0604020202020204" pitchFamily="34" charset="0"/>
                    </a:rPr>
                    <a:t>예외 처리</a:t>
                  </a:r>
                  <a:endParaRPr lang="en-US" altLang="ko-KR" sz="1200" dirty="0" smtClean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2107936" y="4285920"/>
              <a:ext cx="325871" cy="603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9865" y="4416968"/>
              <a:ext cx="457980" cy="431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  <a:cs typeface="Arial" panose="020B0604020202020204" pitchFamily="34" charset="0"/>
                </a:rPr>
                <a:t>시연</a:t>
              </a:r>
              <a:endParaRPr lang="en-US" altLang="ko-KR" sz="24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66304" y="176068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프로그램 개발 목적</a:t>
            </a:r>
            <a:endParaRPr lang="en-US" altLang="ko-KR" sz="12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107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1880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성적정보 관리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09" y="1266364"/>
            <a:ext cx="7216323" cy="53115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90925" y="6194678"/>
            <a:ext cx="6886576" cy="23946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9" y="1266365"/>
            <a:ext cx="7262215" cy="53115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410913" y="3699302"/>
            <a:ext cx="1561262" cy="162833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09" y="1273534"/>
            <a:ext cx="7216323" cy="530437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63639" y="5528548"/>
            <a:ext cx="556822" cy="3007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89" y="3189509"/>
            <a:ext cx="2591162" cy="12860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135" y="1259847"/>
            <a:ext cx="7301070" cy="532458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97514" y="6011950"/>
            <a:ext cx="4373473" cy="17621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56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분반별성적확인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3039" y="2678594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303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68" y="2181379"/>
            <a:ext cx="7973538" cy="399153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48095" y="2567721"/>
            <a:ext cx="1064050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38968" y="2567721"/>
            <a:ext cx="126946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9900" y="5735831"/>
            <a:ext cx="779780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68" y="2181379"/>
            <a:ext cx="7992590" cy="399153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29042" y="2567721"/>
            <a:ext cx="266252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68" y="2219484"/>
            <a:ext cx="8002117" cy="39153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414982" y="3022859"/>
            <a:ext cx="253076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615" y="2181379"/>
            <a:ext cx="8030696" cy="40867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29043" y="2558434"/>
            <a:ext cx="2559762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60715" y="2567721"/>
            <a:ext cx="79215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745" y="2238536"/>
            <a:ext cx="8002117" cy="393437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414982" y="3041912"/>
            <a:ext cx="245687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61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92" y="2223818"/>
            <a:ext cx="6154009" cy="3858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4609" y="1275059"/>
            <a:ext cx="5300376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전체성적확인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2332" y="2678594"/>
            <a:ext cx="113472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36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12455" y="1629002"/>
            <a:ext cx="3960550" cy="4770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분반별</a:t>
            </a:r>
            <a:r>
              <a:rPr lang="ko-KR" altLang="en-US" sz="2500" dirty="0" err="1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성적확인</a:t>
            </a:r>
            <a:r>
              <a:rPr lang="ko-KR" altLang="en-US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 화면 </a:t>
            </a:r>
            <a:r>
              <a:rPr lang="en-US" altLang="ko-KR" sz="25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25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73" y="2090667"/>
            <a:ext cx="8268854" cy="44678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28041" y="2468758"/>
            <a:ext cx="3074359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2164" y="6131868"/>
            <a:ext cx="8034071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26441" y="2386435"/>
            <a:ext cx="1975233" cy="613752"/>
            <a:chOff x="3326441" y="2386435"/>
            <a:chExt cx="1975233" cy="61375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441" y="2429795"/>
              <a:ext cx="1847142" cy="54197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26441" y="2386435"/>
              <a:ext cx="1975233" cy="613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73" y="2125454"/>
            <a:ext cx="8326012" cy="452500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453887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85058" y="2538626"/>
            <a:ext cx="824833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43368" y="2935318"/>
            <a:ext cx="86928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476509" y="2971771"/>
            <a:ext cx="957118" cy="9703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25" y="2119592"/>
            <a:ext cx="8287907" cy="445832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479733" y="2497320"/>
            <a:ext cx="3009455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86513" y="2519228"/>
            <a:ext cx="749488" cy="30937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24314" y="2881379"/>
            <a:ext cx="888341" cy="10526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44921" y="2923119"/>
            <a:ext cx="888341" cy="994718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5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864976" y="116733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예외 처리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40" y="1312806"/>
            <a:ext cx="2600688" cy="1247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40" y="3129158"/>
            <a:ext cx="2610214" cy="1276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24" y="4870821"/>
            <a:ext cx="2648320" cy="120984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151374" y="1766930"/>
            <a:ext cx="1388419" cy="339700"/>
            <a:chOff x="6623997" y="3956168"/>
            <a:chExt cx="1648366" cy="73866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57814"/>
              <a:ext cx="1571487" cy="669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중복 처리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51374" y="3451664"/>
            <a:ext cx="1351474" cy="339700"/>
            <a:chOff x="6623997" y="3956168"/>
            <a:chExt cx="1648366" cy="738665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57814"/>
              <a:ext cx="1571487" cy="669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rgbClr val="FFC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공백입력시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endPara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78129" y="5174650"/>
            <a:ext cx="1324719" cy="339700"/>
            <a:chOff x="6623997" y="3956168"/>
            <a:chExt cx="1648366" cy="73866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623997" y="3990874"/>
              <a:ext cx="1571487" cy="669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 </a:t>
              </a:r>
              <a:r>
                <a:rPr lang="ko-KR" altLang="en-US" sz="1400" b="1" dirty="0" err="1" smtClean="0">
                  <a:solidFill>
                    <a:srgbClr val="00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메세지</a:t>
              </a:r>
              <a:endParaRPr lang="ko-KR" altLang="en-US" sz="14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65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798208" y="2705725"/>
            <a:ext cx="2595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 smtClean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시연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목적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목적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69026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74570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</a:t>
            </a:r>
            <a:r>
              <a:rPr lang="ko-KR" altLang="en-US" sz="3400" spc="-150" dirty="0" smtClean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4139245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2326328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2326328"/>
            <a:ext cx="9072025" cy="302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888109" y="2424783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목적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2480216"/>
            <a:ext cx="761298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성적을 입력 받아서 </a:t>
            </a:r>
            <a:endParaRPr lang="en-US" altLang="ko-KR" sz="3400" spc="-15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학생의 정보와 성적을 다른 화면으로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관리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수정</a:t>
            </a:r>
            <a:r>
              <a:rPr lang="en-US" altLang="ko-KR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하게 만들었으며 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분반 및 과목 별로 검색이 용이하게 만든</a:t>
            </a:r>
            <a:endParaRPr lang="en-US" altLang="ko-KR" sz="3400" spc="-15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400" spc="-150" dirty="0" smtClean="0">
                <a:solidFill>
                  <a:srgbClr val="FF0000"/>
                </a:solidFill>
                <a:latin typeface="+mj-ea"/>
                <a:ea typeface="+mj-ea"/>
              </a:rPr>
              <a:t>성적관리 프로그램 </a:t>
            </a:r>
            <a:r>
              <a:rPr lang="ko-KR" altLang="en-US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3400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3400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4141" y="1285645"/>
            <a:ext cx="7636477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성적관리 </a:t>
            </a:r>
            <a:r>
              <a:rPr lang="ko-KR" altLang="en-US" sz="4000" dirty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프로그램 개발 </a:t>
            </a:r>
            <a:r>
              <a:rPr lang="ko-KR" altLang="en-US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목적 </a:t>
            </a:r>
            <a:r>
              <a:rPr lang="en-US" altLang="ko-KR" sz="4000" dirty="0" smtClean="0">
                <a:solidFill>
                  <a:srgbClr val="00206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Arial" panose="020B0604020202020204" pitchFamily="34" charset="0"/>
              </a:rPr>
              <a:t>-</a:t>
            </a:r>
            <a:endParaRPr lang="en-US" altLang="ko-KR" sz="4000" dirty="0">
              <a:solidFill>
                <a:srgbClr val="00206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24" grpId="0"/>
      <p:bldP spid="13" grpId="0" animBg="1"/>
      <p:bldP spid="14" grpId="0" animBg="1"/>
      <p:bldP spid="15" grpId="0"/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27591" y="116733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사용한 개발 도구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pic>
        <p:nvPicPr>
          <p:cNvPr id="6" name="그래픽 5" descr="랩톱">
            <a:extLst>
              <a:ext uri="{FF2B5EF4-FFF2-40B4-BE49-F238E27FC236}">
                <a16:creationId xmlns=""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945" y="2544003"/>
            <a:ext cx="1665767" cy="1665767"/>
          </a:xfrm>
          <a:prstGeom prst="rect">
            <a:avLst/>
          </a:prstGeom>
        </p:spPr>
      </p:pic>
      <p:pic>
        <p:nvPicPr>
          <p:cNvPr id="8" name="그래픽 7" descr="무선">
            <a:extLst>
              <a:ext uri="{FF2B5EF4-FFF2-40B4-BE49-F238E27FC236}">
                <a16:creationId xmlns=""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4410" y="2733262"/>
            <a:ext cx="1208281" cy="1208281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994206" y="169454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5732" y="475650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Picture 2" descr="dbeaver 이미지 검색결과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62" y="40594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clipse 이미지 검색결과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2" y="2079674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964" y="1921777"/>
            <a:ext cx="1080000" cy="998204"/>
          </a:xfrm>
          <a:prstGeom prst="rect">
            <a:avLst/>
          </a:prstGeom>
        </p:spPr>
      </p:pic>
      <p:pic>
        <p:nvPicPr>
          <p:cNvPr id="26" name="Picture 18" descr="java 이미지 검색결과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66" y="1959793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mysql 이미지 검색결과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11" y="4275313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75835" y="50937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730721" y="3226693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3080975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315793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8625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785323" y="501811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2590" y="3976948"/>
            <a:ext cx="1080000" cy="10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4805" y="2733262"/>
            <a:ext cx="950971" cy="812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5157" y="3906580"/>
            <a:ext cx="673527" cy="29073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19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2" y="2059376"/>
            <a:ext cx="6639477" cy="24650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설계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94305" y="1167337"/>
            <a:ext cx="246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데이터베이스 설계 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4261020" y="121530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930910"/>
                </a:solidFill>
              </a:rPr>
              <a:t>-- ERD </a:t>
            </a:r>
            <a:r>
              <a:rPr lang="ko-KR" altLang="en-US" sz="3600" spc="-300" dirty="0" smtClean="0">
                <a:solidFill>
                  <a:srgbClr val="930910"/>
                </a:solidFill>
              </a:rPr>
              <a:t>테이블 </a:t>
            </a:r>
            <a:r>
              <a:rPr lang="en-US" altLang="ko-KR" sz="3600" spc="-300" dirty="0" smtClean="0">
                <a:solidFill>
                  <a:srgbClr val="930910"/>
                </a:solidFill>
              </a:rPr>
              <a:t>--</a:t>
            </a:r>
            <a:endParaRPr lang="ko-KR" altLang="en-US" sz="3600" spc="-300" dirty="0">
              <a:solidFill>
                <a:srgbClr val="93091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87423" y="4517051"/>
            <a:ext cx="7859207" cy="461665"/>
            <a:chOff x="687423" y="4517051"/>
            <a:chExt cx="7859207" cy="46166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687423" y="4563217"/>
              <a:ext cx="473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1153088" y="4517051"/>
              <a:ext cx="7393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학생 테이블을 중점으로 설계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24145" y="5024883"/>
            <a:ext cx="95139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1. </a:t>
            </a:r>
            <a:r>
              <a:rPr lang="ko-KR" altLang="en-US" sz="1600" spc="-150" dirty="0" smtClean="0"/>
              <a:t>학생 테이블의 학생 번호가 삭제되면 관련된 다른 데이터 </a:t>
            </a: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디테일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성적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과목 테이블</a:t>
            </a:r>
            <a:r>
              <a:rPr lang="en-US" altLang="ko-KR" sz="1600" spc="-150" dirty="0" smtClean="0"/>
              <a:t>)</a:t>
            </a:r>
            <a:r>
              <a:rPr lang="ko-KR" altLang="en-US" sz="1600" spc="-150" dirty="0" smtClean="0"/>
              <a:t>도 같이 삭제되도록 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Delete </a:t>
            </a:r>
            <a:r>
              <a:rPr lang="en-US" altLang="ko-KR" sz="1600" spc="-150" dirty="0"/>
              <a:t>Cascade </a:t>
            </a:r>
            <a:r>
              <a:rPr lang="ko-KR" altLang="en-US" sz="1600" spc="-150" dirty="0" err="1" smtClean="0"/>
              <a:t>외래키</a:t>
            </a:r>
            <a:r>
              <a:rPr lang="ko-KR" altLang="en-US" sz="1600" spc="-150" dirty="0" smtClean="0"/>
              <a:t> </a:t>
            </a:r>
            <a:r>
              <a:rPr lang="ko-KR" altLang="en-US" sz="1600" spc="-150" dirty="0"/>
              <a:t>속성을 </a:t>
            </a:r>
            <a:r>
              <a:rPr lang="ko-KR" altLang="en-US" sz="1600" spc="-150" dirty="0" smtClean="0"/>
              <a:t>설정하였다</a:t>
            </a:r>
            <a:r>
              <a:rPr lang="en-US" altLang="ko-KR" sz="1600" spc="-150" dirty="0"/>
              <a:t>.</a:t>
            </a:r>
            <a:endParaRPr lang="en-US" altLang="ko-KR" sz="1600" spc="-15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47857" y="1907803"/>
            <a:ext cx="8847937" cy="262967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93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914620" y="5805854"/>
            <a:ext cx="9513925" cy="35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2. </a:t>
            </a:r>
            <a:r>
              <a:rPr lang="ko-KR" altLang="en-US" sz="1600" dirty="0" smtClean="0">
                <a:latin typeface="+mj-ea"/>
              </a:rPr>
              <a:t>학생 정보와 과목별 점수 및 평균을 한번에 보도록 </a:t>
            </a:r>
            <a:r>
              <a:rPr lang="ko-KR" altLang="en-US" sz="1600" dirty="0" err="1" smtClean="0">
                <a:latin typeface="+mj-ea"/>
              </a:rPr>
              <a:t>뷰를</a:t>
            </a:r>
            <a:r>
              <a:rPr lang="ko-KR" altLang="en-US" sz="1600" dirty="0" smtClean="0">
                <a:latin typeface="+mj-ea"/>
              </a:rPr>
              <a:t> 생성</a:t>
            </a:r>
            <a:endParaRPr lang="ko-KR" altLang="en-US" sz="1600" dirty="0">
              <a:latin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736282" y="2576705"/>
            <a:ext cx="2258475" cy="2241396"/>
            <a:chOff x="9405770" y="1064865"/>
            <a:chExt cx="2258475" cy="224139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303" y="1064865"/>
              <a:ext cx="2162477" cy="2086266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9405770" y="1064865"/>
              <a:ext cx="2258475" cy="224139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21" grpId="0"/>
      <p:bldP spid="26" grpId="0"/>
      <p:bldP spid="7" grpId="0" animBg="1"/>
      <p:bldP spid="13" grpId="0"/>
      <p:bldP spid="31" grpId="0" animBg="1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주요화면 소개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화면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251825" y="116733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주요 </a:t>
            </a:r>
            <a:r>
              <a:rPr lang="en-US" altLang="ko-KR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UI </a:t>
            </a:r>
            <a:r>
              <a:rPr lang="ko-KR" altLang="en-US" sz="2400" spc="-300" dirty="0" smtClean="0">
                <a:solidFill>
                  <a:srgbClr val="584C46"/>
                </a:solidFill>
                <a:latin typeface="+mj-ea"/>
                <a:ea typeface="+mj-ea"/>
              </a:rPr>
              <a:t>및 기능 소개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67567" y="6577914"/>
            <a:ext cx="2858530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DBD4F24-2395-4218-94E7-AADA07C9950F}"/>
              </a:ext>
            </a:extLst>
          </p:cNvPr>
          <p:cNvSpPr/>
          <p:nvPr/>
        </p:nvSpPr>
        <p:spPr>
          <a:xfrm>
            <a:off x="1083513" y="1762247"/>
            <a:ext cx="9844603" cy="4500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04265" y="2012370"/>
            <a:ext cx="2226622" cy="556960"/>
            <a:chOff x="6700875" y="3956168"/>
            <a:chExt cx="1571488" cy="774837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1"/>
              <a:ext cx="1571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및</a:t>
              </a:r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성적데이터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추가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03231" y="2276993"/>
            <a:ext cx="1579279" cy="400110"/>
            <a:chOff x="5634365" y="3567367"/>
            <a:chExt cx="1579279" cy="40011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5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학생성적입력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09247" y="3508151"/>
            <a:ext cx="1825679" cy="503569"/>
            <a:chOff x="6096000" y="2975528"/>
            <a:chExt cx="1825679" cy="503569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6096000" y="2975528"/>
              <a:ext cx="1825679" cy="503569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A187082-454E-464D-AD43-860D3188EF5B}"/>
                </a:ext>
              </a:extLst>
            </p:cNvPr>
            <p:cNvSpPr txBox="1"/>
            <p:nvPr/>
          </p:nvSpPr>
          <p:spPr>
            <a:xfrm>
              <a:off x="6313777" y="2988263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n w="0"/>
                  <a:solidFill>
                    <a:schemeClr val="bg1"/>
                  </a:solidFill>
                  <a:latin typeface="+mj-ea"/>
                  <a:ea typeface="+mj-ea"/>
                </a:rPr>
                <a:t>메인화면</a:t>
              </a:r>
              <a:endParaRPr lang="ko-KR" altLang="en-US" sz="2400" b="1" dirty="0">
                <a:ln w="0"/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03229" y="3051815"/>
            <a:ext cx="1579280" cy="400110"/>
            <a:chOff x="5634364" y="3567367"/>
            <a:chExt cx="1579280" cy="400110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학생정보관리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03230" y="3809532"/>
            <a:ext cx="1579279" cy="400110"/>
            <a:chOff x="5634365" y="3567367"/>
            <a:chExt cx="1579279" cy="400110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6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성적정보관리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91364" y="4546643"/>
            <a:ext cx="2003006" cy="400110"/>
            <a:chOff x="5518148" y="3567367"/>
            <a:chExt cx="1811714" cy="400110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518148" y="3567367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분반별성적확인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003227" y="5260720"/>
            <a:ext cx="1579280" cy="400110"/>
            <a:chOff x="5634364" y="3567367"/>
            <a:chExt cx="1579280" cy="400110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D359F81-B672-40F8-80E3-8891623F2BF0}"/>
                </a:ext>
              </a:extLst>
            </p:cNvPr>
            <p:cNvSpPr/>
            <p:nvPr/>
          </p:nvSpPr>
          <p:spPr>
            <a:xfrm>
              <a:off x="5634365" y="3567367"/>
              <a:ext cx="1579279" cy="400110"/>
            </a:xfrm>
            <a:prstGeom prst="rect">
              <a:avLst/>
            </a:prstGeom>
            <a:solidFill>
              <a:srgbClr val="CFB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5634364" y="3567367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전체성적확인</a:t>
              </a:r>
              <a:endPara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504265" y="2886153"/>
            <a:ext cx="2226622" cy="639576"/>
            <a:chOff x="6700875" y="3956168"/>
            <a:chExt cx="1571488" cy="76407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72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학생정보 수정</a:t>
              </a:r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삭제 </a:t>
              </a:r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및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세부정보 관리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04265" y="3759936"/>
            <a:ext cx="2226622" cy="388047"/>
            <a:chOff x="6700875" y="3956168"/>
            <a:chExt cx="1571488" cy="738665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42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성적 수정 및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504265" y="4467420"/>
            <a:ext cx="2226622" cy="618310"/>
            <a:chOff x="6700875" y="3956168"/>
            <a:chExt cx="1571488" cy="73866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분반 및 과목별로 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 조회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504264" y="5403187"/>
            <a:ext cx="2226622" cy="618310"/>
            <a:chOff x="6700875" y="3956168"/>
            <a:chExt cx="1571488" cy="738665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3DBD4F24-2395-4218-94E7-AADA07C9950F}"/>
                </a:ext>
              </a:extLst>
            </p:cNvPr>
            <p:cNvSpPr/>
            <p:nvPr/>
          </p:nvSpPr>
          <p:spPr>
            <a:xfrm>
              <a:off x="6700875" y="3956168"/>
              <a:ext cx="1571488" cy="738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6700875" y="3992340"/>
              <a:ext cx="1571487" cy="62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인원수 및 과목별로</a:t>
              </a:r>
              <a:endPara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전체 성적조회 확인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376188" y="2466444"/>
            <a:ext cx="1442205" cy="3081338"/>
            <a:chOff x="3543246" y="2466975"/>
            <a:chExt cx="1442205" cy="308133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4038542" y="3264871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38543" y="2466975"/>
              <a:ext cx="19107" cy="308133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3543246" y="3752249"/>
              <a:ext cx="495298" cy="0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4038541" y="2485287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4032067" y="4012250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038541" y="4767496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4057650" y="5529062"/>
              <a:ext cx="927801" cy="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직선 화살표 연결선 118"/>
          <p:cNvCxnSpPr/>
          <p:nvPr/>
        </p:nvCxnSpPr>
        <p:spPr>
          <a:xfrm flipV="1">
            <a:off x="6775450" y="2276993"/>
            <a:ext cx="600075" cy="13918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872575" y="4759308"/>
            <a:ext cx="544320" cy="98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6847328" y="3214836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847328" y="3964334"/>
            <a:ext cx="544513" cy="624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03230" y="5548313"/>
            <a:ext cx="613665" cy="203757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9797270" y="3982674"/>
            <a:ext cx="277005" cy="70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9805266" y="3195308"/>
            <a:ext cx="291234" cy="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10074275" y="3195308"/>
            <a:ext cx="2454" cy="805318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33" grpId="0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445</Words>
  <Application>Microsoft Office PowerPoint</Application>
  <PresentationFormat>와이드스크린</PresentationFormat>
  <Paragraphs>139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G마켓 산스 TTF Bold</vt:lpstr>
      <vt:lpstr>나눔바른고딕 UltraLight</vt:lpstr>
      <vt:lpstr>나눔스퀘어 Bold</vt:lpstr>
      <vt:lpstr>나눔스퀘어 Light</vt:lpstr>
      <vt:lpstr>맑은 고딕</vt:lpstr>
      <vt:lpstr>함초롬돋움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94</cp:revision>
  <dcterms:created xsi:type="dcterms:W3CDTF">2020-05-25T00:38:46Z</dcterms:created>
  <dcterms:modified xsi:type="dcterms:W3CDTF">2021-04-30T05:03:26Z</dcterms:modified>
</cp:coreProperties>
</file>