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11" r:id="rId1"/>
  </p:sldMasterIdLst>
  <p:notesMasterIdLst>
    <p:notesMasterId r:id="rId11"/>
  </p:notesMasterIdLst>
  <p:handoutMasterIdLst>
    <p:handoutMasterId r:id="rId12"/>
  </p:handoutMasterIdLst>
  <p:sldIdLst>
    <p:sldId id="273" r:id="rId2"/>
    <p:sldId id="307" r:id="rId3"/>
    <p:sldId id="299" r:id="rId4"/>
    <p:sldId id="308" r:id="rId5"/>
    <p:sldId id="309" r:id="rId6"/>
    <p:sldId id="303" r:id="rId7"/>
    <p:sldId id="311" r:id="rId8"/>
    <p:sldId id="310" r:id="rId9"/>
    <p:sldId id="312" r:id="rId10"/>
  </p:sldIdLst>
  <p:sldSz cx="9906000" cy="6858000" type="A4"/>
  <p:notesSz cx="9928225" cy="6797675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8">
          <p15:clr>
            <a:srgbClr val="A4A3A4"/>
          </p15:clr>
        </p15:guide>
        <p15:guide id="2" orient="horz" pos="550">
          <p15:clr>
            <a:srgbClr val="A4A3A4"/>
          </p15:clr>
        </p15:guide>
        <p15:guide id="3" orient="horz" pos="1525">
          <p15:clr>
            <a:srgbClr val="A4A3A4"/>
          </p15:clr>
        </p15:guide>
        <p15:guide id="4" orient="horz" pos="1366">
          <p15:clr>
            <a:srgbClr val="A4A3A4"/>
          </p15:clr>
        </p15:guide>
        <p15:guide id="5" pos="217">
          <p15:clr>
            <a:srgbClr val="A4A3A4"/>
          </p15:clr>
        </p15:guide>
        <p15:guide id="6" pos="6114">
          <p15:clr>
            <a:srgbClr val="A4A3A4"/>
          </p15:clr>
        </p15:guide>
        <p15:guide id="7" pos="3120">
          <p15:clr>
            <a:srgbClr val="A4A3A4"/>
          </p15:clr>
        </p15:guide>
        <p15:guide id="8" orient="horz">
          <p15:clr>
            <a:srgbClr val="A4A3A4"/>
          </p15:clr>
        </p15:guide>
        <p15:guide id="9" orient="horz" pos="890">
          <p15:clr>
            <a:srgbClr val="A4A3A4"/>
          </p15:clr>
        </p15:guide>
        <p15:guide id="10" orient="horz" pos="346">
          <p15:clr>
            <a:srgbClr val="A4A3A4"/>
          </p15:clr>
        </p15:guide>
        <p15:guide id="11" orient="horz" pos="1071">
          <p15:clr>
            <a:srgbClr val="A4A3A4"/>
          </p15:clr>
        </p15:guide>
        <p15:guide id="12" orient="horz" pos="1389">
          <p15:clr>
            <a:srgbClr val="A4A3A4"/>
          </p15:clr>
        </p15:guide>
        <p15:guide id="13" orient="horz" pos="3974">
          <p15:clr>
            <a:srgbClr val="A4A3A4"/>
          </p15:clr>
        </p15:guide>
        <p15:guide id="14" pos="16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4F6"/>
    <a:srgbClr val="D7DEE6"/>
    <a:srgbClr val="A5A5AB"/>
    <a:srgbClr val="404850"/>
    <a:srgbClr val="A5AFB9"/>
    <a:srgbClr val="4F4F4F"/>
    <a:srgbClr val="2F3037"/>
    <a:srgbClr val="131313"/>
    <a:srgbClr val="545B63"/>
    <a:srgbClr val="362D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63" autoAdjust="0"/>
    <p:restoredTop sz="94651" autoAdjust="0"/>
  </p:normalViewPr>
  <p:slideViewPr>
    <p:cSldViewPr>
      <p:cViewPr>
        <p:scale>
          <a:sx n="100" d="100"/>
          <a:sy n="100" d="100"/>
        </p:scale>
        <p:origin x="1278" y="258"/>
      </p:cViewPr>
      <p:guideLst>
        <p:guide orient="horz" pos="4088"/>
        <p:guide orient="horz" pos="550"/>
        <p:guide orient="horz" pos="1525"/>
        <p:guide orient="horz" pos="1366"/>
        <p:guide pos="217"/>
        <p:guide pos="6114"/>
        <p:guide pos="3120"/>
        <p:guide orient="horz"/>
        <p:guide orient="horz" pos="890"/>
        <p:guide orient="horz" pos="346"/>
        <p:guide orient="horz" pos="1071"/>
        <p:guide orient="horz" pos="1389"/>
        <p:guide orient="horz" pos="3974"/>
        <p:guide pos="1600"/>
      </p:guideLst>
    </p:cSldViewPr>
  </p:slideViewPr>
  <p:outlineViewPr>
    <p:cViewPr>
      <p:scale>
        <a:sx n="33" d="100"/>
        <a:sy n="33" d="100"/>
      </p:scale>
      <p:origin x="0" y="66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3" d="100"/>
          <a:sy n="113" d="100"/>
        </p:scale>
        <p:origin x="-2160" y="-108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4303501" cy="339725"/>
          </a:xfrm>
          <a:prstGeom prst="rect">
            <a:avLst/>
          </a:prstGeom>
        </p:spPr>
        <p:txBody>
          <a:bodyPr vert="horz" lIns="91368" tIns="45684" rIns="91368" bIns="45684" rtlCol="0"/>
          <a:lstStyle>
            <a:lvl1pPr algn="l">
              <a:defRPr sz="1200"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3138" y="2"/>
            <a:ext cx="4303501" cy="339725"/>
          </a:xfrm>
          <a:prstGeom prst="rect">
            <a:avLst/>
          </a:prstGeom>
        </p:spPr>
        <p:txBody>
          <a:bodyPr vert="horz" lIns="91368" tIns="45684" rIns="91368" bIns="45684" rtlCol="0"/>
          <a:lstStyle>
            <a:lvl1pPr algn="r">
              <a:defRPr sz="1200"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112CDCD-E8D0-47A9-85D1-F2DD68131EFD}" type="datetimeFigureOut">
              <a:rPr lang="ko-KR" altLang="en-US"/>
              <a:pPr>
                <a:defRPr/>
              </a:pPr>
              <a:t>2022-03-21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6456365"/>
            <a:ext cx="4303501" cy="339725"/>
          </a:xfrm>
          <a:prstGeom prst="rect">
            <a:avLst/>
          </a:prstGeom>
        </p:spPr>
        <p:txBody>
          <a:bodyPr vert="horz" lIns="91368" tIns="45684" rIns="91368" bIns="45684" rtlCol="0" anchor="b"/>
          <a:lstStyle>
            <a:lvl1pPr algn="l">
              <a:defRPr sz="1200"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3138" y="6456365"/>
            <a:ext cx="4303501" cy="339725"/>
          </a:xfrm>
          <a:prstGeom prst="rect">
            <a:avLst/>
          </a:prstGeom>
        </p:spPr>
        <p:txBody>
          <a:bodyPr vert="horz" lIns="91368" tIns="45684" rIns="91368" bIns="45684" rtlCol="0" anchor="b"/>
          <a:lstStyle>
            <a:lvl1pPr algn="r">
              <a:defRPr sz="1200"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998AF4C4-46A8-4F14-8C26-B603FDB86486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256316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05:37:36.8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3 439 24575,'0'-438'0,"0"488"-118,-2-22-38,2 0 0,0 0 0,2 0 0,1-1 1,1 1-1,2-1 0,10 32 0,-10-45-6670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3T01:38:29.62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77 11 24575,'-1'0'0,"-3"0"0,-1 0 0,-2 0 0,-1 0 0,-1 0 0,0 0 0,0-2 0,0 0 0,1-1 0,1-1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3T01:39:39.9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3T01:39:40.4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3T01:39:41.9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175 0 24575,'-3'2'0,"0"1"0,0-1 0,-1-1 0,1 1 0,0 0 0,-1-1 0,1 0 0,-1 0 0,0 0 0,1 0 0,-1 0 0,-5 0 0,-24 4 0,23-3 0,0 0 0,-1 0 0,1-1 0,-1-1 0,1 0 0,-13-2 0,23 2 0,-1 0 0,1 0 0,0 0 0,0 0 0,-1 0 0,1 0 0,0 0 0,0 0 0,-1 0 0,1 0 0,0 0 0,0 1 0,0-1 0,-1 0 0,1 0 0,0 0 0,0 0 0,-1 0 0,1 0 0,0 0 0,0 1 0,0-1 0,0 0 0,-1 0 0,1 0 0,0 0 0,0 1 0,0-1 0,0 0 0,0 0 0,-1 1 0,1-1 0,0 0 0,0 0 0,0 0 0,0 1 0,0-1 0,0 0 0,0 0 0,0 1 0,0-1 0,0 0 0,0 0 0,0 1 0,0-1 0,0 0 0,0 1 0,6 18 0,13 17 0,-16-34 0,0-1 0,0 1 0,0-1 0,0 0 0,0 0 0,0 0 0,1 0 0,-1-1 0,0 1 0,1-1 0,-1 0 0,0 0 0,5 0 0,46-5 0,-3-16-1365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4303501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04" tIns="45652" rIns="91304" bIns="45652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3138" y="2"/>
            <a:ext cx="4303501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04" tIns="45652" rIns="91304" bIns="45652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5C1C1C50-954C-49E2-BE8F-714010B864F7}" type="datetimeFigureOut">
              <a:rPr lang="ko-KR" altLang="en-US"/>
              <a:pPr>
                <a:defRPr/>
              </a:pPr>
              <a:t>2022-03-21</a:t>
            </a:fld>
            <a:endParaRPr lang="en-US" altLang="ko-KR" dirty="0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5683" y="3228977"/>
            <a:ext cx="7940039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04" tIns="45652" rIns="91304" bIns="456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456365"/>
            <a:ext cx="4303501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04" tIns="45652" rIns="91304" bIns="45652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3138" y="6456365"/>
            <a:ext cx="4303501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04" tIns="45652" rIns="91304" bIns="45652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03437E45-B5AE-4579-82A2-DF42E17B737D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6925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in_b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60366"/>
          </a:xfrm>
          <a:prstGeom prst="rect">
            <a:avLst/>
          </a:prstGeom>
        </p:spPr>
      </p:pic>
      <p:pic>
        <p:nvPicPr>
          <p:cNvPr id="5" name="Picture 4" descr="main_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030" y="1268760"/>
            <a:ext cx="1551940" cy="4870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6612746"/>
            <a:ext cx="9913697" cy="252000"/>
          </a:xfrm>
          <a:prstGeom prst="rect">
            <a:avLst/>
          </a:prstGeom>
          <a:solidFill>
            <a:srgbClr val="E1E7EC"/>
          </a:solidFill>
          <a:ln w="12700">
            <a:noFill/>
          </a:ln>
          <a:effectLst>
            <a:innerShdw blurRad="63500" dist="50800" dir="13500000">
              <a:srgbClr val="D8DEE4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8"/>
          <p:cNvSpPr txBox="1">
            <a:spLocks/>
          </p:cNvSpPr>
          <p:nvPr userDrawn="1"/>
        </p:nvSpPr>
        <p:spPr>
          <a:xfrm>
            <a:off x="0" y="-24"/>
            <a:ext cx="8915400" cy="68262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pPr eaLnBrk="0" hangingPunct="0">
              <a:defRPr/>
            </a:pPr>
            <a:endParaRPr kumimoji="0" lang="ko-KR" altLang="en-US" b="1" dirty="0"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5" name="제목 18"/>
          <p:cNvSpPr txBox="1">
            <a:spLocks/>
          </p:cNvSpPr>
          <p:nvPr userDrawn="1"/>
        </p:nvSpPr>
        <p:spPr>
          <a:xfrm>
            <a:off x="0" y="-24"/>
            <a:ext cx="8915400" cy="68262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pPr eaLnBrk="0" hangingPunct="0">
              <a:defRPr/>
            </a:pPr>
            <a:endParaRPr kumimoji="0" lang="ko-KR" altLang="en-US" b="1" dirty="0"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8" name="TextBox 10"/>
          <p:cNvSpPr txBox="1">
            <a:spLocks noChangeArrowheads="1"/>
          </p:cNvSpPr>
          <p:nvPr userDrawn="1"/>
        </p:nvSpPr>
        <p:spPr bwMode="auto">
          <a:xfrm>
            <a:off x="4808984" y="6605049"/>
            <a:ext cx="52450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ctr" eaLnBrk="1" hangingPunct="1"/>
            <a:r>
              <a:rPr lang="en-US" altLang="ko-KR" sz="1000" dirty="0">
                <a:solidFill>
                  <a:srgbClr val="718491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I - </a:t>
            </a:r>
            <a:fld id="{E638F18D-3DE9-47D5-97CE-5BA8D452F187}" type="slidenum">
              <a:rPr lang="ko-KR" altLang="en-US" sz="1000" smtClean="0">
                <a:solidFill>
                  <a:srgbClr val="718491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pPr algn="ctr" eaLnBrk="1" hangingPunct="1"/>
              <a:t>‹#›</a:t>
            </a:fld>
            <a:endParaRPr lang="ko-KR" altLang="en-US" sz="1000" dirty="0">
              <a:solidFill>
                <a:srgbClr val="718491"/>
              </a:solidFill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9126201" y="6506151"/>
            <a:ext cx="2295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b="0">
                <a:latin typeface="맑은 고딕"/>
                <a:ea typeface="맑은 고딕"/>
              </a:rPr>
              <a:t> </a:t>
            </a:r>
            <a:endParaRPr lang="ko-KR" altLang="en-US" sz="1000" b="0" dirty="0"/>
          </a:p>
        </p:txBody>
      </p:sp>
      <p:pic>
        <p:nvPicPr>
          <p:cNvPr id="11" name="Picture 10" descr="obz_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633616"/>
            <a:ext cx="693420" cy="220980"/>
          </a:xfrm>
          <a:prstGeom prst="rect">
            <a:avLst/>
          </a:prstGeom>
        </p:spPr>
      </p:pic>
      <p:pic>
        <p:nvPicPr>
          <p:cNvPr id="3" name="Picture 2" descr="index_b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83306" cy="6615938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514793" y="173246"/>
            <a:ext cx="16979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04850"/>
                </a:solidFill>
              </a:rPr>
              <a:t>IND</a:t>
            </a:r>
            <a:r>
              <a:rPr lang="en-US" sz="4000" b="1" dirty="0">
                <a:solidFill>
                  <a:srgbClr val="A5AFB9"/>
                </a:solidFill>
              </a:rPr>
              <a:t>EX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8"/>
          <p:cNvSpPr txBox="1">
            <a:spLocks/>
          </p:cNvSpPr>
          <p:nvPr userDrawn="1"/>
        </p:nvSpPr>
        <p:spPr>
          <a:xfrm>
            <a:off x="0" y="-24"/>
            <a:ext cx="8915400" cy="68262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pPr eaLnBrk="0" hangingPunct="0">
              <a:defRPr/>
            </a:pPr>
            <a:endParaRPr kumimoji="0" lang="ko-KR" altLang="en-US" b="1" dirty="0"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5" name="제목 18"/>
          <p:cNvSpPr txBox="1">
            <a:spLocks/>
          </p:cNvSpPr>
          <p:nvPr userDrawn="1"/>
        </p:nvSpPr>
        <p:spPr>
          <a:xfrm>
            <a:off x="0" y="-24"/>
            <a:ext cx="8915400" cy="68262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pPr eaLnBrk="0" hangingPunct="0">
              <a:defRPr/>
            </a:pPr>
            <a:endParaRPr kumimoji="0" lang="ko-KR" altLang="en-US" b="1" dirty="0"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612746"/>
            <a:ext cx="9913697" cy="252000"/>
          </a:xfrm>
          <a:prstGeom prst="rect">
            <a:avLst/>
          </a:prstGeom>
          <a:solidFill>
            <a:srgbClr val="E1E7EC"/>
          </a:solidFill>
          <a:ln w="12700">
            <a:noFill/>
          </a:ln>
          <a:effectLst>
            <a:innerShdw blurRad="63500" dist="50800" dir="13500000">
              <a:srgbClr val="D8DEE4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0"/>
          <p:cNvSpPr txBox="1">
            <a:spLocks noChangeArrowheads="1"/>
          </p:cNvSpPr>
          <p:nvPr userDrawn="1"/>
        </p:nvSpPr>
        <p:spPr bwMode="auto">
          <a:xfrm>
            <a:off x="4808984" y="6605049"/>
            <a:ext cx="52450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ctr" eaLnBrk="1" hangingPunct="1"/>
            <a:r>
              <a:rPr lang="en-US" altLang="ko-KR" sz="1000" dirty="0">
                <a:solidFill>
                  <a:srgbClr val="718491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I - </a:t>
            </a:r>
            <a:fld id="{E638F18D-3DE9-47D5-97CE-5BA8D452F187}" type="slidenum">
              <a:rPr lang="ko-KR" altLang="en-US" sz="1000" smtClean="0">
                <a:solidFill>
                  <a:srgbClr val="718491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pPr algn="ctr" eaLnBrk="1" hangingPunct="1"/>
              <a:t>‹#›</a:t>
            </a:fld>
            <a:endParaRPr lang="ko-KR" altLang="en-US" sz="1000" dirty="0">
              <a:solidFill>
                <a:srgbClr val="718491"/>
              </a:solidFill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pic>
        <p:nvPicPr>
          <p:cNvPr id="14" name="Picture 13" descr="obz_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633616"/>
            <a:ext cx="693420" cy="220980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3080792" y="1628800"/>
            <a:ext cx="3528392" cy="0"/>
          </a:xfrm>
          <a:prstGeom prst="line">
            <a:avLst/>
          </a:prstGeom>
          <a:ln>
            <a:gradFill flip="none" rotWithShape="1">
              <a:gsLst>
                <a:gs pos="0">
                  <a:srgbClr val="D7DEE6"/>
                </a:gs>
                <a:gs pos="100000">
                  <a:srgbClr val="FFFFFF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index_bg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84728" cy="328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172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0"/>
            <a:ext cx="9913697" cy="626400"/>
          </a:xfrm>
          <a:prstGeom prst="rect">
            <a:avLst/>
          </a:prstGeom>
          <a:solidFill>
            <a:srgbClr val="F0F4F6"/>
          </a:solidFill>
          <a:ln w="12700">
            <a:noFill/>
          </a:ln>
          <a:effectLst>
            <a:innerShdw blurRad="63500" dist="63500" dir="5400000">
              <a:srgbClr val="000000">
                <a:alpha val="5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제목 18"/>
          <p:cNvSpPr txBox="1">
            <a:spLocks/>
          </p:cNvSpPr>
          <p:nvPr userDrawn="1"/>
        </p:nvSpPr>
        <p:spPr>
          <a:xfrm>
            <a:off x="0" y="-24"/>
            <a:ext cx="8915400" cy="68262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pPr eaLnBrk="0" hangingPunct="0">
              <a:defRPr/>
            </a:pPr>
            <a:endParaRPr kumimoji="0" lang="ko-KR" altLang="en-US" b="1" dirty="0"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612746"/>
            <a:ext cx="9913697" cy="252000"/>
          </a:xfrm>
          <a:prstGeom prst="rect">
            <a:avLst/>
          </a:prstGeom>
          <a:solidFill>
            <a:srgbClr val="E1E7EC"/>
          </a:solidFill>
          <a:ln w="12700">
            <a:noFill/>
          </a:ln>
          <a:effectLst>
            <a:innerShdw blurRad="63500" dist="50800" dir="13500000">
              <a:srgbClr val="D8DEE4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10"/>
          <p:cNvSpPr txBox="1">
            <a:spLocks noChangeArrowheads="1"/>
          </p:cNvSpPr>
          <p:nvPr userDrawn="1"/>
        </p:nvSpPr>
        <p:spPr bwMode="auto">
          <a:xfrm>
            <a:off x="4808984" y="6605049"/>
            <a:ext cx="52450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ctr" eaLnBrk="1" hangingPunct="1"/>
            <a:r>
              <a:rPr lang="en-US" altLang="ko-KR" sz="1000" dirty="0">
                <a:solidFill>
                  <a:srgbClr val="718491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I - </a:t>
            </a:r>
            <a:fld id="{E638F18D-3DE9-47D5-97CE-5BA8D452F187}" type="slidenum">
              <a:rPr lang="ko-KR" altLang="en-US" sz="1000" smtClean="0">
                <a:solidFill>
                  <a:srgbClr val="718491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pPr algn="ctr" eaLnBrk="1" hangingPunct="1"/>
              <a:t>‹#›</a:t>
            </a:fld>
            <a:endParaRPr lang="ko-KR" altLang="en-US" sz="1000" dirty="0">
              <a:solidFill>
                <a:srgbClr val="718491"/>
              </a:solidFill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pic>
        <p:nvPicPr>
          <p:cNvPr id="13" name="Picture 12" descr="obz_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633616"/>
            <a:ext cx="693420" cy="220980"/>
          </a:xfrm>
          <a:prstGeom prst="rect">
            <a:avLst/>
          </a:prstGeom>
        </p:spPr>
      </p:pic>
      <p:pic>
        <p:nvPicPr>
          <p:cNvPr id="3" name="Picture 2" descr="sub_b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" y="-4293"/>
            <a:ext cx="1162050" cy="11620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1413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5123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제목 18"/>
          <p:cNvSpPr txBox="1">
            <a:spLocks/>
          </p:cNvSpPr>
          <p:nvPr/>
        </p:nvSpPr>
        <p:spPr>
          <a:xfrm>
            <a:off x="0" y="0"/>
            <a:ext cx="8915400" cy="68262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pPr eaLnBrk="0" hangingPunct="0">
              <a:defRPr/>
            </a:pPr>
            <a:endParaRPr kumimoji="0" lang="ko-KR" altLang="en-US" b="1" dirty="0"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4" r:id="rId1"/>
    <p:sldLayoutId id="2147484217" r:id="rId2"/>
    <p:sldLayoutId id="2147484220" r:id="rId3"/>
    <p:sldLayoutId id="2147484218" r:id="rId4"/>
    <p:sldLayoutId id="2147484219" r:id="rId5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Futura Md" pitchFamily="34" charset="0"/>
          <a:ea typeface="가는각진제목체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Futura Md" pitchFamily="34" charset="0"/>
          <a:ea typeface="가는각진제목체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Futura Md" pitchFamily="34" charset="0"/>
          <a:ea typeface="가는각진제목체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Futura Md" pitchFamily="34" charset="0"/>
          <a:ea typeface="가는각진제목체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12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.xml"/><Relationship Id="rId11" Type="http://schemas.openxmlformats.org/officeDocument/2006/relationships/customXml" Target="../ink/ink5.xml"/><Relationship Id="rId5" Type="http://schemas.openxmlformats.org/officeDocument/2006/relationships/image" Target="../media/image14.png"/><Relationship Id="rId10" Type="http://schemas.openxmlformats.org/officeDocument/2006/relationships/customXml" Target="../ink/ink4.xml"/><Relationship Id="rId4" Type="http://schemas.openxmlformats.org/officeDocument/2006/relationships/image" Target="../media/image13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76182" y="4797152"/>
            <a:ext cx="1643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A5A5A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2022</a:t>
            </a:r>
            <a:r>
              <a:rPr lang="ko-KR" altLang="en-US" sz="1400" dirty="0">
                <a:solidFill>
                  <a:srgbClr val="A5A5A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400" dirty="0">
                <a:solidFill>
                  <a:srgbClr val="A5A5A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r>
              <a:rPr lang="ko-KR" altLang="en-US" sz="1400" dirty="0">
                <a:solidFill>
                  <a:srgbClr val="A5A5A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1400" dirty="0">
                <a:solidFill>
                  <a:srgbClr val="A5A5A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r>
              <a:rPr lang="ko-KR" altLang="en-US" sz="1400" dirty="0">
                <a:solidFill>
                  <a:srgbClr val="A5A5A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endParaRPr lang="en-US" sz="1400" dirty="0">
              <a:solidFill>
                <a:srgbClr val="A5A5A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2560" y="3043134"/>
            <a:ext cx="8280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13131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디지털서명 패키지</a:t>
            </a:r>
            <a:endParaRPr lang="en-US" altLang="ko-KR" sz="4800" dirty="0">
              <a:solidFill>
                <a:srgbClr val="13131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나눔고딕"/>
            </a:endParaRPr>
          </a:p>
          <a:p>
            <a:r>
              <a:rPr lang="ko-KR" altLang="en-US" sz="4800" dirty="0">
                <a:solidFill>
                  <a:srgbClr val="13131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가이드</a:t>
            </a:r>
            <a:endParaRPr lang="en-US" sz="4800" dirty="0">
              <a:solidFill>
                <a:srgbClr val="13131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나눔고딕"/>
            </a:endParaRPr>
          </a:p>
        </p:txBody>
      </p:sp>
      <p:pic>
        <p:nvPicPr>
          <p:cNvPr id="5" name="Picture 4" descr="main_ico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985" y="2276872"/>
            <a:ext cx="3796030" cy="41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60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2">
            <a:extLst>
              <a:ext uri="{FF2B5EF4-FFF2-40B4-BE49-F238E27FC236}">
                <a16:creationId xmlns:a16="http://schemas.microsoft.com/office/drawing/2014/main" id="{B80C9608-E7C4-4329-AFBE-3BAB759897F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2520" y="980728"/>
            <a:ext cx="9273480" cy="611001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0053A6"/>
              </a:buClr>
              <a:buFont typeface="Wingdings" pitchFamily="2" charset="2"/>
              <a:buChar char="n"/>
              <a:defRPr kumimoji="1" sz="16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0053A6"/>
              </a:buClr>
              <a:buFont typeface="Wingdings" pitchFamily="2" charset="2"/>
              <a:buChar char="n"/>
              <a:defRPr kumimoji="1" sz="16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0053A6"/>
              </a:buClr>
              <a:buFont typeface="Wingdings" pitchFamily="2" charset="2"/>
              <a:buChar char="n"/>
              <a:defRPr kumimoji="1" sz="16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0053A6"/>
              </a:buClr>
              <a:buFont typeface="Wingdings" pitchFamily="2" charset="2"/>
              <a:buChar char="n"/>
              <a:defRPr kumimoji="1" sz="16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0053A6"/>
              </a:buClr>
              <a:buFont typeface="Wingdings" pitchFamily="2" charset="2"/>
              <a:buChar char="n"/>
              <a:defRPr kumimoji="1" sz="16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lvl="0" eaLnBrk="0" latinLnBrk="0" hangingPunct="0">
              <a:lnSpc>
                <a:spcPct val="110000"/>
              </a:lnSpc>
              <a:spcBef>
                <a:spcPct val="0"/>
              </a:spcBef>
              <a:buClrTx/>
              <a:buSzPct val="80000"/>
              <a:buNone/>
              <a:tabLst>
                <a:tab pos="7261225" algn="l"/>
              </a:tabLst>
              <a:defRPr/>
            </a:pPr>
            <a:r>
              <a:rPr kumimoji="0"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rPr>
              <a:t>SafeNet Authentication Client Tools </a:t>
            </a:r>
            <a:r>
              <a:rPr kumimoji="0"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rPr>
              <a:t>설치 후 실행 한 뒤 </a:t>
            </a:r>
            <a:r>
              <a:rPr kumimoji="0" lang="en-US" altLang="ko-KR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rPr>
              <a:t>obzen</a:t>
            </a:r>
            <a:r>
              <a:rPr kumimoji="0"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rPr>
              <a:t> 토큰 연결</a:t>
            </a:r>
            <a:endParaRPr kumimoji="0"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 2" pitchFamily="18" charset="2"/>
            </a:endParaRPr>
          </a:p>
          <a:p>
            <a:pPr lvl="0" eaLnBrk="0" latinLnBrk="0" hangingPunct="0">
              <a:lnSpc>
                <a:spcPct val="110000"/>
              </a:lnSpc>
              <a:spcBef>
                <a:spcPct val="0"/>
              </a:spcBef>
              <a:buClrTx/>
              <a:buSzPct val="80000"/>
              <a:buNone/>
              <a:tabLst>
                <a:tab pos="7261225" algn="l"/>
              </a:tabLst>
              <a:defRPr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디지털서명 패키지 및 패스워드는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아키텍쳐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 부서에 문의 바람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)</a:t>
            </a:r>
            <a:endParaRPr kumimoji="0" lang="en-US" altLang="ko-KR" dirty="0">
              <a:latin typeface="맑은 고딕" pitchFamily="50" charset="-127"/>
              <a:ea typeface="맑은 고딕" pitchFamily="50" charset="-127"/>
              <a:sym typeface="Wingdings 2" pitchFamily="18" charset="2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9B7BDAC-3428-44F9-834F-CE911F35E2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-1"/>
          <a:stretch/>
        </p:blipFill>
        <p:spPr>
          <a:xfrm>
            <a:off x="2360084" y="1690763"/>
            <a:ext cx="5818351" cy="456831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E8B6E5C-C184-49AE-9D0E-168F959F690B}"/>
              </a:ext>
            </a:extLst>
          </p:cNvPr>
          <p:cNvSpPr/>
          <p:nvPr/>
        </p:nvSpPr>
        <p:spPr>
          <a:xfrm>
            <a:off x="2504728" y="3049786"/>
            <a:ext cx="1656184" cy="5232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itle 22">
            <a:extLst>
              <a:ext uri="{FF2B5EF4-FFF2-40B4-BE49-F238E27FC236}">
                <a16:creationId xmlns:a16="http://schemas.microsoft.com/office/drawing/2014/main" id="{2E3F9EE2-32A6-4AB0-BD30-D8F57E976840}"/>
              </a:ext>
            </a:extLst>
          </p:cNvPr>
          <p:cNvSpPr txBox="1">
            <a:spLocks/>
          </p:cNvSpPr>
          <p:nvPr/>
        </p:nvSpPr>
        <p:spPr>
          <a:xfrm>
            <a:off x="1193032" y="106200"/>
            <a:ext cx="7344817" cy="504651"/>
          </a:xfrm>
          <a:prstGeom prst="rect">
            <a:avLst/>
          </a:prstGeom>
        </p:spPr>
        <p:txBody>
          <a:bodyPr/>
          <a:lstStyle/>
          <a:p>
            <a:pPr marL="0" lvl="1" algn="l" eaLnBrk="0" hangingPunct="0"/>
            <a:r>
              <a:rPr kumimoji="0" lang="ko-KR" altLang="en-US" sz="2000" b="1" kern="0" dirty="0">
                <a:solidFill>
                  <a:srgbClr val="13131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디지털서명</a:t>
            </a:r>
          </a:p>
        </p:txBody>
      </p:sp>
    </p:spTree>
    <p:extLst>
      <p:ext uri="{BB962C8B-B14F-4D97-AF65-F5344CB8AC3E}">
        <p14:creationId xmlns:p14="http://schemas.microsoft.com/office/powerpoint/2010/main" val="4164405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027460F-7522-482C-87D6-99E44846A9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7"/>
          <a:stretch/>
        </p:blipFill>
        <p:spPr>
          <a:xfrm>
            <a:off x="776536" y="1772815"/>
            <a:ext cx="5949036" cy="463292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" name="Title 22">
            <a:extLst>
              <a:ext uri="{FF2B5EF4-FFF2-40B4-BE49-F238E27FC236}">
                <a16:creationId xmlns:a16="http://schemas.microsoft.com/office/drawing/2014/main" id="{A9E424C0-AE38-4AAF-8A6E-CF7A0BA8FAB1}"/>
              </a:ext>
            </a:extLst>
          </p:cNvPr>
          <p:cNvSpPr txBox="1">
            <a:spLocks/>
          </p:cNvSpPr>
          <p:nvPr/>
        </p:nvSpPr>
        <p:spPr>
          <a:xfrm>
            <a:off x="1193032" y="106200"/>
            <a:ext cx="7344817" cy="504651"/>
          </a:xfrm>
          <a:prstGeom prst="rect">
            <a:avLst/>
          </a:prstGeom>
        </p:spPr>
        <p:txBody>
          <a:bodyPr/>
          <a:lstStyle/>
          <a:p>
            <a:pPr marL="0" lvl="1" algn="l" eaLnBrk="0" hangingPunct="0"/>
            <a:r>
              <a:rPr kumimoji="0" lang="ko-KR" altLang="en-US" sz="2000" b="1" kern="0" dirty="0">
                <a:solidFill>
                  <a:srgbClr val="13131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디지털서명</a:t>
            </a:r>
          </a:p>
        </p:txBody>
      </p:sp>
      <p:sp>
        <p:nvSpPr>
          <p:cNvPr id="6" name="Text Box 42">
            <a:extLst>
              <a:ext uri="{FF2B5EF4-FFF2-40B4-BE49-F238E27FC236}">
                <a16:creationId xmlns:a16="http://schemas.microsoft.com/office/drawing/2014/main" id="{B80C9608-E7C4-4329-AFBE-3BAB759897F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2520" y="980728"/>
            <a:ext cx="9273480" cy="340158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0053A6"/>
              </a:buClr>
              <a:buFont typeface="Wingdings" pitchFamily="2" charset="2"/>
              <a:buChar char="n"/>
              <a:defRPr kumimoji="1" sz="16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0053A6"/>
              </a:buClr>
              <a:buFont typeface="Wingdings" pitchFamily="2" charset="2"/>
              <a:buChar char="n"/>
              <a:defRPr kumimoji="1" sz="16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0053A6"/>
              </a:buClr>
              <a:buFont typeface="Wingdings" pitchFamily="2" charset="2"/>
              <a:buChar char="n"/>
              <a:defRPr kumimoji="1" sz="16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0053A6"/>
              </a:buClr>
              <a:buFont typeface="Wingdings" pitchFamily="2" charset="2"/>
              <a:buChar char="n"/>
              <a:defRPr kumimoji="1" sz="16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0053A6"/>
              </a:buClr>
              <a:buFont typeface="Wingdings" pitchFamily="2" charset="2"/>
              <a:buChar char="n"/>
              <a:defRPr kumimoji="1" sz="16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lvl="0" eaLnBrk="0" latinLnBrk="0" hangingPunct="0">
              <a:lnSpc>
                <a:spcPct val="110000"/>
              </a:lnSpc>
              <a:spcBef>
                <a:spcPct val="0"/>
              </a:spcBef>
              <a:buClrTx/>
              <a:buSzPct val="80000"/>
              <a:buNone/>
              <a:tabLst>
                <a:tab pos="7261225" algn="l"/>
              </a:tabLst>
              <a:defRPr/>
            </a:pPr>
            <a:r>
              <a:rPr lang="en-US" altLang="ko-KR" dirty="0">
                <a:latin typeface="맑은 고딕" pitchFamily="50" charset="-127"/>
                <a:sym typeface="Wingdings 2" pitchFamily="18" charset="2"/>
              </a:rPr>
              <a:t>Bat </a:t>
            </a:r>
            <a:r>
              <a:rPr lang="ko-KR" altLang="en-US" dirty="0">
                <a:latin typeface="맑은 고딕" pitchFamily="50" charset="-127"/>
                <a:sym typeface="Wingdings 2" pitchFamily="18" charset="2"/>
              </a:rPr>
              <a:t>파일 편집모드로 열어 실행 되는 파일들을 경로에 맞게 수정 </a:t>
            </a:r>
            <a:endParaRPr lang="en-US" altLang="ko-KR" dirty="0">
              <a:latin typeface="맑은 고딕" pitchFamily="50" charset="-127"/>
              <a:sym typeface="Wingdings 2" pitchFamily="18" charset="2"/>
            </a:endParaRPr>
          </a:p>
        </p:txBody>
      </p:sp>
      <p:sp>
        <p:nvSpPr>
          <p:cNvPr id="10" name="TextBox 89">
            <a:extLst>
              <a:ext uri="{FF2B5EF4-FFF2-40B4-BE49-F238E27FC236}">
                <a16:creationId xmlns:a16="http://schemas.microsoft.com/office/drawing/2014/main" id="{4567E5B8-7E97-48F9-863F-646FFFECA56C}"/>
              </a:ext>
            </a:extLst>
          </p:cNvPr>
          <p:cNvSpPr txBox="1"/>
          <p:nvPr/>
        </p:nvSpPr>
        <p:spPr>
          <a:xfrm>
            <a:off x="6725572" y="2580465"/>
            <a:ext cx="3204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9pPr>
          </a:lstStyle>
          <a:p>
            <a:pPr algn="l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DigiCert High Assurance EV Root CA.crt </a:t>
            </a:r>
            <a:r>
              <a: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파일을 경로에 맞게 수정</a:t>
            </a:r>
            <a:endParaRPr lang="en-US" altLang="ko-KR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76536" y="2708920"/>
            <a:ext cx="4968552" cy="2160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89">
            <a:extLst>
              <a:ext uri="{FF2B5EF4-FFF2-40B4-BE49-F238E27FC236}">
                <a16:creationId xmlns:a16="http://schemas.microsoft.com/office/drawing/2014/main" id="{2AC6ED9C-89D5-4AD6-8A77-55DE8361644A}"/>
              </a:ext>
            </a:extLst>
          </p:cNvPr>
          <p:cNvSpPr txBox="1"/>
          <p:nvPr/>
        </p:nvSpPr>
        <p:spPr>
          <a:xfrm>
            <a:off x="6746540" y="3290500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9pPr>
          </a:lstStyle>
          <a:p>
            <a:pPr algn="l"/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Signtool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파일을 경로에 맞게 수정</a:t>
            </a:r>
            <a:endParaRPr lang="en-US" altLang="ko-KR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503101-16F2-4666-8510-E573E2A93435}"/>
              </a:ext>
            </a:extLst>
          </p:cNvPr>
          <p:cNvSpPr/>
          <p:nvPr/>
        </p:nvSpPr>
        <p:spPr>
          <a:xfrm>
            <a:off x="768524" y="3008092"/>
            <a:ext cx="4976564" cy="8529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906352B9-836F-4128-911F-6E53B6093065}"/>
                  </a:ext>
                </a:extLst>
              </p14:cNvPr>
              <p14:cNvContentPartPr/>
              <p14:nvPr/>
            </p14:nvContentPartPr>
            <p14:xfrm>
              <a:off x="814020" y="4215720"/>
              <a:ext cx="13680" cy="15804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906352B9-836F-4128-911F-6E53B609306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5380" y="4207080"/>
                <a:ext cx="31320" cy="175680"/>
              </a:xfrm>
              <a:prstGeom prst="rect">
                <a:avLst/>
              </a:prstGeom>
            </p:spPr>
          </p:pic>
        </mc:Fallback>
      </mc:AlternateContent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F24ECA2-3853-4BC5-B793-AD80D30181DA}"/>
              </a:ext>
            </a:extLst>
          </p:cNvPr>
          <p:cNvCxnSpPr>
            <a:cxnSpLocks/>
          </p:cNvCxnSpPr>
          <p:nvPr/>
        </p:nvCxnSpPr>
        <p:spPr>
          <a:xfrm>
            <a:off x="5745088" y="2852936"/>
            <a:ext cx="92944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2DA5D00-6E96-47FA-9595-6F9A471C6070}"/>
              </a:ext>
            </a:extLst>
          </p:cNvPr>
          <p:cNvCxnSpPr>
            <a:cxnSpLocks/>
          </p:cNvCxnSpPr>
          <p:nvPr/>
        </p:nvCxnSpPr>
        <p:spPr>
          <a:xfrm>
            <a:off x="5745088" y="3429000"/>
            <a:ext cx="92944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70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그림 56">
            <a:extLst>
              <a:ext uri="{FF2B5EF4-FFF2-40B4-BE49-F238E27FC236}">
                <a16:creationId xmlns:a16="http://schemas.microsoft.com/office/drawing/2014/main" id="{FAD64557-257F-4E3F-9FEC-9F221A80F8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50"/>
          <a:stretch/>
        </p:blipFill>
        <p:spPr>
          <a:xfrm>
            <a:off x="622357" y="4998891"/>
            <a:ext cx="4007588" cy="147339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2C69EDC8-C5CD-4D1B-8C6F-9BB6A6FA5C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822"/>
          <a:stretch/>
        </p:blipFill>
        <p:spPr>
          <a:xfrm>
            <a:off x="272480" y="1556792"/>
            <a:ext cx="4766253" cy="29850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BB19F7F0-F350-49C3-BCD1-0D168F871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3755" y="1412776"/>
            <a:ext cx="3578121" cy="325180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Text Box 42">
            <a:extLst>
              <a:ext uri="{FF2B5EF4-FFF2-40B4-BE49-F238E27FC236}">
                <a16:creationId xmlns:a16="http://schemas.microsoft.com/office/drawing/2014/main" id="{B80C9608-E7C4-4329-AFBE-3BAB759897F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2520" y="980728"/>
            <a:ext cx="9273480" cy="340158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0053A6"/>
              </a:buClr>
              <a:buFont typeface="Wingdings" pitchFamily="2" charset="2"/>
              <a:buChar char="n"/>
              <a:defRPr kumimoji="1" sz="16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0053A6"/>
              </a:buClr>
              <a:buFont typeface="Wingdings" pitchFamily="2" charset="2"/>
              <a:buChar char="n"/>
              <a:defRPr kumimoji="1" sz="16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0053A6"/>
              </a:buClr>
              <a:buFont typeface="Wingdings" pitchFamily="2" charset="2"/>
              <a:buChar char="n"/>
              <a:defRPr kumimoji="1" sz="16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0053A6"/>
              </a:buClr>
              <a:buFont typeface="Wingdings" pitchFamily="2" charset="2"/>
              <a:buChar char="n"/>
              <a:defRPr kumimoji="1" sz="16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0053A6"/>
              </a:buClr>
              <a:buFont typeface="Wingdings" pitchFamily="2" charset="2"/>
              <a:buChar char="n"/>
              <a:defRPr kumimoji="1" sz="16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lvl="0" eaLnBrk="0" latinLnBrk="0" hangingPunct="0">
              <a:lnSpc>
                <a:spcPct val="110000"/>
              </a:lnSpc>
              <a:spcBef>
                <a:spcPct val="0"/>
              </a:spcBef>
              <a:buClrTx/>
              <a:buSzPct val="80000"/>
              <a:buNone/>
              <a:tabLst>
                <a:tab pos="7261225" algn="l"/>
              </a:tabLst>
              <a:defRPr/>
            </a:pPr>
            <a:r>
              <a:rPr kumimoji="0"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rPr>
              <a:t>디지털서명을 적용 할 클라이언트 폴더 준비</a:t>
            </a:r>
            <a:endParaRPr kumimoji="0"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 2" pitchFamily="18" charset="2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98153" y="2060848"/>
            <a:ext cx="3384376" cy="1440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89">
            <a:extLst>
              <a:ext uri="{FF2B5EF4-FFF2-40B4-BE49-F238E27FC236}">
                <a16:creationId xmlns:a16="http://schemas.microsoft.com/office/drawing/2014/main" id="{D29353FB-2585-4786-9A18-A2DF366BD339}"/>
              </a:ext>
            </a:extLst>
          </p:cNvPr>
          <p:cNvSpPr txBox="1"/>
          <p:nvPr/>
        </p:nvSpPr>
        <p:spPr>
          <a:xfrm>
            <a:off x="5730955" y="4725144"/>
            <a:ext cx="30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9pPr>
          </a:lstStyle>
          <a:p>
            <a:pPr algn="l"/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각 디렉토리 안에 </a:t>
            </a:r>
            <a:r>
              <a:rPr lang="en-US" altLang="ko-KR" sz="14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obzen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으로 시작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하는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파일만 디지털서명 적용</a:t>
            </a:r>
            <a:endParaRPr lang="en-US" altLang="ko-KR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E7F4973-E1AC-4A3D-A180-1C441B7A20C8}"/>
              </a:ext>
            </a:extLst>
          </p:cNvPr>
          <p:cNvCxnSpPr>
            <a:cxnSpLocks/>
          </p:cNvCxnSpPr>
          <p:nvPr/>
        </p:nvCxnSpPr>
        <p:spPr>
          <a:xfrm>
            <a:off x="3808886" y="2132856"/>
            <a:ext cx="164817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22">
            <a:extLst>
              <a:ext uri="{FF2B5EF4-FFF2-40B4-BE49-F238E27FC236}">
                <a16:creationId xmlns:a16="http://schemas.microsoft.com/office/drawing/2014/main" id="{823CF0C4-CA9A-4FB0-867F-E7EEF4D6EA48}"/>
              </a:ext>
            </a:extLst>
          </p:cNvPr>
          <p:cNvSpPr txBox="1">
            <a:spLocks/>
          </p:cNvSpPr>
          <p:nvPr/>
        </p:nvSpPr>
        <p:spPr>
          <a:xfrm>
            <a:off x="1193032" y="106200"/>
            <a:ext cx="7344817" cy="504651"/>
          </a:xfrm>
          <a:prstGeom prst="rect">
            <a:avLst/>
          </a:prstGeom>
        </p:spPr>
        <p:txBody>
          <a:bodyPr/>
          <a:lstStyle/>
          <a:p>
            <a:pPr marL="0" lvl="1" algn="l" eaLnBrk="0" hangingPunct="0"/>
            <a:r>
              <a:rPr kumimoji="0" lang="ko-KR" altLang="en-US" sz="2000" b="1" kern="0" dirty="0">
                <a:solidFill>
                  <a:srgbClr val="13131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디지털서명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10D58B3-A4D7-45C7-B312-513F461A3E1C}"/>
              </a:ext>
            </a:extLst>
          </p:cNvPr>
          <p:cNvSpPr/>
          <p:nvPr/>
        </p:nvSpPr>
        <p:spPr>
          <a:xfrm>
            <a:off x="398153" y="3428998"/>
            <a:ext cx="4320480" cy="7822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89">
            <a:extLst>
              <a:ext uri="{FF2B5EF4-FFF2-40B4-BE49-F238E27FC236}">
                <a16:creationId xmlns:a16="http://schemas.microsoft.com/office/drawing/2014/main" id="{E90E5E6A-8942-48E7-9706-5E81A762554A}"/>
              </a:ext>
            </a:extLst>
          </p:cNvPr>
          <p:cNvSpPr txBox="1"/>
          <p:nvPr/>
        </p:nvSpPr>
        <p:spPr>
          <a:xfrm>
            <a:off x="1568624" y="4581128"/>
            <a:ext cx="3381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9pPr>
          </a:lstStyle>
          <a:p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eCube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dll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exe </a:t>
            </a:r>
            <a:r>
              <a: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파일 디지털서명 적용</a:t>
            </a:r>
            <a:endParaRPr lang="en-US" altLang="ko-KR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95AF0C7-97A0-4CDA-9233-8E6559785329}"/>
              </a:ext>
            </a:extLst>
          </p:cNvPr>
          <p:cNvCxnSpPr>
            <a:cxnSpLocks/>
          </p:cNvCxnSpPr>
          <p:nvPr/>
        </p:nvCxnSpPr>
        <p:spPr>
          <a:xfrm>
            <a:off x="1352600" y="4222626"/>
            <a:ext cx="432048" cy="4107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65D680D-B3E3-464A-9875-2EE98D87FDDF}"/>
              </a:ext>
            </a:extLst>
          </p:cNvPr>
          <p:cNvCxnSpPr>
            <a:cxnSpLocks/>
          </p:cNvCxnSpPr>
          <p:nvPr/>
        </p:nvCxnSpPr>
        <p:spPr>
          <a:xfrm flipV="1">
            <a:off x="4628964" y="6021288"/>
            <a:ext cx="409769" cy="216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89">
            <a:extLst>
              <a:ext uri="{FF2B5EF4-FFF2-40B4-BE49-F238E27FC236}">
                <a16:creationId xmlns:a16="http://schemas.microsoft.com/office/drawing/2014/main" id="{98164D10-0947-45B0-B275-BE792D9BBF6C}"/>
              </a:ext>
            </a:extLst>
          </p:cNvPr>
          <p:cNvSpPr txBox="1"/>
          <p:nvPr/>
        </p:nvSpPr>
        <p:spPr>
          <a:xfrm>
            <a:off x="5095452" y="5799257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9pPr>
          </a:lstStyle>
          <a:p>
            <a:pPr algn="l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TMStudio</a:t>
            </a:r>
            <a:r>
              <a: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ozTransactionMrClass.10.dll</a:t>
            </a:r>
            <a:r>
              <a: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파일도 포함 </a:t>
            </a:r>
            <a:endParaRPr lang="en-US" altLang="ko-KR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750B8D0-27FC-4500-A808-E70115A1F372}"/>
              </a:ext>
            </a:extLst>
          </p:cNvPr>
          <p:cNvSpPr/>
          <p:nvPr/>
        </p:nvSpPr>
        <p:spPr>
          <a:xfrm>
            <a:off x="755821" y="6164574"/>
            <a:ext cx="3874124" cy="1447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2FA3C0-A820-4F67-8F82-FDE80ADC4F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387" y="1610024"/>
            <a:ext cx="646645" cy="14446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E10E7EBC-135E-45DB-9148-A52AA4867334}"/>
                  </a:ext>
                </a:extLst>
              </p14:cNvPr>
              <p14:cNvContentPartPr/>
              <p14:nvPr/>
            </p14:nvContentPartPr>
            <p14:xfrm>
              <a:off x="1242180" y="1678810"/>
              <a:ext cx="27720" cy="432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E10E7EBC-135E-45DB-9148-A52AA486733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79540" y="1615810"/>
                <a:ext cx="153360" cy="129960"/>
              </a:xfrm>
              <a:prstGeom prst="rect">
                <a:avLst/>
              </a:prstGeom>
            </p:spPr>
          </p:pic>
        </mc:Fallback>
      </mc:AlternateContent>
      <p:pic>
        <p:nvPicPr>
          <p:cNvPr id="21" name="그림 20">
            <a:extLst>
              <a:ext uri="{FF2B5EF4-FFF2-40B4-BE49-F238E27FC236}">
                <a16:creationId xmlns:a16="http://schemas.microsoft.com/office/drawing/2014/main" id="{91C1F460-9D05-4973-BAB2-4AEB7CB9F7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2479" y="1449958"/>
            <a:ext cx="501099" cy="95215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D59E408B-6300-4E0A-9FFC-C331758BC51F}"/>
              </a:ext>
            </a:extLst>
          </p:cNvPr>
          <p:cNvGrpSpPr/>
          <p:nvPr/>
        </p:nvGrpSpPr>
        <p:grpSpPr>
          <a:xfrm>
            <a:off x="6035378" y="1485683"/>
            <a:ext cx="64800" cy="39960"/>
            <a:chOff x="6035378" y="1485683"/>
            <a:chExt cx="64800" cy="3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F087EDF5-4B1D-4DDF-9968-CBEE16D3AC09}"/>
                    </a:ext>
                  </a:extLst>
                </p14:cNvPr>
                <p14:cNvContentPartPr/>
                <p14:nvPr/>
              </p14:nvContentPartPr>
              <p14:xfrm>
                <a:off x="6083978" y="1502243"/>
                <a:ext cx="360" cy="36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F087EDF5-4B1D-4DDF-9968-CBEE16D3AC0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65978" y="148460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22A17ECA-31FA-4DD5-815D-EA46818FCF05}"/>
                    </a:ext>
                  </a:extLst>
                </p14:cNvPr>
                <p14:cNvContentPartPr/>
                <p14:nvPr/>
              </p14:nvContentPartPr>
              <p14:xfrm>
                <a:off x="6098018" y="1485683"/>
                <a:ext cx="360" cy="36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22A17ECA-31FA-4DD5-815D-EA46818FCF0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80378" y="146768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B90BB330-16E9-4B35-BE73-DA3085CFE4E2}"/>
                    </a:ext>
                  </a:extLst>
                </p14:cNvPr>
                <p14:cNvContentPartPr/>
                <p14:nvPr/>
              </p14:nvContentPartPr>
              <p14:xfrm>
                <a:off x="6035378" y="1488203"/>
                <a:ext cx="64800" cy="3744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B90BB330-16E9-4B35-BE73-DA3085CFE4E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017378" y="1470203"/>
                  <a:ext cx="100440" cy="730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5E6A660E-AC86-48AC-825C-7A9BD0F871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472" y="5058721"/>
            <a:ext cx="666152" cy="12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251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26311B1-AF04-498F-99A6-F649F1F04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44" y="1479671"/>
            <a:ext cx="5030186" cy="490165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Text Box 42">
            <a:extLst>
              <a:ext uri="{FF2B5EF4-FFF2-40B4-BE49-F238E27FC236}">
                <a16:creationId xmlns:a16="http://schemas.microsoft.com/office/drawing/2014/main" id="{B80C9608-E7C4-4329-AFBE-3BAB759897F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2520" y="980728"/>
            <a:ext cx="9273480" cy="340158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0053A6"/>
              </a:buClr>
              <a:buFont typeface="Wingdings" pitchFamily="2" charset="2"/>
              <a:buChar char="n"/>
              <a:defRPr kumimoji="1" sz="16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0053A6"/>
              </a:buClr>
              <a:buFont typeface="Wingdings" pitchFamily="2" charset="2"/>
              <a:buChar char="n"/>
              <a:defRPr kumimoji="1" sz="16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0053A6"/>
              </a:buClr>
              <a:buFont typeface="Wingdings" pitchFamily="2" charset="2"/>
              <a:buChar char="n"/>
              <a:defRPr kumimoji="1" sz="16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0053A6"/>
              </a:buClr>
              <a:buFont typeface="Wingdings" pitchFamily="2" charset="2"/>
              <a:buChar char="n"/>
              <a:defRPr kumimoji="1" sz="16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0053A6"/>
              </a:buClr>
              <a:buFont typeface="Wingdings" pitchFamily="2" charset="2"/>
              <a:buChar char="n"/>
              <a:defRPr kumimoji="1" sz="16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lvl="0" eaLnBrk="0" latinLnBrk="0" hangingPunct="0">
              <a:lnSpc>
                <a:spcPct val="110000"/>
              </a:lnSpc>
              <a:spcBef>
                <a:spcPct val="0"/>
              </a:spcBef>
              <a:buClrTx/>
              <a:buSzPct val="80000"/>
              <a:buNone/>
              <a:tabLst>
                <a:tab pos="7261225" algn="l"/>
              </a:tabLst>
              <a:defRPr/>
            </a:pPr>
            <a:r>
              <a:rPr kumimoji="0"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rPr>
              <a:t>디지털서명을 입힐 클라이언트 폴더에 </a:t>
            </a:r>
            <a:r>
              <a:rPr kumimoji="0"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rPr>
              <a:t>bat </a:t>
            </a:r>
            <a:r>
              <a:rPr kumimoji="0"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rPr>
              <a:t>파일 실행하기</a:t>
            </a:r>
            <a:endParaRPr kumimoji="0"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 2" pitchFamily="18" charset="2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92560" y="5877272"/>
            <a:ext cx="4536504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89">
            <a:extLst>
              <a:ext uri="{FF2B5EF4-FFF2-40B4-BE49-F238E27FC236}">
                <a16:creationId xmlns:a16="http://schemas.microsoft.com/office/drawing/2014/main" id="{D29353FB-2585-4786-9A18-A2DF366BD339}"/>
              </a:ext>
            </a:extLst>
          </p:cNvPr>
          <p:cNvSpPr txBox="1"/>
          <p:nvPr/>
        </p:nvSpPr>
        <p:spPr>
          <a:xfrm>
            <a:off x="6181303" y="5183614"/>
            <a:ext cx="35242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9pPr>
          </a:lstStyle>
          <a:p>
            <a:pPr algn="l"/>
            <a:r>
              <a:rPr lang="ko-KR" altLang="en-US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새폴더에</a:t>
            </a:r>
            <a:r>
              <a: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디지털 서명을 적용 시킬 파일과 </a:t>
            </a:r>
            <a:endParaRPr lang="en-US" altLang="ko-KR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bat </a:t>
            </a:r>
            <a:r>
              <a: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파일을 같은 폴더에 붙여 넣은 뒤 </a:t>
            </a:r>
            <a:endParaRPr lang="en-US" altLang="ko-KR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bat </a:t>
            </a:r>
            <a:r>
              <a: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파일 실행</a:t>
            </a:r>
            <a:endParaRPr lang="en-US" altLang="ko-KR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E7F4973-E1AC-4A3D-A180-1C441B7A20C8}"/>
              </a:ext>
            </a:extLst>
          </p:cNvPr>
          <p:cNvCxnSpPr>
            <a:cxnSpLocks/>
          </p:cNvCxnSpPr>
          <p:nvPr/>
        </p:nvCxnSpPr>
        <p:spPr>
          <a:xfrm flipV="1">
            <a:off x="5529064" y="5445224"/>
            <a:ext cx="648072" cy="5551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22">
            <a:extLst>
              <a:ext uri="{FF2B5EF4-FFF2-40B4-BE49-F238E27FC236}">
                <a16:creationId xmlns:a16="http://schemas.microsoft.com/office/drawing/2014/main" id="{6A17C467-E4AC-4CA5-AC1A-0A5DDE7BF9AD}"/>
              </a:ext>
            </a:extLst>
          </p:cNvPr>
          <p:cNvSpPr txBox="1">
            <a:spLocks/>
          </p:cNvSpPr>
          <p:nvPr/>
        </p:nvSpPr>
        <p:spPr>
          <a:xfrm>
            <a:off x="1193032" y="106200"/>
            <a:ext cx="7344817" cy="504651"/>
          </a:xfrm>
          <a:prstGeom prst="rect">
            <a:avLst/>
          </a:prstGeom>
        </p:spPr>
        <p:txBody>
          <a:bodyPr/>
          <a:lstStyle/>
          <a:p>
            <a:pPr marL="0" lvl="1" algn="l" eaLnBrk="0" hangingPunct="0"/>
            <a:r>
              <a:rPr kumimoji="0" lang="ko-KR" altLang="en-US" sz="2000" b="1" kern="0" dirty="0">
                <a:solidFill>
                  <a:srgbClr val="13131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디지털서명</a:t>
            </a:r>
          </a:p>
        </p:txBody>
      </p:sp>
    </p:spTree>
    <p:extLst>
      <p:ext uri="{BB962C8B-B14F-4D97-AF65-F5344CB8AC3E}">
        <p14:creationId xmlns:p14="http://schemas.microsoft.com/office/powerpoint/2010/main" val="3996865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2">
            <a:extLst>
              <a:ext uri="{FF2B5EF4-FFF2-40B4-BE49-F238E27FC236}">
                <a16:creationId xmlns:a16="http://schemas.microsoft.com/office/drawing/2014/main" id="{B80C9608-E7C4-4329-AFBE-3BAB759897F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2520" y="775031"/>
            <a:ext cx="9273480" cy="340158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0053A6"/>
              </a:buClr>
              <a:buFont typeface="Wingdings" pitchFamily="2" charset="2"/>
              <a:buChar char="n"/>
              <a:defRPr kumimoji="1" sz="16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0053A6"/>
              </a:buClr>
              <a:buFont typeface="Wingdings" pitchFamily="2" charset="2"/>
              <a:buChar char="n"/>
              <a:defRPr kumimoji="1" sz="16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0053A6"/>
              </a:buClr>
              <a:buFont typeface="Wingdings" pitchFamily="2" charset="2"/>
              <a:buChar char="n"/>
              <a:defRPr kumimoji="1" sz="16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0053A6"/>
              </a:buClr>
              <a:buFont typeface="Wingdings" pitchFamily="2" charset="2"/>
              <a:buChar char="n"/>
              <a:defRPr kumimoji="1" sz="16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0053A6"/>
              </a:buClr>
              <a:buFont typeface="Wingdings" pitchFamily="2" charset="2"/>
              <a:buChar char="n"/>
              <a:defRPr kumimoji="1" sz="16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lvl="0" eaLnBrk="0" latinLnBrk="0" hangingPunct="0">
              <a:lnSpc>
                <a:spcPct val="110000"/>
              </a:lnSpc>
              <a:spcBef>
                <a:spcPct val="0"/>
              </a:spcBef>
              <a:buClrTx/>
              <a:buSzPct val="80000"/>
              <a:buNone/>
              <a:tabLst>
                <a:tab pos="7261225" algn="l"/>
              </a:tabLst>
              <a:defRPr/>
            </a:pPr>
            <a:r>
              <a:rPr kumimoji="0"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rPr>
              <a:t>Bat</a:t>
            </a:r>
            <a:r>
              <a:rPr kumimoji="0"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rPr>
              <a:t> 실행 후 </a:t>
            </a:r>
            <a:r>
              <a:rPr kumimoji="0"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rPr>
              <a:t>Password </a:t>
            </a:r>
            <a:r>
              <a:rPr kumimoji="0"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rPr>
              <a:t>입력</a:t>
            </a:r>
            <a:r>
              <a:rPr kumimoji="0"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rPr>
              <a:t>. </a:t>
            </a:r>
            <a:r>
              <a:rPr kumimoji="0"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rPr>
              <a:t>처리 결과 확인</a:t>
            </a:r>
            <a:endParaRPr kumimoji="0"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 2" pitchFamily="18" charset="2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0CF4847-844F-422B-AAE8-346AF7541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72" y="1556792"/>
            <a:ext cx="5040560" cy="350864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2" name="TextBox 89">
            <a:extLst>
              <a:ext uri="{FF2B5EF4-FFF2-40B4-BE49-F238E27FC236}">
                <a16:creationId xmlns:a16="http://schemas.microsoft.com/office/drawing/2014/main" id="{CCD4B496-AFF3-42E0-892C-A334E64EB400}"/>
              </a:ext>
            </a:extLst>
          </p:cNvPr>
          <p:cNvSpPr txBox="1"/>
          <p:nvPr/>
        </p:nvSpPr>
        <p:spPr>
          <a:xfrm>
            <a:off x="2705200" y="3958932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9pPr>
          </a:lstStyle>
          <a:p>
            <a:pPr algn="l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Token Password </a:t>
            </a:r>
            <a:r>
              <a: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입력</a:t>
            </a:r>
            <a:endParaRPr lang="en-US" altLang="ko-KR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2B3B627-5673-4412-B6E8-B83ED8407CFC}"/>
              </a:ext>
            </a:extLst>
          </p:cNvPr>
          <p:cNvCxnSpPr>
            <a:cxnSpLocks/>
          </p:cNvCxnSpPr>
          <p:nvPr/>
        </p:nvCxnSpPr>
        <p:spPr>
          <a:xfrm flipH="1">
            <a:off x="3944888" y="3717032"/>
            <a:ext cx="360040" cy="2666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C08631B0-54DB-4CCA-AA5A-4D92EBB82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048" y="1556792"/>
            <a:ext cx="4392488" cy="350864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8B6758AE-40B2-485E-B755-BDB9317C47CB}"/>
              </a:ext>
            </a:extLst>
          </p:cNvPr>
          <p:cNvSpPr/>
          <p:nvPr/>
        </p:nvSpPr>
        <p:spPr>
          <a:xfrm>
            <a:off x="5385048" y="4437112"/>
            <a:ext cx="2448272" cy="412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89">
            <a:extLst>
              <a:ext uri="{FF2B5EF4-FFF2-40B4-BE49-F238E27FC236}">
                <a16:creationId xmlns:a16="http://schemas.microsoft.com/office/drawing/2014/main" id="{DF65B872-A42A-462B-B382-368BD121D815}"/>
              </a:ext>
            </a:extLst>
          </p:cNvPr>
          <p:cNvSpPr txBox="1"/>
          <p:nvPr/>
        </p:nvSpPr>
        <p:spPr>
          <a:xfrm>
            <a:off x="6447166" y="5242278"/>
            <a:ext cx="2772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9pPr>
          </a:lstStyle>
          <a:p>
            <a:pPr algn="l"/>
            <a:r>
              <a: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정상적으로 실행이 완료 된 화면</a:t>
            </a:r>
            <a:endParaRPr lang="en-US" altLang="ko-KR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itle 22">
            <a:extLst>
              <a:ext uri="{FF2B5EF4-FFF2-40B4-BE49-F238E27FC236}">
                <a16:creationId xmlns:a16="http://schemas.microsoft.com/office/drawing/2014/main" id="{57EE00CA-477F-4E2B-82FE-B69164D76743}"/>
              </a:ext>
            </a:extLst>
          </p:cNvPr>
          <p:cNvSpPr txBox="1">
            <a:spLocks/>
          </p:cNvSpPr>
          <p:nvPr/>
        </p:nvSpPr>
        <p:spPr>
          <a:xfrm>
            <a:off x="1193032" y="106200"/>
            <a:ext cx="7344817" cy="504651"/>
          </a:xfrm>
          <a:prstGeom prst="rect">
            <a:avLst/>
          </a:prstGeom>
        </p:spPr>
        <p:txBody>
          <a:bodyPr/>
          <a:lstStyle/>
          <a:p>
            <a:pPr marL="0" lvl="1" algn="l" eaLnBrk="0" hangingPunct="0"/>
            <a:r>
              <a:rPr kumimoji="0" lang="ko-KR" altLang="en-US" sz="2000" b="1" kern="0" dirty="0">
                <a:solidFill>
                  <a:srgbClr val="13131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디지털서명</a:t>
            </a:r>
          </a:p>
        </p:txBody>
      </p:sp>
    </p:spTree>
    <p:extLst>
      <p:ext uri="{BB962C8B-B14F-4D97-AF65-F5344CB8AC3E}">
        <p14:creationId xmlns:p14="http://schemas.microsoft.com/office/powerpoint/2010/main" val="2632673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FC76D23-EC91-49F2-BFE8-5304102F9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52" y="1302387"/>
            <a:ext cx="4791540" cy="515094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Text Box 42">
            <a:extLst>
              <a:ext uri="{FF2B5EF4-FFF2-40B4-BE49-F238E27FC236}">
                <a16:creationId xmlns:a16="http://schemas.microsoft.com/office/drawing/2014/main" id="{B80C9608-E7C4-4329-AFBE-3BAB759897F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2520" y="775031"/>
            <a:ext cx="9273480" cy="340158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0053A6"/>
              </a:buClr>
              <a:buFont typeface="Wingdings" pitchFamily="2" charset="2"/>
              <a:buChar char="n"/>
              <a:defRPr kumimoji="1" sz="16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0053A6"/>
              </a:buClr>
              <a:buFont typeface="Wingdings" pitchFamily="2" charset="2"/>
              <a:buChar char="n"/>
              <a:defRPr kumimoji="1" sz="16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0053A6"/>
              </a:buClr>
              <a:buFont typeface="Wingdings" pitchFamily="2" charset="2"/>
              <a:buChar char="n"/>
              <a:defRPr kumimoji="1" sz="16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0053A6"/>
              </a:buClr>
              <a:buFont typeface="Wingdings" pitchFamily="2" charset="2"/>
              <a:buChar char="n"/>
              <a:defRPr kumimoji="1" sz="16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0053A6"/>
              </a:buClr>
              <a:buFont typeface="Wingdings" pitchFamily="2" charset="2"/>
              <a:buChar char="n"/>
              <a:defRPr kumimoji="1" sz="16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lvl="0" eaLnBrk="0" latinLnBrk="0" hangingPunct="0">
              <a:lnSpc>
                <a:spcPct val="110000"/>
              </a:lnSpc>
              <a:spcBef>
                <a:spcPct val="0"/>
              </a:spcBef>
              <a:buClrTx/>
              <a:buSzPct val="80000"/>
              <a:buNone/>
              <a:tabLst>
                <a:tab pos="7261225" algn="l"/>
              </a:tabLst>
              <a:defRPr/>
            </a:pPr>
            <a:r>
              <a:rPr kumimoji="0"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rPr>
              <a:t>파일 속성에 들어가서 잘 적용 되었는지 확인</a:t>
            </a:r>
            <a:endParaRPr kumimoji="0"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 2" pitchFamily="18" charset="2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2B3B627-5673-4412-B6E8-B83ED8407CFC}"/>
              </a:ext>
            </a:extLst>
          </p:cNvPr>
          <p:cNvCxnSpPr>
            <a:cxnSpLocks/>
          </p:cNvCxnSpPr>
          <p:nvPr/>
        </p:nvCxnSpPr>
        <p:spPr>
          <a:xfrm>
            <a:off x="4320233" y="2708920"/>
            <a:ext cx="156887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89">
            <a:extLst>
              <a:ext uri="{FF2B5EF4-FFF2-40B4-BE49-F238E27FC236}">
                <a16:creationId xmlns:a16="http://schemas.microsoft.com/office/drawing/2014/main" id="{DF65B872-A42A-462B-B382-368BD121D815}"/>
              </a:ext>
            </a:extLst>
          </p:cNvPr>
          <p:cNvSpPr txBox="1"/>
          <p:nvPr/>
        </p:nvSpPr>
        <p:spPr>
          <a:xfrm>
            <a:off x="5889354" y="2564904"/>
            <a:ext cx="38881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9pPr>
          </a:lstStyle>
          <a:p>
            <a:pPr algn="l"/>
            <a:r>
              <a: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디지털 서명 탭에 </a:t>
            </a:r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obzen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Inc</a:t>
            </a:r>
            <a:r>
              <a: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확인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후</a:t>
            </a:r>
            <a:endParaRPr lang="en-US" altLang="ko-KR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디지털 서명이 완료된 파일은 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eCubeStudio10 </a:t>
            </a:r>
            <a:r>
              <a: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각 디렉토리에 덮어쓰기</a:t>
            </a:r>
            <a:endParaRPr lang="en-US" altLang="ko-KR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이와 같은 방법으로 모든 디렉토리에 적용 </a:t>
            </a:r>
            <a:endParaRPr lang="en-US" altLang="ko-KR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itle 22">
            <a:extLst>
              <a:ext uri="{FF2B5EF4-FFF2-40B4-BE49-F238E27FC236}">
                <a16:creationId xmlns:a16="http://schemas.microsoft.com/office/drawing/2014/main" id="{57EE00CA-477F-4E2B-82FE-B69164D76743}"/>
              </a:ext>
            </a:extLst>
          </p:cNvPr>
          <p:cNvSpPr txBox="1">
            <a:spLocks/>
          </p:cNvSpPr>
          <p:nvPr/>
        </p:nvSpPr>
        <p:spPr>
          <a:xfrm>
            <a:off x="1193032" y="106200"/>
            <a:ext cx="7344817" cy="504651"/>
          </a:xfrm>
          <a:prstGeom prst="rect">
            <a:avLst/>
          </a:prstGeom>
        </p:spPr>
        <p:txBody>
          <a:bodyPr/>
          <a:lstStyle/>
          <a:p>
            <a:pPr marL="0" lvl="1" algn="l" eaLnBrk="0" hangingPunct="0"/>
            <a:r>
              <a:rPr kumimoji="0" lang="ko-KR" altLang="en-US" sz="2000" b="1" kern="0" dirty="0">
                <a:solidFill>
                  <a:srgbClr val="13131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디지털서명</a:t>
            </a:r>
          </a:p>
        </p:txBody>
      </p:sp>
    </p:spTree>
    <p:extLst>
      <p:ext uri="{BB962C8B-B14F-4D97-AF65-F5344CB8AC3E}">
        <p14:creationId xmlns:p14="http://schemas.microsoft.com/office/powerpoint/2010/main" val="1678834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B9AA919-7C8C-4B0E-9F66-5676EAF9C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43" y="1628800"/>
            <a:ext cx="4423533" cy="38727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Text Box 42">
            <a:extLst>
              <a:ext uri="{FF2B5EF4-FFF2-40B4-BE49-F238E27FC236}">
                <a16:creationId xmlns:a16="http://schemas.microsoft.com/office/drawing/2014/main" id="{B80C9608-E7C4-4329-AFBE-3BAB759897F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2520" y="775031"/>
            <a:ext cx="9273480" cy="340158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0053A6"/>
              </a:buClr>
              <a:buFont typeface="Wingdings" pitchFamily="2" charset="2"/>
              <a:buChar char="n"/>
              <a:defRPr kumimoji="1" sz="16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0053A6"/>
              </a:buClr>
              <a:buFont typeface="Wingdings" pitchFamily="2" charset="2"/>
              <a:buChar char="n"/>
              <a:defRPr kumimoji="1" sz="16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0053A6"/>
              </a:buClr>
              <a:buFont typeface="Wingdings" pitchFamily="2" charset="2"/>
              <a:buChar char="n"/>
              <a:defRPr kumimoji="1" sz="16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0053A6"/>
              </a:buClr>
              <a:buFont typeface="Wingdings" pitchFamily="2" charset="2"/>
              <a:buChar char="n"/>
              <a:defRPr kumimoji="1" sz="16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0053A6"/>
              </a:buClr>
              <a:buFont typeface="Wingdings" pitchFamily="2" charset="2"/>
              <a:buChar char="n"/>
              <a:defRPr kumimoji="1" sz="16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lvl="0" eaLnBrk="0" latinLnBrk="0" hangingPunct="0">
              <a:lnSpc>
                <a:spcPct val="110000"/>
              </a:lnSpc>
              <a:spcBef>
                <a:spcPct val="0"/>
              </a:spcBef>
              <a:buClrTx/>
              <a:buSzPct val="80000"/>
              <a:buNone/>
              <a:tabLst>
                <a:tab pos="7261225" algn="l"/>
              </a:tabLst>
              <a:defRPr/>
            </a:pPr>
            <a:r>
              <a:rPr kumimoji="0"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rPr>
              <a:t>모든 서명을 적용 한 </a:t>
            </a:r>
            <a:r>
              <a:rPr kumimoji="0"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rPr>
              <a:t>eCubeStudio10 </a:t>
            </a:r>
            <a:r>
              <a:rPr kumimoji="0"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rPr>
              <a:t>폴더를 </a:t>
            </a:r>
            <a:r>
              <a:rPr kumimoji="0"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rPr>
              <a:t>exe</a:t>
            </a:r>
            <a:r>
              <a:rPr kumimoji="0"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rPr>
              <a:t>로 압축</a:t>
            </a:r>
            <a:endParaRPr kumimoji="0"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 2" pitchFamily="18" charset="2"/>
            </a:endParaRPr>
          </a:p>
        </p:txBody>
      </p:sp>
      <p:sp>
        <p:nvSpPr>
          <p:cNvPr id="27" name="Title 22">
            <a:extLst>
              <a:ext uri="{FF2B5EF4-FFF2-40B4-BE49-F238E27FC236}">
                <a16:creationId xmlns:a16="http://schemas.microsoft.com/office/drawing/2014/main" id="{57EE00CA-477F-4E2B-82FE-B69164D76743}"/>
              </a:ext>
            </a:extLst>
          </p:cNvPr>
          <p:cNvSpPr txBox="1">
            <a:spLocks/>
          </p:cNvSpPr>
          <p:nvPr/>
        </p:nvSpPr>
        <p:spPr>
          <a:xfrm>
            <a:off x="1193032" y="106200"/>
            <a:ext cx="7344817" cy="504651"/>
          </a:xfrm>
          <a:prstGeom prst="rect">
            <a:avLst/>
          </a:prstGeom>
        </p:spPr>
        <p:txBody>
          <a:bodyPr/>
          <a:lstStyle/>
          <a:p>
            <a:pPr marL="0" lvl="1" algn="l" eaLnBrk="0" hangingPunct="0"/>
            <a:r>
              <a:rPr kumimoji="0" lang="ko-KR" altLang="en-US" sz="2000" b="1" kern="0" dirty="0">
                <a:solidFill>
                  <a:srgbClr val="13131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디지털서명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E77DF4F-FDA5-4F92-AA48-1B5DC1DE6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562" y="1606332"/>
            <a:ext cx="4551995" cy="389525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E31EF8A-2260-4C34-B5BF-2A702F55D15A}"/>
              </a:ext>
            </a:extLst>
          </p:cNvPr>
          <p:cNvSpPr/>
          <p:nvPr/>
        </p:nvSpPr>
        <p:spPr>
          <a:xfrm>
            <a:off x="3374676" y="4300147"/>
            <a:ext cx="801788" cy="1440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7B78697-2AE2-4471-8975-35322E9AB6A0}"/>
              </a:ext>
            </a:extLst>
          </p:cNvPr>
          <p:cNvCxnSpPr>
            <a:cxnSpLocks/>
          </p:cNvCxnSpPr>
          <p:nvPr/>
        </p:nvCxnSpPr>
        <p:spPr>
          <a:xfrm flipV="1">
            <a:off x="4176464" y="3861048"/>
            <a:ext cx="1553074" cy="5178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89">
            <a:extLst>
              <a:ext uri="{FF2B5EF4-FFF2-40B4-BE49-F238E27FC236}">
                <a16:creationId xmlns:a16="http://schemas.microsoft.com/office/drawing/2014/main" id="{55D1918B-224A-4E2E-A778-C8DC036CF010}"/>
              </a:ext>
            </a:extLst>
          </p:cNvPr>
          <p:cNvSpPr txBox="1"/>
          <p:nvPr/>
        </p:nvSpPr>
        <p:spPr>
          <a:xfrm>
            <a:off x="7185248" y="2132856"/>
            <a:ext cx="2457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9pPr>
          </a:lstStyle>
          <a:p>
            <a:pPr algn="l"/>
            <a:r>
              <a:rPr lang="ko-KR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클라이언트가 설치 될 경로</a:t>
            </a:r>
            <a:endParaRPr lang="en-US" altLang="ko-KR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89">
            <a:extLst>
              <a:ext uri="{FF2B5EF4-FFF2-40B4-BE49-F238E27FC236}">
                <a16:creationId xmlns:a16="http://schemas.microsoft.com/office/drawing/2014/main" id="{122C7389-BA07-45BE-8A4E-3C1F8A7020DE}"/>
              </a:ext>
            </a:extLst>
          </p:cNvPr>
          <p:cNvSpPr txBox="1"/>
          <p:nvPr/>
        </p:nvSpPr>
        <p:spPr>
          <a:xfrm>
            <a:off x="7866211" y="3183359"/>
            <a:ext cx="1744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9pPr>
          </a:lstStyle>
          <a:p>
            <a:pPr algn="l"/>
            <a:r>
              <a:rPr lang="ko-KR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압출 풀기 후 실행 될 </a:t>
            </a:r>
            <a:endParaRPr lang="en-US" altLang="ko-KR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bat</a:t>
            </a:r>
            <a:r>
              <a:rPr lang="ko-KR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파일 경로 </a:t>
            </a:r>
            <a:endParaRPr lang="en-US" altLang="ko-KR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00F43D4-2C04-46A4-8B22-5CDE659E5544}"/>
              </a:ext>
            </a:extLst>
          </p:cNvPr>
          <p:cNvCxnSpPr>
            <a:cxnSpLocks/>
          </p:cNvCxnSpPr>
          <p:nvPr/>
        </p:nvCxnSpPr>
        <p:spPr>
          <a:xfrm>
            <a:off x="7579740" y="3102771"/>
            <a:ext cx="325588" cy="1500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54EE444-7A1D-488B-84B2-670BD8F74E8B}"/>
              </a:ext>
            </a:extLst>
          </p:cNvPr>
          <p:cNvSpPr/>
          <p:nvPr/>
        </p:nvSpPr>
        <p:spPr>
          <a:xfrm>
            <a:off x="6671812" y="2936379"/>
            <a:ext cx="2457972" cy="1588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37F9FB54-3F0D-4257-9463-3C0810CBE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1192" y="2466150"/>
            <a:ext cx="1080120" cy="12113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2634CC14-05B6-4DB5-B075-24E98B6EF4AC}"/>
              </a:ext>
            </a:extLst>
          </p:cNvPr>
          <p:cNvSpPr/>
          <p:nvPr/>
        </p:nvSpPr>
        <p:spPr>
          <a:xfrm>
            <a:off x="6671492" y="2420888"/>
            <a:ext cx="2457972" cy="1588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53D46B5-8315-4B6F-BA01-84BDE5330841}"/>
              </a:ext>
            </a:extLst>
          </p:cNvPr>
          <p:cNvCxnSpPr>
            <a:cxnSpLocks/>
          </p:cNvCxnSpPr>
          <p:nvPr/>
        </p:nvCxnSpPr>
        <p:spPr>
          <a:xfrm flipV="1">
            <a:off x="6898125" y="2291682"/>
            <a:ext cx="359131" cy="1292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982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32750D3C-B4C1-485E-A7BD-BE65A526E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3409" y="1556792"/>
            <a:ext cx="5310071" cy="375757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Text Box 42">
            <a:extLst>
              <a:ext uri="{FF2B5EF4-FFF2-40B4-BE49-F238E27FC236}">
                <a16:creationId xmlns:a16="http://schemas.microsoft.com/office/drawing/2014/main" id="{B80C9608-E7C4-4329-AFBE-3BAB759897F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2520" y="775031"/>
            <a:ext cx="9273480" cy="340158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0053A6"/>
              </a:buClr>
              <a:buFont typeface="Wingdings" pitchFamily="2" charset="2"/>
              <a:buChar char="n"/>
              <a:defRPr kumimoji="1" sz="16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0053A6"/>
              </a:buClr>
              <a:buFont typeface="Wingdings" pitchFamily="2" charset="2"/>
              <a:buChar char="n"/>
              <a:defRPr kumimoji="1" sz="16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0053A6"/>
              </a:buClr>
              <a:buFont typeface="Wingdings" pitchFamily="2" charset="2"/>
              <a:buChar char="n"/>
              <a:defRPr kumimoji="1" sz="16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0053A6"/>
              </a:buClr>
              <a:buFont typeface="Wingdings" pitchFamily="2" charset="2"/>
              <a:buChar char="n"/>
              <a:defRPr kumimoji="1" sz="16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20000"/>
              </a:spcBef>
              <a:spcAft>
                <a:spcPct val="0"/>
              </a:spcAft>
              <a:buClr>
                <a:srgbClr val="0053A6"/>
              </a:buClr>
              <a:buFont typeface="Wingdings" pitchFamily="2" charset="2"/>
              <a:buChar char="n"/>
              <a:defRPr kumimoji="1" sz="16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lvl="0" eaLnBrk="0" latinLnBrk="0" hangingPunct="0">
              <a:lnSpc>
                <a:spcPct val="110000"/>
              </a:lnSpc>
              <a:spcBef>
                <a:spcPct val="0"/>
              </a:spcBef>
              <a:buClrTx/>
              <a:buSzPct val="80000"/>
              <a:buNone/>
              <a:tabLst>
                <a:tab pos="7261225" algn="l"/>
              </a:tabLst>
              <a:defRPr/>
            </a:pPr>
            <a:r>
              <a:rPr kumimoji="0"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rPr>
              <a:t>exe</a:t>
            </a:r>
            <a:r>
              <a:rPr kumimoji="0"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rPr>
              <a:t>로 압축한 파일을 관리자 권한으로 실행 후 정상적으로 설치되었는지 확인 </a:t>
            </a:r>
            <a:endParaRPr kumimoji="0"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 2" pitchFamily="18" charset="2"/>
            </a:endParaRPr>
          </a:p>
        </p:txBody>
      </p:sp>
      <p:sp>
        <p:nvSpPr>
          <p:cNvPr id="27" name="Title 22">
            <a:extLst>
              <a:ext uri="{FF2B5EF4-FFF2-40B4-BE49-F238E27FC236}">
                <a16:creationId xmlns:a16="http://schemas.microsoft.com/office/drawing/2014/main" id="{57EE00CA-477F-4E2B-82FE-B69164D76743}"/>
              </a:ext>
            </a:extLst>
          </p:cNvPr>
          <p:cNvSpPr txBox="1">
            <a:spLocks/>
          </p:cNvSpPr>
          <p:nvPr/>
        </p:nvSpPr>
        <p:spPr>
          <a:xfrm>
            <a:off x="1193032" y="106200"/>
            <a:ext cx="7344817" cy="504651"/>
          </a:xfrm>
          <a:prstGeom prst="rect">
            <a:avLst/>
          </a:prstGeom>
        </p:spPr>
        <p:txBody>
          <a:bodyPr/>
          <a:lstStyle/>
          <a:p>
            <a:pPr marL="0" lvl="1" algn="l" eaLnBrk="0" hangingPunct="0"/>
            <a:r>
              <a:rPr kumimoji="0" lang="ko-KR" altLang="en-US" sz="2000" b="1" kern="0" dirty="0">
                <a:solidFill>
                  <a:srgbClr val="13131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디지털서명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D6825F-87C5-4272-A6A2-EE837D4C19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016" t="8647" r="73261" b="37077"/>
          <a:stretch/>
        </p:blipFill>
        <p:spPr>
          <a:xfrm>
            <a:off x="920552" y="1412774"/>
            <a:ext cx="2345403" cy="410445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C578844C-9C15-4378-9B4B-12C30E6B792D}"/>
              </a:ext>
            </a:extLst>
          </p:cNvPr>
          <p:cNvSpPr/>
          <p:nvPr/>
        </p:nvSpPr>
        <p:spPr>
          <a:xfrm>
            <a:off x="1064568" y="1844824"/>
            <a:ext cx="1152128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014665C-1E68-43A1-B7CA-33794A3DD47B}"/>
              </a:ext>
            </a:extLst>
          </p:cNvPr>
          <p:cNvSpPr/>
          <p:nvPr/>
        </p:nvSpPr>
        <p:spPr>
          <a:xfrm>
            <a:off x="4746237" y="2031425"/>
            <a:ext cx="1872208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960729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HP 제안 폰트 1">
      <a:majorFont>
        <a:latin typeface="Futura Md"/>
        <a:ea typeface="가는각진제목체"/>
        <a:cs typeface=""/>
      </a:majorFont>
      <a:minorFont>
        <a:latin typeface="Futura Md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67264</TotalTime>
  <Words>199</Words>
  <Application>Microsoft Office PowerPoint</Application>
  <PresentationFormat>A4 용지(210x297mm)</PresentationFormat>
  <Paragraphs>37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Futura Md</vt:lpstr>
      <vt:lpstr>나눔고딕</vt:lpstr>
      <vt:lpstr>맑은 고딕</vt:lpstr>
      <vt:lpstr>Arial</vt:lpstr>
      <vt:lpstr>Wingdings</vt:lpstr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bap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Creative팀</dc:creator>
  <cp:lastModifiedBy>윤 정민</cp:lastModifiedBy>
  <cp:revision>4432</cp:revision>
  <cp:lastPrinted>2015-10-14T02:58:33Z</cp:lastPrinted>
  <dcterms:created xsi:type="dcterms:W3CDTF">2005-11-03T07:54:19Z</dcterms:created>
  <dcterms:modified xsi:type="dcterms:W3CDTF">2022-03-28T02:46:42Z</dcterms:modified>
</cp:coreProperties>
</file>