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311" r:id="rId4"/>
    <p:sldId id="275" r:id="rId5"/>
    <p:sldId id="310" r:id="rId6"/>
    <p:sldId id="312" r:id="rId7"/>
    <p:sldId id="314" r:id="rId8"/>
    <p:sldId id="315" r:id="rId9"/>
    <p:sldId id="316" r:id="rId10"/>
    <p:sldId id="317" r:id="rId11"/>
    <p:sldId id="318" r:id="rId12"/>
    <p:sldId id="301" r:id="rId13"/>
    <p:sldId id="300" r:id="rId14"/>
    <p:sldId id="305" r:id="rId15"/>
    <p:sldId id="306" r:id="rId16"/>
    <p:sldId id="304" r:id="rId17"/>
    <p:sldId id="31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55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AC86-5FB1-4D14-A57E-E3B6D7162CF8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C27F-C9AB-47F5-894B-4B68EA5D4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7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Intra-class variation </a:t>
            </a:r>
            <a:r>
              <a:rPr lang="ko-KR" altLang="en-US" dirty="0"/>
              <a:t>설명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Unrelated</a:t>
            </a: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포즈</a:t>
            </a:r>
            <a:r>
              <a:rPr lang="en-US" altLang="ko-KR" dirty="0"/>
              <a:t>, </a:t>
            </a:r>
            <a:r>
              <a:rPr lang="ko-KR" altLang="en-US" dirty="0"/>
              <a:t>백그라운드</a:t>
            </a:r>
            <a:r>
              <a:rPr lang="en-US" altLang="ko-KR" dirty="0"/>
              <a:t>, scale, …)</a:t>
            </a:r>
            <a:r>
              <a:rPr lang="ko-KR" altLang="en-US" dirty="0"/>
              <a:t>을 고정하고 </a:t>
            </a:r>
            <a:r>
              <a:rPr lang="en-US" altLang="ko-KR" dirty="0"/>
              <a:t>related </a:t>
            </a:r>
            <a:r>
              <a:rPr lang="ko-KR" altLang="en-US" dirty="0"/>
              <a:t>특성을 </a:t>
            </a:r>
            <a:r>
              <a:rPr lang="ko-KR" altLang="en-US" dirty="0" err="1"/>
              <a:t>보간해</a:t>
            </a:r>
            <a:r>
              <a:rPr lang="ko-KR" altLang="en-US" dirty="0"/>
              <a:t> 생성한 이미지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Related</a:t>
            </a: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헤어스타일</a:t>
            </a:r>
            <a:r>
              <a:rPr lang="en-US" altLang="ko-KR" dirty="0"/>
              <a:t>, </a:t>
            </a:r>
            <a:r>
              <a:rPr lang="ko-KR" altLang="en-US" dirty="0"/>
              <a:t>옷</a:t>
            </a:r>
            <a:r>
              <a:rPr lang="en-US" altLang="ko-KR" dirty="0"/>
              <a:t>, …)</a:t>
            </a:r>
            <a:r>
              <a:rPr lang="ko-KR" altLang="en-US" dirty="0"/>
              <a:t>을 고정하고</a:t>
            </a:r>
            <a:r>
              <a:rPr lang="en-US" altLang="ko-KR" dirty="0"/>
              <a:t>, unrelated</a:t>
            </a:r>
            <a:r>
              <a:rPr lang="ko-KR" altLang="en-US" dirty="0"/>
              <a:t> 특성만 </a:t>
            </a:r>
            <a:r>
              <a:rPr lang="ko-KR" altLang="en-US" dirty="0" err="1"/>
              <a:t>보간해</a:t>
            </a:r>
            <a:r>
              <a:rPr lang="ko-KR" altLang="en-US" dirty="0"/>
              <a:t> 생성한 이미지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70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r>
              <a:rPr lang="ko-KR" altLang="en-US" dirty="0"/>
              <a:t>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서베이</a:t>
            </a:r>
            <a:r>
              <a:rPr lang="ko-KR" altLang="en-US" dirty="0"/>
              <a:t> 논문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서베이</a:t>
            </a:r>
            <a:r>
              <a:rPr lang="ko-KR" altLang="en-US" dirty="0"/>
              <a:t> 논문 참고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4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DG-NET </a:t>
            </a:r>
            <a:r>
              <a:rPr lang="ko-KR" altLang="en-US" dirty="0"/>
              <a:t>논문</a:t>
            </a:r>
            <a:r>
              <a:rPr lang="en-US" altLang="ko-KR" dirty="0"/>
              <a:t> Related Work</a:t>
            </a:r>
            <a:r>
              <a:rPr lang="ko-KR" altLang="en-US" dirty="0"/>
              <a:t>의 내용</a:t>
            </a:r>
            <a:endParaRPr lang="en-US" altLang="ko-KR" dirty="0"/>
          </a:p>
          <a:p>
            <a:r>
              <a:rPr lang="en-US" altLang="ko-KR" dirty="0"/>
              <a:t>DG-NET</a:t>
            </a:r>
            <a:r>
              <a:rPr lang="ko-KR" altLang="en-US" dirty="0"/>
              <a:t>이 </a:t>
            </a:r>
            <a:r>
              <a:rPr lang="en-US" altLang="ko-KR" dirty="0"/>
              <a:t>Encoder – GAN</a:t>
            </a:r>
            <a:r>
              <a:rPr lang="ko-KR" altLang="en-US" dirty="0"/>
              <a:t>을 활용한 시초로 보임</a:t>
            </a:r>
            <a:endParaRPr lang="en-US" altLang="ko-KR" dirty="0"/>
          </a:p>
          <a:p>
            <a:r>
              <a:rPr lang="en-US" altLang="ko-KR" dirty="0"/>
              <a:t>Pose-Normalized Image Generation for Person Re-identification </a:t>
            </a:r>
            <a:r>
              <a:rPr lang="ko-KR" altLang="en-US" dirty="0"/>
              <a:t>논문 </a:t>
            </a:r>
            <a:r>
              <a:rPr lang="en-US" altLang="ko-KR" dirty="0"/>
              <a:t>related work </a:t>
            </a:r>
            <a:r>
              <a:rPr lang="ko-KR" altLang="en-US" dirty="0"/>
              <a:t>파란색 블록에 기존의 </a:t>
            </a:r>
            <a:r>
              <a:rPr lang="en-US" altLang="ko-KR" dirty="0"/>
              <a:t>pose-guided based on body part detection </a:t>
            </a:r>
            <a:r>
              <a:rPr lang="ko-KR" altLang="en-US" dirty="0"/>
              <a:t>설명 나옴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Disentangling factors of variation in deep representations using adversarial training</a:t>
            </a:r>
            <a:r>
              <a:rPr lang="ko-KR" altLang="en-US" dirty="0"/>
              <a:t>논문이랑 </a:t>
            </a:r>
            <a:r>
              <a:rPr lang="en-US" altLang="ko-KR" dirty="0"/>
              <a:t>DG-NET</a:t>
            </a:r>
            <a:r>
              <a:rPr lang="ko-KR" altLang="en-US" dirty="0"/>
              <a:t>논문 참고해서 만듦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DG-NET</a:t>
            </a:r>
            <a:r>
              <a:rPr lang="ko-KR" altLang="en-US" dirty="0"/>
              <a:t>논문 </a:t>
            </a:r>
            <a:r>
              <a:rPr lang="en-US" altLang="ko-KR" dirty="0"/>
              <a:t>3</a:t>
            </a:r>
            <a:r>
              <a:rPr lang="ko-KR" altLang="en-US" dirty="0"/>
              <a:t>페이지</a:t>
            </a:r>
            <a:r>
              <a:rPr lang="en-US" altLang="ko-KR" dirty="0"/>
              <a:t>: Meanwhile, some recent studies also exploit synthetic data for style transfer of pedestrian images to compensate for the disparity between the source and target domains. </a:t>
            </a:r>
            <a:r>
              <a:rPr lang="en-US" altLang="ko-KR" dirty="0" err="1"/>
              <a:t>CycleGAN</a:t>
            </a:r>
            <a:r>
              <a:rPr lang="en-US" altLang="ko-KR" dirty="0"/>
              <a:t> is applied in to transfer pedestrian image style from one dataset to another. =&gt; </a:t>
            </a:r>
            <a:r>
              <a:rPr lang="ko-KR" altLang="en-US" dirty="0"/>
              <a:t>스타일 변환을 통해 도메인 </a:t>
            </a:r>
            <a:r>
              <a:rPr lang="en-US" altLang="ko-KR" dirty="0"/>
              <a:t>Adaptation </a:t>
            </a:r>
            <a:r>
              <a:rPr lang="ko-KR" altLang="en-US" dirty="0"/>
              <a:t>시도가 있었음</a:t>
            </a:r>
            <a:r>
              <a:rPr lang="en-US" altLang="ko-KR" dirty="0"/>
              <a:t>(</a:t>
            </a:r>
            <a:r>
              <a:rPr lang="en-US" altLang="ko-KR" dirty="0" err="1"/>
              <a:t>CycleGAN</a:t>
            </a:r>
            <a:r>
              <a:rPr lang="ko-KR" altLang="en-US" dirty="0"/>
              <a:t>으로 소스 </a:t>
            </a:r>
            <a:r>
              <a:rPr lang="en-US" altLang="ko-KR" dirty="0"/>
              <a:t>dataset</a:t>
            </a:r>
            <a:r>
              <a:rPr lang="ko-KR" altLang="en-US" dirty="0"/>
              <a:t>의 보행자 이미지의 스타일을 </a:t>
            </a:r>
            <a:r>
              <a:rPr lang="en-US" altLang="ko-KR" dirty="0"/>
              <a:t>target </a:t>
            </a:r>
            <a:r>
              <a:rPr lang="ko-KR" altLang="en-US" dirty="0"/>
              <a:t>데이터셋의 스타일로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0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force the… =&gt; cycle </a:t>
            </a:r>
            <a:r>
              <a:rPr lang="en-US" altLang="ko-KR" dirty="0" err="1"/>
              <a:t>gan</a:t>
            </a:r>
            <a:r>
              <a:rPr lang="en-US" altLang="ko-KR" dirty="0"/>
              <a:t> </a:t>
            </a:r>
            <a:r>
              <a:rPr lang="ko-KR" altLang="en-US" dirty="0"/>
              <a:t>내용임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39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r>
              <a:rPr lang="en-US" altLang="ko-KR" dirty="0"/>
              <a:t> style</a:t>
            </a:r>
            <a:r>
              <a:rPr lang="ko-KR" altLang="en-US" dirty="0"/>
              <a:t>을 변경하는 </a:t>
            </a:r>
            <a:r>
              <a:rPr lang="en-US" altLang="ko-KR" dirty="0" err="1"/>
              <a:t>gan</a:t>
            </a:r>
            <a:r>
              <a:rPr lang="ko-KR" altLang="en-US" dirty="0"/>
              <a:t>을 통해 </a:t>
            </a:r>
            <a:r>
              <a:rPr lang="en-US" altLang="ko-KR" dirty="0" err="1"/>
              <a:t>appearanc</a:t>
            </a:r>
            <a:r>
              <a:rPr lang="ko-KR" altLang="en-US" dirty="0"/>
              <a:t>와 </a:t>
            </a:r>
            <a:r>
              <a:rPr lang="en-US" altLang="ko-KR" dirty="0"/>
              <a:t>structure feature </a:t>
            </a:r>
            <a:r>
              <a:rPr lang="ko-KR" altLang="en-US" dirty="0"/>
              <a:t>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work</a:t>
            </a:r>
            <a:r>
              <a:rPr lang="ko-KR" altLang="en-US" dirty="0"/>
              <a:t>들은 추가 포즈 정보 등을 제공함으로써 </a:t>
            </a:r>
            <a:r>
              <a:rPr lang="en-US" altLang="ko-KR" dirty="0"/>
              <a:t>pose</a:t>
            </a:r>
            <a:r>
              <a:rPr lang="ko-KR" altLang="en-US" dirty="0"/>
              <a:t>에 </a:t>
            </a:r>
            <a:r>
              <a:rPr lang="en-US" altLang="ko-KR" dirty="0"/>
              <a:t>robust</a:t>
            </a:r>
            <a:r>
              <a:rPr lang="ko-KR" altLang="en-US" dirty="0"/>
              <a:t>한 결과를 얻어냄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정보를 사용하면 계산 비용과 일반화 노이즈가 추가됨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이러한 문제를 </a:t>
            </a:r>
            <a:r>
              <a:rPr lang="en-US" altLang="ko-KR" dirty="0"/>
              <a:t>GAN</a:t>
            </a:r>
            <a:r>
              <a:rPr lang="ko-KR" altLang="en-US" dirty="0"/>
              <a:t>을 통해 특성을 증류하는 방법으로 해결함</a:t>
            </a:r>
            <a:r>
              <a:rPr lang="en-US" altLang="ko-KR" dirty="0"/>
              <a:t>.(</a:t>
            </a:r>
            <a:r>
              <a:rPr lang="ko-KR" altLang="en-US" dirty="0"/>
              <a:t>포즈 정보 사용 안함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입력 이미지에서 뽑아낸 특성과 포즈 타겟에서 뽑아낸 특성을 가지고 새로운 이미지를 만듦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입력 이미지에서 뽑힌 특성에 포즈 관련 정보가 없어야 정상적으로 생성 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뽑아낸 입력 이미지 인코더를 사용해</a:t>
            </a:r>
            <a:r>
              <a:rPr lang="en-US" altLang="ko-KR" dirty="0"/>
              <a:t>, </a:t>
            </a:r>
            <a:r>
              <a:rPr lang="ko-KR" altLang="en-US" dirty="0"/>
              <a:t>포즈와 상관없는 두 이미지의 특성을 비교함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3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 Encoding:</a:t>
            </a:r>
          </a:p>
          <a:p>
            <a:r>
              <a:rPr lang="ko-KR" altLang="en-US" dirty="0"/>
              <a:t>하나의 이미지에서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Identity-related</a:t>
            </a:r>
            <a:r>
              <a:rPr lang="ko-KR" altLang="en-US" dirty="0"/>
              <a:t> 인코더로 부터 얻은 특성과</a:t>
            </a:r>
            <a:endParaRPr lang="en-US" altLang="ko-KR" dirty="0"/>
          </a:p>
          <a:p>
            <a:r>
              <a:rPr lang="en-US" altLang="ko-KR" dirty="0"/>
              <a:t>Identity-Unrelated </a:t>
            </a:r>
            <a:r>
              <a:rPr lang="ko-KR" altLang="en-US" dirty="0"/>
              <a:t>인코더로 부터 얻은 특성을 </a:t>
            </a:r>
            <a:r>
              <a:rPr lang="en-US" altLang="ko-KR" dirty="0"/>
              <a:t>+</a:t>
            </a:r>
            <a:r>
              <a:rPr lang="ko-KR" altLang="en-US" dirty="0"/>
              <a:t>하면</a:t>
            </a:r>
            <a:endParaRPr lang="en-US" altLang="ko-KR" dirty="0"/>
          </a:p>
          <a:p>
            <a:r>
              <a:rPr lang="ko-KR" altLang="en-US" dirty="0"/>
              <a:t>같은 이미지가 생성 돼야함</a:t>
            </a:r>
            <a:r>
              <a:rPr lang="en-US" altLang="ko-KR" dirty="0"/>
              <a:t>. (</a:t>
            </a:r>
            <a:r>
              <a:rPr lang="ko-KR" altLang="en-US" dirty="0"/>
              <a:t>제약을 준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Identity Shuffling:</a:t>
            </a:r>
          </a:p>
          <a:p>
            <a:r>
              <a:rPr lang="ko-KR" altLang="en-US" dirty="0"/>
              <a:t>앵커 이미지에서 얻은 </a:t>
            </a:r>
            <a:r>
              <a:rPr lang="en-US" altLang="ko-KR" dirty="0"/>
              <a:t>Identity-Unrelated </a:t>
            </a:r>
            <a:r>
              <a:rPr lang="ko-KR" altLang="en-US" dirty="0"/>
              <a:t>특성과</a:t>
            </a:r>
            <a:endParaRPr lang="en-US" altLang="ko-KR" dirty="0"/>
          </a:p>
          <a:p>
            <a:r>
              <a:rPr lang="ko-KR" altLang="en-US" dirty="0"/>
              <a:t>앵커 이미지의 </a:t>
            </a:r>
            <a:r>
              <a:rPr lang="en-US" altLang="ko-KR" dirty="0"/>
              <a:t>Related </a:t>
            </a:r>
            <a:r>
              <a:rPr lang="ko-KR" altLang="en-US" dirty="0"/>
              <a:t>특성</a:t>
            </a:r>
            <a:r>
              <a:rPr lang="en-US" altLang="ko-KR" dirty="0"/>
              <a:t>, Positive </a:t>
            </a:r>
            <a:r>
              <a:rPr lang="ko-KR" altLang="en-US" dirty="0"/>
              <a:t>이미지의 </a:t>
            </a:r>
            <a:r>
              <a:rPr lang="en-US" altLang="ko-KR" dirty="0"/>
              <a:t>Related </a:t>
            </a:r>
            <a:r>
              <a:rPr lang="ko-KR" altLang="en-US" dirty="0"/>
              <a:t>특성을 </a:t>
            </a:r>
            <a:r>
              <a:rPr lang="en-US" altLang="ko-KR" dirty="0"/>
              <a:t>shuffle</a:t>
            </a:r>
            <a:r>
              <a:rPr lang="ko-KR" altLang="en-US" dirty="0"/>
              <a:t>한 것을 </a:t>
            </a:r>
            <a:r>
              <a:rPr lang="en-US" altLang="ko-KR" dirty="0"/>
              <a:t>generator</a:t>
            </a:r>
            <a:r>
              <a:rPr lang="ko-KR" altLang="en-US" dirty="0"/>
              <a:t>에 주면</a:t>
            </a:r>
            <a:endParaRPr lang="en-US" altLang="ko-KR" dirty="0"/>
          </a:p>
          <a:p>
            <a:r>
              <a:rPr lang="ko-KR" altLang="en-US" dirty="0"/>
              <a:t>같은 이미지가 생성 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C27F-C9AB-47F5-894B-4B68EA5D40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3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4ED1-F0B9-49AC-A743-76756941B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EDF0E-DA59-488B-81BA-C3DB4DCB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CC8EE-D2CD-4CCE-81D8-69C6ABE1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29310-DEA0-4858-9C0F-653A1321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D5907-422F-4717-AEB2-E16E105A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717D7-0FC8-455C-932E-53FAB35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EC303-DD44-41D8-8C26-7B059B70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CCE0-95F0-4B57-B6E7-A4EDE5F2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1F1D-593E-49CE-BDEF-2843F6D3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CA37-5594-45CD-AF3F-97575F83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7F46D-2A13-4021-9092-59790F4E9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EF2E7-1E15-4373-87FB-C6B49259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8071-A5AB-4111-BD96-E27E776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6840D-D87F-4EE7-AFD8-E948E3AD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6B48A-D693-42D4-A8FF-5772D7FB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4BB2-F588-4673-B368-5FA01368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E12CE-04D9-4E0D-8C12-4F07E421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EB0F7-53C1-4BDA-803E-FEC9FA0F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AED8E-9723-4E84-98B9-A1C3B5C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32878-CB58-4129-83A6-4BC5FD26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9EBB-8753-4916-9B1C-B6E586B3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306C8-0FC5-47C4-B31B-0CDFFAB3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C4AB7-AD16-46DC-8166-D0F404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BB976-E425-4860-8EB0-7F63373E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A9722-9506-49E8-AC7B-4E572D7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BEC2-CD18-41E4-B695-532A98A3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80235-9D5C-4086-8A89-D20CE50D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6D7C0-4342-4E22-B354-4FB71EF2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C0F40-1670-4DE8-B5EC-9BD7184E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27EC0A-B9EB-4965-AA69-DA728C2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27912-0A21-4F89-A23C-1C816260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94F88-CECE-4DCB-88C8-201D425F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5688C-C4E6-4E4C-A0EC-A6984E1B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521BA-7D5E-4202-A0BF-3BF1B9154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65EDB-0501-4D7F-8265-9E48588DF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C9B5C-50B7-415E-B3AA-D9064271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3F3E9-B765-44F4-BF6C-C3DDA08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E4C7BF-5130-4052-AD2E-BAD7C87B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03130-D21C-4C67-98A4-B1968AFF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814CB-3511-43D4-BD9E-F0919D93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4FCB9-99F0-4D9E-BD30-50CC36E3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3577A-C8F7-4AB6-8F46-A5E2EBC3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E7B08-EE78-48A5-9075-30FDE44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9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34C9F9-2C57-4413-B8FC-CB31A94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95EDE6-4AD7-4015-9B32-48DA73B3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C20AC-666D-4807-8AAE-9B19EF9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F6BE-9376-4EF9-8FA6-C08FDD56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0B447-1008-4585-81BA-D7EC70EF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02062-3293-4894-9CFA-8A989609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55163-CC7F-49AB-84D4-D874A282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0803C-1555-4243-83B9-324C185F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4A3AE-9CB6-4D6A-B90A-BB452445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307E-5C97-4D56-AA14-CC55B26E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5EF82-F733-41F6-A53F-4ADD74DC6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88D53-8F48-411E-A485-5DA67D09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D5C00-3E31-46CF-8A4F-A8DF0B29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BA00C-9C83-4738-A8BD-E9253926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4D012-4BF9-4AB1-9D56-0C14AB8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4E2A0-0769-4695-A6F4-5D689981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E641D-2C2F-4124-BD2E-AC18D8FB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D8B84-3146-4A8E-B53D-F6747D08C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96D7-F229-4D37-A4C1-09BFECC0276D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7066A-92F6-48CF-B778-C2B5CADEE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EC20E-B947-41FB-84A4-AE942ACB0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680D-7A15-4447-8A02-17F07BC6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ACCA75-B072-49F0-B690-068B80CBC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Person Re-identification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7AC9D5B-41D6-4D2E-AD29-B35CFF8CC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2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3E15-6547-4973-8466-187D0621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Optimization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8652-66C4-40F2-AA7D-ABE7F76F0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대표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7F4939-B465-4DB9-8AE5-777247659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8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F54A-AA95-4EC5-B32C-7D3BCCE7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F7F43-A5D8-4ECA-8DC7-52A3A0736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17218-8661-4C53-B5F9-CC812D42BB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8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0400-9850-423E-A7C9-182925F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Approaches: GAN Based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DG-NET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59B6DC-1764-4AA9-A4FE-AF6697F0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13375"/>
            <a:ext cx="10515600" cy="34560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991B9-3AA0-4724-8773-824712003D4D}"/>
              </a:ext>
            </a:extLst>
          </p:cNvPr>
          <p:cNvSpPr txBox="1"/>
          <p:nvPr/>
        </p:nvSpPr>
        <p:spPr>
          <a:xfrm>
            <a:off x="0" y="63118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Joint Discriminative and Generative Learning for Person Re-identification(DG-NET), 22</a:t>
            </a:r>
            <a:r>
              <a:rPr lang="ko-KR" altLang="en-US" dirty="0"/>
              <a:t> </a:t>
            </a:r>
            <a:r>
              <a:rPr lang="en-US" altLang="ko-KR" dirty="0"/>
              <a:t>May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41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0400-9850-423E-A7C9-182925F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Approaches: GAN Based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FD-GAN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95966-599F-485A-ACA2-4810267063E5}"/>
              </a:ext>
            </a:extLst>
          </p:cNvPr>
          <p:cNvSpPr txBox="1"/>
          <p:nvPr/>
        </p:nvSpPr>
        <p:spPr>
          <a:xfrm>
            <a:off x="0" y="630820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FD-GAN: Pose-guided Feature Distilling GAN for Robust Person Re-identification, 2018</a:t>
            </a:r>
            <a:endParaRPr lang="ko-KR" altLang="en-US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E1019CB1-6094-4322-A7F0-994C4C9E2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0258" y="1825625"/>
            <a:ext cx="7271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0400-9850-423E-A7C9-182925F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Approaches: GAN Based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IS-GAN(Identity Shuffle GAN)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991B9-3AA0-4724-8773-824712003D4D}"/>
              </a:ext>
            </a:extLst>
          </p:cNvPr>
          <p:cNvSpPr txBox="1"/>
          <p:nvPr/>
        </p:nvSpPr>
        <p:spPr>
          <a:xfrm>
            <a:off x="0" y="63118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Learning Disentangled Representation for Robust Person Re-identification, 1</a:t>
            </a:r>
            <a:r>
              <a:rPr lang="ko-KR" altLang="en-US" dirty="0"/>
              <a:t> </a:t>
            </a:r>
            <a:r>
              <a:rPr lang="en-US" altLang="ko-KR" dirty="0"/>
              <a:t>Nov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58ECB4-DABC-4808-A24A-6035ACED6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836" y="1825625"/>
            <a:ext cx="10292328" cy="4351338"/>
          </a:xfrm>
        </p:spPr>
      </p:pic>
    </p:spTree>
    <p:extLst>
      <p:ext uri="{BB962C8B-B14F-4D97-AF65-F5344CB8AC3E}">
        <p14:creationId xmlns:p14="http://schemas.microsoft.com/office/powerpoint/2010/main" val="16686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0400-9850-423E-A7C9-182925F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Approaches: GAN Based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IS-GAN(Identity Shuffle GAN)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991B9-3AA0-4724-8773-824712003D4D}"/>
              </a:ext>
            </a:extLst>
          </p:cNvPr>
          <p:cNvSpPr txBox="1"/>
          <p:nvPr/>
        </p:nvSpPr>
        <p:spPr>
          <a:xfrm>
            <a:off x="0" y="63118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Learning Disentangled Representation for Robust Person Re-identification, 1</a:t>
            </a:r>
            <a:r>
              <a:rPr lang="ko-KR" altLang="en-US" dirty="0"/>
              <a:t> </a:t>
            </a:r>
            <a:r>
              <a:rPr lang="en-US" altLang="ko-KR" dirty="0"/>
              <a:t>Nov</a:t>
            </a:r>
            <a:r>
              <a:rPr lang="ko-KR" altLang="en-US" dirty="0"/>
              <a:t> </a:t>
            </a:r>
            <a:r>
              <a:rPr lang="en-US" altLang="ko-KR" dirty="0"/>
              <a:t>2019</a:t>
            </a:r>
            <a:endParaRPr lang="ko-KR" altLang="en-US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56863399-AC0A-470C-9853-1BB19B68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78" b="16771"/>
          <a:stretch/>
        </p:blipFill>
        <p:spPr>
          <a:xfrm>
            <a:off x="838200" y="2319644"/>
            <a:ext cx="10515600" cy="33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7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90400-9850-423E-A7C9-182925F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Approaches: GAN Based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Comparison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내용 개체 틀 8">
            <a:extLst>
              <a:ext uri="{FF2B5EF4-FFF2-40B4-BE49-F238E27FC236}">
                <a16:creationId xmlns:a16="http://schemas.microsoft.com/office/drawing/2014/main" id="{0E54FD66-C320-499C-8E6F-D2EB4703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0217" y="1825625"/>
            <a:ext cx="7431565" cy="4351338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98CAB7-4131-4E18-9224-32D86A4AC700}"/>
              </a:ext>
            </a:extLst>
          </p:cNvPr>
          <p:cNvSpPr/>
          <p:nvPr/>
        </p:nvSpPr>
        <p:spPr>
          <a:xfrm>
            <a:off x="2550695" y="3859730"/>
            <a:ext cx="6920564" cy="2117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945B04-904F-4080-B726-5B970792E6EE}"/>
              </a:ext>
            </a:extLst>
          </p:cNvPr>
          <p:cNvSpPr/>
          <p:nvPr/>
        </p:nvSpPr>
        <p:spPr>
          <a:xfrm>
            <a:off x="2550695" y="5061659"/>
            <a:ext cx="6920564" cy="2117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98BB4B-9BC1-4B6E-BE5C-E624F91BDEFD}"/>
              </a:ext>
            </a:extLst>
          </p:cNvPr>
          <p:cNvSpPr/>
          <p:nvPr/>
        </p:nvSpPr>
        <p:spPr>
          <a:xfrm>
            <a:off x="2550695" y="5783554"/>
            <a:ext cx="6920564" cy="2117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7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0178-5B4A-45B4-8A32-D086E79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C5670-133A-4177-8470-EA80D8E5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DGNET </a:t>
            </a:r>
            <a:r>
              <a:rPr lang="ko-KR" altLang="en-US" sz="2000" dirty="0"/>
              <a:t>논문 </a:t>
            </a:r>
            <a:r>
              <a:rPr lang="en-US" altLang="ko-KR" sz="2000" dirty="0"/>
              <a:t>3P</a:t>
            </a:r>
            <a:r>
              <a:rPr lang="ko-KR" altLang="en-US" sz="2000" dirty="0"/>
              <a:t>의 </a:t>
            </a:r>
            <a:r>
              <a:rPr lang="en-US" altLang="ko-KR" sz="2000" dirty="0"/>
              <a:t>Related Work </a:t>
            </a:r>
            <a:r>
              <a:rPr lang="ko-KR" altLang="en-US" sz="2000" dirty="0"/>
              <a:t>마지막 문단을 보면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cyclegan</a:t>
            </a:r>
            <a:r>
              <a:rPr lang="ko-KR" altLang="en-US" sz="2000" dirty="0"/>
              <a:t>을 이용한 </a:t>
            </a:r>
            <a:r>
              <a:rPr lang="en-US" altLang="ko-KR" sz="2000" dirty="0"/>
              <a:t>domain adaptation</a:t>
            </a:r>
            <a:r>
              <a:rPr lang="ko-KR" altLang="en-US" sz="2000" dirty="0"/>
              <a:t>과 비교하는 문장이 나옴 </a:t>
            </a:r>
            <a:r>
              <a:rPr lang="en-US" altLang="ko-KR" sz="2000" dirty="0"/>
              <a:t>=&gt; Disentangling factors of variation in deep representations using adversarial training</a:t>
            </a:r>
            <a:r>
              <a:rPr lang="ko-KR" altLang="en-US" sz="2000" dirty="0"/>
              <a:t>논문과는 별개로 보임</a:t>
            </a:r>
            <a:r>
              <a:rPr lang="en-US" altLang="ko-KR" sz="2000" dirty="0"/>
              <a:t>. =&gt; </a:t>
            </a:r>
            <a:r>
              <a:rPr lang="en-US" altLang="ko-KR" sz="2000" dirty="0" err="1"/>
              <a:t>CycleGAN</a:t>
            </a:r>
            <a:r>
              <a:rPr lang="ko-KR" altLang="en-US" sz="2000" dirty="0"/>
              <a:t>에서 언급됨</a:t>
            </a:r>
            <a:r>
              <a:rPr lang="en-US" altLang="ko-KR" sz="2000" dirty="0"/>
              <a:t>. 2016</a:t>
            </a:r>
            <a:r>
              <a:rPr lang="ko-KR" altLang="en-US" sz="2000" dirty="0"/>
              <a:t>년에 </a:t>
            </a:r>
            <a:r>
              <a:rPr lang="en-US" altLang="ko-KR" sz="2000" dirty="0" err="1"/>
              <a:t>gan</a:t>
            </a:r>
            <a:r>
              <a:rPr lang="ko-KR" altLang="en-US" sz="2000" dirty="0"/>
              <a:t>을 통한 </a:t>
            </a:r>
            <a:r>
              <a:rPr lang="en-US" altLang="ko-KR" sz="2000" dirty="0"/>
              <a:t>representation learning</a:t>
            </a:r>
            <a:r>
              <a:rPr lang="ko-KR" altLang="en-US" sz="2000" dirty="0"/>
              <a:t>이 유행한걸로 보임</a:t>
            </a:r>
            <a:endParaRPr lang="en-US" altLang="ko-KR" sz="2000" dirty="0"/>
          </a:p>
          <a:p>
            <a:r>
              <a:rPr lang="en-US" altLang="ko-KR" sz="2000" dirty="0"/>
              <a:t>FD-NET: </a:t>
            </a:r>
            <a:r>
              <a:rPr lang="ko-KR" altLang="en-US" sz="2000" dirty="0"/>
              <a:t>부가정보</a:t>
            </a:r>
            <a:r>
              <a:rPr lang="en-US" altLang="ko-KR" sz="2000" dirty="0"/>
              <a:t>(</a:t>
            </a:r>
            <a:r>
              <a:rPr lang="ko-KR" altLang="en-US" sz="2000" dirty="0"/>
              <a:t>포즈</a:t>
            </a:r>
            <a:r>
              <a:rPr lang="en-US" altLang="ko-KR" sz="2000" dirty="0"/>
              <a:t>) + GAN</a:t>
            </a:r>
            <a:r>
              <a:rPr lang="ko-KR" altLang="en-US" sz="2000" dirty="0"/>
              <a:t>으로 </a:t>
            </a:r>
            <a:r>
              <a:rPr lang="en-US" altLang="ko-KR" sz="2000" dirty="0"/>
              <a:t>disentangled feature </a:t>
            </a:r>
            <a:r>
              <a:rPr lang="ko-KR" altLang="en-US" sz="2000" dirty="0"/>
              <a:t>뽑아 냄</a:t>
            </a:r>
          </a:p>
          <a:p>
            <a:r>
              <a:rPr lang="en-US" altLang="ko-KR" sz="2000" dirty="0"/>
              <a:t>DG-NET: </a:t>
            </a:r>
            <a:r>
              <a:rPr lang="ko-KR" altLang="en-US" sz="2000" dirty="0"/>
              <a:t>부가정보 없이 </a:t>
            </a:r>
            <a:r>
              <a:rPr lang="en-US" altLang="ko-KR" sz="2000" dirty="0"/>
              <a:t>GAN</a:t>
            </a:r>
            <a:r>
              <a:rPr lang="ko-KR" altLang="en-US" sz="2000" dirty="0"/>
              <a:t>만으로</a:t>
            </a:r>
          </a:p>
          <a:p>
            <a:r>
              <a:rPr lang="en-US" altLang="ko-KR" sz="2000" dirty="0"/>
              <a:t>IS-NET: </a:t>
            </a:r>
            <a:r>
              <a:rPr lang="ko-KR" altLang="en-US" sz="2000" dirty="0"/>
              <a:t>여러가지 최적화</a:t>
            </a:r>
            <a:r>
              <a:rPr lang="en-US" altLang="ko-KR" sz="2000" dirty="0"/>
              <a:t>(KL Loss</a:t>
            </a:r>
            <a:r>
              <a:rPr lang="ko-KR" altLang="en-US" sz="2000" dirty="0"/>
              <a:t>사용도 포함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GAN framework</a:t>
            </a:r>
            <a:r>
              <a:rPr lang="ko-KR" altLang="en-US" sz="2000" dirty="0"/>
              <a:t>사용시 </a:t>
            </a:r>
            <a:r>
              <a:rPr lang="en-US" altLang="ko-KR" sz="2000" dirty="0"/>
              <a:t>triplet loss</a:t>
            </a:r>
            <a:r>
              <a:rPr lang="ko-KR" altLang="en-US" sz="2000" dirty="0"/>
              <a:t>등은 사용되지 않음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encoded vector</a:t>
            </a:r>
            <a:r>
              <a:rPr lang="ko-KR" altLang="en-US" sz="2000" dirty="0"/>
              <a:t>를 이용한 검색 과정은 </a:t>
            </a:r>
            <a:r>
              <a:rPr lang="en-US" altLang="ko-KR" sz="2000" dirty="0"/>
              <a:t>ranking optimization</a:t>
            </a:r>
            <a:r>
              <a:rPr lang="ko-KR" altLang="en-US" sz="2000" dirty="0"/>
              <a:t>에서 다룸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 </a:t>
            </a:r>
            <a:r>
              <a:rPr lang="en-US" altLang="ko-KR" sz="2000" dirty="0"/>
              <a:t>3</a:t>
            </a:r>
            <a:r>
              <a:rPr lang="ko-KR" altLang="en-US" sz="2000" dirty="0"/>
              <a:t>개의 논문의 뿌리는 </a:t>
            </a:r>
            <a:r>
              <a:rPr lang="en-US" altLang="ko-KR" sz="2000" dirty="0"/>
              <a:t>disentangling factors…</a:t>
            </a:r>
            <a:r>
              <a:rPr lang="ko-KR" altLang="en-US" sz="2000" dirty="0"/>
              <a:t>가 아니고</a:t>
            </a:r>
            <a:r>
              <a:rPr lang="en-US" altLang="ko-KR" sz="2000" dirty="0"/>
              <a:t> AAE</a:t>
            </a:r>
            <a:r>
              <a:rPr lang="ko-KR" altLang="en-US" sz="2000" dirty="0"/>
              <a:t>에 가까워 보임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제목에 </a:t>
            </a:r>
            <a:r>
              <a:rPr lang="en-US" altLang="ko-KR" sz="2000" dirty="0"/>
              <a:t>practical xxx system </a:t>
            </a:r>
            <a:r>
              <a:rPr lang="ko-KR" altLang="en-US" sz="2000" dirty="0"/>
              <a:t>붙이면 </a:t>
            </a:r>
            <a:r>
              <a:rPr lang="en-US" altLang="ko-KR" sz="2000" dirty="0"/>
              <a:t>ranking optimization</a:t>
            </a:r>
            <a:r>
              <a:rPr lang="ko-KR" altLang="en-US" sz="2000" dirty="0"/>
              <a:t>까지 다뤄야함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06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0E1B-219D-4501-A996-98C74DD1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Introduction of a Person</a:t>
            </a:r>
            <a:r>
              <a:rPr lang="ko-KR" altLang="en-US" sz="4000" dirty="0"/>
              <a:t> </a:t>
            </a:r>
            <a:r>
              <a:rPr lang="en-US" altLang="ko-KR" sz="4000" dirty="0"/>
              <a:t>Re-identification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D3F9-BB71-4DBD-9C0E-6767487E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determine whether some images belong to the same subject or not.</a:t>
            </a:r>
          </a:p>
          <a:p>
            <a:r>
              <a:rPr lang="en-US" altLang="ko-KR" dirty="0"/>
              <a:t>Usually captured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cameras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disjoint views. </a:t>
            </a:r>
          </a:p>
          <a:p>
            <a:r>
              <a:rPr lang="en-US" altLang="ko-KR" dirty="0"/>
              <a:t>Similar to biometric recognition problems(e.g., face recognition)</a:t>
            </a:r>
          </a:p>
          <a:p>
            <a:endParaRPr lang="en-US" altLang="ko-KR" dirty="0"/>
          </a:p>
          <a:p>
            <a:r>
              <a:rPr lang="en-US" altLang="ko-KR" dirty="0"/>
              <a:t>The core is </a:t>
            </a:r>
            <a:r>
              <a:rPr lang="en-US" altLang="ko-KR" u="sng" dirty="0"/>
              <a:t>to find a good representation and a good metric</a:t>
            </a:r>
            <a:r>
              <a:rPr lang="en-US" altLang="ko-KR" dirty="0"/>
              <a:t> to evaluate the similarities.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80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CA77-32E0-4E50-926A-A1C28FFB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flow of a practical ReID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55DE7-87AB-41B1-BB27-625305A8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6213"/>
            <a:ext cx="10515600" cy="21907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Raw Data Collection.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Bounding Box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Training Data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Model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Pedestrian Retrieval</a:t>
            </a:r>
            <a:br>
              <a:rPr lang="en-US" altLang="ko-KR" dirty="0"/>
            </a:br>
            <a:r>
              <a:rPr lang="en-US" altLang="ko-KR" dirty="0"/>
              <a:t>(The testing phase conducts the pedestrian retrieval.)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E9177-2222-4082-BFF0-A1D91B090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45"/>
          <a:stretch/>
        </p:blipFill>
        <p:spPr>
          <a:xfrm>
            <a:off x="838200" y="1798267"/>
            <a:ext cx="10372725" cy="18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73281-127B-49ED-940E-0CBA81FA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challenges of a ReID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2BE76-460D-4850-B9E9-C87FA7D5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Different viewpoints</a:t>
            </a:r>
          </a:p>
          <a:p>
            <a:r>
              <a:rPr lang="en-US" altLang="ko-KR" dirty="0"/>
              <a:t>Varying low-image resolutions</a:t>
            </a:r>
          </a:p>
          <a:p>
            <a:r>
              <a:rPr lang="en-US" altLang="ko-KR" dirty="0"/>
              <a:t>Illumination changes</a:t>
            </a:r>
          </a:p>
          <a:p>
            <a:r>
              <a:rPr lang="en-US" altLang="ko-KR" dirty="0"/>
              <a:t>Occlusions</a:t>
            </a:r>
          </a:p>
          <a:p>
            <a:r>
              <a:rPr lang="en-US" altLang="ko-KR" dirty="0"/>
              <a:t>Heterogeneous modalities</a:t>
            </a:r>
          </a:p>
          <a:p>
            <a:r>
              <a:rPr lang="en-US" altLang="ko-KR" dirty="0"/>
              <a:t>Background clutter</a:t>
            </a:r>
          </a:p>
          <a:p>
            <a:r>
              <a:rPr lang="en-US" altLang="ko-KR" dirty="0"/>
              <a:t>Unreliable bounding box generations</a:t>
            </a:r>
          </a:p>
          <a:p>
            <a:r>
              <a:rPr lang="en-US" altLang="ko-KR" dirty="0"/>
              <a:t>Unconstrained poses &amp; Changing cloths</a:t>
            </a:r>
          </a:p>
          <a:p>
            <a:r>
              <a:rPr lang="en-US" altLang="ko-KR" dirty="0"/>
              <a:t>Etc.</a:t>
            </a:r>
          </a:p>
        </p:txBody>
      </p:sp>
      <p:pic>
        <p:nvPicPr>
          <p:cNvPr id="1026" name="Picture 2" descr="reid">
            <a:extLst>
              <a:ext uri="{FF2B5EF4-FFF2-40B4-BE49-F238E27FC236}">
                <a16:creationId xmlns:a16="http://schemas.microsoft.com/office/drawing/2014/main" id="{035E9AD0-78FB-4953-B552-51303183D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/>
          <a:stretch/>
        </p:blipFill>
        <p:spPr bwMode="auto">
          <a:xfrm>
            <a:off x="6571128" y="1690688"/>
            <a:ext cx="4782671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B5590-1D0A-42E3-9A56-0203D39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 Researches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A0D52-1592-483E-B09F-35FCE93C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Mainly focused on:</a:t>
            </a:r>
          </a:p>
          <a:p>
            <a:pPr lvl="1"/>
            <a:r>
              <a:rPr lang="en-US" altLang="ko-KR" dirty="0"/>
              <a:t>distance </a:t>
            </a:r>
            <a:r>
              <a:rPr lang="en-US" altLang="ko-KR" u="sng" dirty="0"/>
              <a:t>metric learning </a:t>
            </a:r>
            <a:r>
              <a:rPr lang="en-US" altLang="ko-KR" dirty="0"/>
              <a:t>with feature representation learning.</a:t>
            </a:r>
          </a:p>
          <a:p>
            <a:pPr lvl="1"/>
            <a:r>
              <a:rPr lang="en-US" altLang="ko-KR" dirty="0"/>
              <a:t>extra </a:t>
            </a:r>
            <a:r>
              <a:rPr lang="en-US" altLang="ko-KR" u="sng" dirty="0"/>
              <a:t>auxiliary information</a:t>
            </a:r>
            <a:r>
              <a:rPr lang="en-US" altLang="ko-KR" dirty="0"/>
              <a:t> to</a:t>
            </a:r>
            <a:r>
              <a:rPr lang="ko-KR" altLang="en-US" dirty="0"/>
              <a:t> </a:t>
            </a:r>
            <a:r>
              <a:rPr lang="en-US" altLang="ko-KR" dirty="0"/>
              <a:t>enforce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supervisions.</a:t>
            </a:r>
          </a:p>
          <a:p>
            <a:pPr lvl="1"/>
            <a:r>
              <a:rPr lang="en-US" altLang="ko-KR" dirty="0"/>
              <a:t>pedestrian </a:t>
            </a:r>
            <a:r>
              <a:rPr lang="en-US" altLang="ko-KR" u="sng" dirty="0"/>
              <a:t>alignment</a:t>
            </a:r>
            <a:r>
              <a:rPr lang="en-US" altLang="ko-KR" dirty="0"/>
              <a:t> and </a:t>
            </a:r>
            <a:r>
              <a:rPr lang="en-US" altLang="ko-KR" u="sng" dirty="0"/>
              <a:t>part matching</a:t>
            </a:r>
            <a:r>
              <a:rPr lang="en-US" altLang="ko-KR" dirty="0"/>
              <a:t> to leverage on the human structure prior.</a:t>
            </a:r>
          </a:p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u="sng" dirty="0"/>
              <a:t>sufficient</a:t>
            </a:r>
            <a:r>
              <a:rPr lang="en-US" altLang="ko-KR" dirty="0"/>
              <a:t> annotated data and </a:t>
            </a:r>
            <a:r>
              <a:rPr lang="en-US" altLang="ko-KR" u="sng" dirty="0"/>
              <a:t>correct</a:t>
            </a:r>
            <a:r>
              <a:rPr lang="en-US" altLang="ko-KR" dirty="0"/>
              <a:t> annotation exists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B82F4-B34C-43D2-825A-C7119A159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" r="2112" b="50356"/>
          <a:stretch/>
        </p:blipFill>
        <p:spPr>
          <a:xfrm>
            <a:off x="4425839" y="4957927"/>
            <a:ext cx="2242686" cy="143869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A2489F2-4081-46BA-AEDD-E2E292AC7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9" b="49756"/>
          <a:stretch/>
        </p:blipFill>
        <p:spPr bwMode="auto">
          <a:xfrm>
            <a:off x="6905473" y="4957927"/>
            <a:ext cx="2162882" cy="15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184D67-B981-4F28-8658-AC3E76CA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637" y="4833896"/>
            <a:ext cx="1055808" cy="17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5414-0D8E-40EF-96B7-C6FA8F51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dirty="0"/>
              <a:t>A</a:t>
            </a:r>
            <a:r>
              <a:rPr lang="en-US" altLang="ko-KR" sz="4000" dirty="0"/>
              <a:t>pproach:</a:t>
            </a:r>
            <a:br>
              <a:rPr lang="en-US" altLang="ko-KR" sz="4000" dirty="0"/>
            </a:br>
            <a:r>
              <a:rPr lang="en-US" altLang="ko-KR" sz="4000" dirty="0"/>
              <a:t>Disentangled Feature Representation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0216E-CD78-407C-8830-7799041B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studies exploit style transfer for domain adaptation.</a:t>
            </a:r>
            <a:br>
              <a:rPr lang="en-US" altLang="ko-KR" dirty="0"/>
            </a:br>
            <a:r>
              <a:rPr lang="en-US" altLang="ko-KR" dirty="0"/>
              <a:t>(style transferring across multiple camera)</a:t>
            </a:r>
          </a:p>
          <a:p>
            <a:r>
              <a:rPr lang="en-US" altLang="ko-KR" dirty="0"/>
              <a:t>A learning to disentangle the factor of variations in CNN features.</a:t>
            </a:r>
          </a:p>
          <a:p>
            <a:r>
              <a:rPr lang="en-US" altLang="ko-KR" dirty="0"/>
              <a:t>Separating observations into complementary codes:</a:t>
            </a:r>
          </a:p>
          <a:p>
            <a:pPr lvl="1"/>
            <a:r>
              <a:rPr lang="en-US" altLang="ko-KR" dirty="0"/>
              <a:t>The specified factors and remaining unspecified factors.</a:t>
            </a:r>
          </a:p>
          <a:p>
            <a:endParaRPr lang="en-US" altLang="ko-KR" dirty="0"/>
          </a:p>
          <a:p>
            <a:r>
              <a:rPr lang="en-US" altLang="ko-KR" dirty="0"/>
              <a:t>No extra auxiliary information requirement.</a:t>
            </a:r>
          </a:p>
        </p:txBody>
      </p:sp>
    </p:spTree>
    <p:extLst>
      <p:ext uri="{BB962C8B-B14F-4D97-AF65-F5344CB8AC3E}">
        <p14:creationId xmlns:p14="http://schemas.microsoft.com/office/powerpoint/2010/main" val="85615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91D17-5CC9-4296-9720-38793BEF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Work: 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F3DA-7444-4ED7-B5F0-7B0F0ED9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generative model for unsupervised learning</a:t>
            </a:r>
          </a:p>
          <a:p>
            <a:r>
              <a:rPr lang="en-US" altLang="ko-KR" dirty="0"/>
              <a:t>based on a minimax game rather than an optimization problem</a:t>
            </a:r>
          </a:p>
          <a:p>
            <a:r>
              <a:rPr lang="en-US" altLang="ko-KR" dirty="0"/>
              <a:t>to force the generated images to be indistinguishable from real photos.</a:t>
            </a:r>
          </a:p>
          <a:p>
            <a:r>
              <a:rPr lang="en-US" altLang="ko-KR" dirty="0"/>
              <a:t>to train two models simultaneously:</a:t>
            </a:r>
          </a:p>
          <a:p>
            <a:pPr lvl="1"/>
            <a:r>
              <a:rPr lang="en-US" altLang="ko-KR" dirty="0"/>
              <a:t>Generator: captures the data distribution</a:t>
            </a:r>
          </a:p>
          <a:p>
            <a:pPr lvl="1"/>
            <a:r>
              <a:rPr lang="en-US" altLang="ko-KR" dirty="0"/>
              <a:t>Discriminator: estimates the probability that a sample came from the training data rather than Generator.</a:t>
            </a:r>
          </a:p>
        </p:txBody>
      </p:sp>
    </p:spTree>
    <p:extLst>
      <p:ext uri="{BB962C8B-B14F-4D97-AF65-F5344CB8AC3E}">
        <p14:creationId xmlns:p14="http://schemas.microsoft.com/office/powerpoint/2010/main" val="35353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91D17-5CC9-4296-9720-38793BEF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Work: Cycle 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F3DA-7444-4ED7-B5F0-7B0F0ED96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image-to-image translation</a:t>
            </a:r>
          </a:p>
          <a:p>
            <a:r>
              <a:rPr lang="en-US" altLang="ko-KR" dirty="0"/>
              <a:t>to learn the mapping between an input image and an output image </a:t>
            </a:r>
            <a:r>
              <a:rPr lang="en-US" altLang="ko-KR" u="sng" dirty="0"/>
              <a:t>in the absence of paired</a:t>
            </a:r>
          </a:p>
          <a:p>
            <a:r>
              <a:rPr lang="en-US" altLang="ko-KR" dirty="0"/>
              <a:t>mappings:</a:t>
            </a:r>
          </a:p>
          <a:p>
            <a:pPr lvl="1"/>
            <a:r>
              <a:rPr lang="en-US" altLang="ko-KR" dirty="0"/>
              <a:t>G : X → Y</a:t>
            </a:r>
          </a:p>
          <a:p>
            <a:pPr lvl="1"/>
            <a:r>
              <a:rPr lang="en-US" altLang="ko-KR" dirty="0"/>
              <a:t>F : Y → X</a:t>
            </a:r>
          </a:p>
          <a:p>
            <a:r>
              <a:rPr lang="en-US" altLang="ko-KR" dirty="0"/>
              <a:t>constrains:</a:t>
            </a:r>
          </a:p>
          <a:p>
            <a:pPr lvl="1"/>
            <a:r>
              <a:rPr lang="en-US" altLang="ko-KR" dirty="0"/>
              <a:t>G(X) ≈ Y</a:t>
            </a:r>
          </a:p>
          <a:p>
            <a:pPr lvl="1"/>
            <a:r>
              <a:rPr lang="en-US" altLang="ko-KR" dirty="0"/>
              <a:t>F(G(X)) ≈ X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FB9E48-1526-4815-AD47-8847689360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4944" y="1825625"/>
            <a:ext cx="3936112" cy="4351338"/>
          </a:xfrm>
        </p:spPr>
      </p:pic>
    </p:spTree>
    <p:extLst>
      <p:ext uri="{BB962C8B-B14F-4D97-AF65-F5344CB8AC3E}">
        <p14:creationId xmlns:p14="http://schemas.microsoft.com/office/powerpoint/2010/main" val="111195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AC6F-A88F-47F6-8155-7F3D8CDD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DG-NET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6C6C9-3982-446E-A715-40E3FCCDD2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417D4-0A7F-4CF5-A3BA-1FEA80264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3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26857</TotalTime>
  <Words>890</Words>
  <Application>Microsoft Office PowerPoint</Application>
  <PresentationFormat>와이드스크린</PresentationFormat>
  <Paragraphs>118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Person Re-identification</vt:lpstr>
      <vt:lpstr>Introduction of a Person Re-identification</vt:lpstr>
      <vt:lpstr>The flow of a practical ReID System</vt:lpstr>
      <vt:lpstr>The challenges of a ReID System</vt:lpstr>
      <vt:lpstr>Early Researches</vt:lpstr>
      <vt:lpstr>Approach: Disentangled Feature Representation Learning</vt:lpstr>
      <vt:lpstr>Related Work: GAN</vt:lpstr>
      <vt:lpstr>Related Work: Cycle GAN</vt:lpstr>
      <vt:lpstr>DG-NET</vt:lpstr>
      <vt:lpstr>Ranking Optimization</vt:lpstr>
      <vt:lpstr>PowerPoint 프레젠테이션</vt:lpstr>
      <vt:lpstr>Approaches: GAN Based DG-NET</vt:lpstr>
      <vt:lpstr>Approaches: GAN Based FD-GAN</vt:lpstr>
      <vt:lpstr>Approaches: GAN Based IS-GAN(Identity Shuffle GAN)</vt:lpstr>
      <vt:lpstr>Approaches: GAN Based IS-GAN(Identity Shuffle GAN)</vt:lpstr>
      <vt:lpstr>Approaches: GAN Based Comparison</vt:lpstr>
      <vt:lpstr>메모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Jeong-ro Seok</dc:creator>
  <cp:lastModifiedBy>Seok Jeong-ro</cp:lastModifiedBy>
  <cp:revision>218</cp:revision>
  <dcterms:created xsi:type="dcterms:W3CDTF">2021-03-08T12:05:08Z</dcterms:created>
  <dcterms:modified xsi:type="dcterms:W3CDTF">2021-06-29T06:24:39Z</dcterms:modified>
</cp:coreProperties>
</file>