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F570-CA70-02A8-1D06-EFA325CD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569A-F499-CFF5-615B-7CFD898F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E0D91-3C92-757A-43C0-8A8718D3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03088-25D9-AB80-2B9C-90337EAA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FA83-82AE-5B29-C2FE-C30AC2A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F1A3C-4A8C-42B5-B357-4C248A08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8C805-71B2-2D23-79F5-C2444C8F7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0874F-EFCF-4E9F-05F6-B449BE9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ADCA7-366D-3535-8C30-5E171D46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EC24C-9180-715C-8D38-DE34A962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42AE09-07E6-D63F-82A9-6D56FED4D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12952-73DE-4ED8-C6EB-3506AD65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AB38A-CBB3-97C2-FB75-84AA9009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3E695-542E-CB28-37AF-787C447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3230D-B76F-D54B-89B8-1561D29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7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6C9BF-7FD9-5F87-E350-0369AE46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4482-58F9-BC1E-28BC-FDE3F69D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222F3-AA5C-5294-6B8B-9AF11176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DCAEA-8783-36E2-7522-7C84B0C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E239-2E63-271C-F4C5-E8638046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B51B-B8C1-29E6-AC7C-935447B6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5749B-A4F0-A46B-17EB-EAD351AD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E3F0-85BC-9E95-ABFB-BB22B32E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F720F-466A-57A1-C116-D345821B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67BCC-5C34-C875-CC94-973F405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0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55F2-4B32-E057-1AC3-36AD8631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36925-F2C3-DD19-52F1-CF43068E2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2A826-8BBF-0ECE-400E-71635574E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31791-29D3-F117-D274-8D35B57F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A75C3-B2DA-8209-B83B-405B6A99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E16B6-EB73-1CB0-0802-D10BC764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8A4D-93CD-797B-53D3-9DAFFA41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FAAF8-1D1C-6AD0-990F-316F59B3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D4888-4FE0-9883-CA99-FF3AB1C89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978D9-B106-767B-107F-3EB03559E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217DFD-C681-02D5-EA1B-43282AFBE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9980CD-E193-A2C5-C906-180888E9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16A72-4D98-FD27-9894-59C69719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6D189-F465-95D6-A18B-F508159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FE710-96DA-2095-AB5F-4778AA62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1786B7-74F9-5C2D-474F-DADAB43D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D6639-9C7C-857D-BDDB-23ACD36F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E312E1-13F9-2153-B3ED-17CD861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0DC507-E8C1-3141-0071-993849B0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BABD8-C556-BC5E-1500-15B42108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F999A-9674-C0B0-5BB4-AB292575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0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F3B1-EDA9-E227-70DE-1D8A9351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0AD9B-206C-7644-19BD-AC3B9A73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88C10-B4E9-B22B-5A6B-777EF6720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AA33B-D02D-146A-885E-D76B4DE8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6AC55-A076-73C3-A017-659A3207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CC747-5114-1A3A-71EA-835B9C07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CC40-20CD-8214-2FC7-45292A1F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A107B-9579-667D-F5A1-0469795E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9408C-02A8-7F65-A4EA-BACBA995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F961B-3982-FC3E-7F60-BD07D7AC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0C156-683E-38B3-C628-A4EEA819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623D9-35D5-EB5A-517D-77F9E5ED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968C68-5DCA-5E40-5195-D2ACF68B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47B1E-70EF-7B6D-5215-7B612C48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E3E1-027B-23EF-A641-A6842B30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7153-46C6-407B-B17C-41EB9C265F0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E32EA-3137-774B-5D83-636DC232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F1A98-29CF-E5D0-AEB0-0285848A6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F856-D9BC-4638-B358-5AE2AB21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5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50A92-F53F-1BAB-7C07-48C5823CF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37A6F-82AF-A20C-6AD0-1A41CC6BD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7BD4375-E989-C567-82B9-542DFDA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DeepLab</a:t>
            </a:r>
            <a:r>
              <a:rPr lang="en-US" altLang="ko-KR" dirty="0"/>
              <a:t> v3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BBA7151-459B-A03C-9C84-DF38BABC5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torchvision</a:t>
            </a:r>
            <a:r>
              <a:rPr lang="ko-KR" altLang="en-US" dirty="0"/>
              <a:t>에서 제공하는 사전 학습된 모델의 </a:t>
            </a:r>
            <a:r>
              <a:rPr lang="en-US" altLang="ko-KR" dirty="0"/>
              <a:t>backbone</a:t>
            </a:r>
          </a:p>
          <a:p>
            <a:r>
              <a:rPr lang="en-US" altLang="ko-KR" dirty="0"/>
              <a:t>+ Head</a:t>
            </a:r>
            <a:r>
              <a:rPr lang="ko-KR" altLang="en-US" dirty="0"/>
              <a:t>만 변경</a:t>
            </a:r>
            <a:endParaRPr lang="en-US" altLang="ko-KR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9CB6DDB-984B-496C-D7C1-ECDADCD73F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628" y="2329423"/>
            <a:ext cx="4972744" cy="3343742"/>
          </a:xfrm>
        </p:spPr>
      </p:pic>
    </p:spTree>
    <p:extLst>
      <p:ext uri="{BB962C8B-B14F-4D97-AF65-F5344CB8AC3E}">
        <p14:creationId xmlns:p14="http://schemas.microsoft.com/office/powerpoint/2010/main" val="144710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A73F-8EA6-4CB0-2038-C2E33C2B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-&gt; </a:t>
            </a:r>
            <a:r>
              <a:rPr lang="en-US" altLang="ko-KR" dirty="0" err="1"/>
              <a:t>onnx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52B33-4DDE-C7EB-F7FD-EA75C3C29D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VOC </a:t>
            </a:r>
            <a:r>
              <a:rPr lang="ko-KR" altLang="en-US" dirty="0"/>
              <a:t>데이터셋으로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r>
              <a:rPr lang="ko-KR" altLang="en-US" dirty="0"/>
              <a:t>학습 후 </a:t>
            </a:r>
            <a:r>
              <a:rPr lang="en-US" altLang="ko-KR" dirty="0" err="1"/>
              <a:t>to_onnx</a:t>
            </a:r>
            <a:endParaRPr lang="en-US" altLang="ko-KR" dirty="0"/>
          </a:p>
          <a:p>
            <a:pPr lvl="1"/>
            <a:r>
              <a:rPr lang="ko-KR" altLang="en-US" dirty="0"/>
              <a:t>두번째 파라미터는 </a:t>
            </a:r>
            <a:r>
              <a:rPr lang="en-US" altLang="ko-KR" dirty="0" err="1"/>
              <a:t>onnx</a:t>
            </a:r>
            <a:r>
              <a:rPr lang="ko-KR" altLang="en-US" dirty="0"/>
              <a:t>로 변환된 모델의 고정 입력 크기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55D74D9-EA8D-1BD9-C542-EE18450CD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0733" y="2553292"/>
            <a:ext cx="4896533" cy="2896004"/>
          </a:xfrm>
        </p:spPr>
      </p:pic>
    </p:spTree>
    <p:extLst>
      <p:ext uri="{BB962C8B-B14F-4D97-AF65-F5344CB8AC3E}">
        <p14:creationId xmlns:p14="http://schemas.microsoft.com/office/powerpoint/2010/main" val="33320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0C96F2D-ED3B-1FDD-716A-E5F95484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onnx</a:t>
            </a:r>
            <a:r>
              <a:rPr lang="en-US" altLang="ko-KR" dirty="0"/>
              <a:t> -&gt; </a:t>
            </a:r>
            <a:r>
              <a:rPr lang="en-US" altLang="ko-KR" dirty="0" err="1"/>
              <a:t>MyriadX</a:t>
            </a:r>
            <a:r>
              <a:rPr lang="en-US" altLang="ko-KR" dirty="0"/>
              <a:t> blob</a:t>
            </a:r>
            <a:br>
              <a:rPr lang="en-US" altLang="ko-KR" dirty="0"/>
            </a:br>
            <a:r>
              <a:rPr lang="ko-KR" altLang="en-US" sz="2000" dirty="0"/>
              <a:t>http://blobconverter.luxonis.com/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E6D8096-2CEF-A683-E56D-D58CF76D4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460" y="1825625"/>
            <a:ext cx="8953079" cy="4351338"/>
          </a:xfrm>
        </p:spPr>
      </p:pic>
    </p:spTree>
    <p:extLst>
      <p:ext uri="{BB962C8B-B14F-4D97-AF65-F5344CB8AC3E}">
        <p14:creationId xmlns:p14="http://schemas.microsoft.com/office/powerpoint/2010/main" val="29954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AADA39-C984-A44F-0A55-4F009850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1C34F14-FB1C-0F2F-8B77-799EFF946E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655" y="3048661"/>
            <a:ext cx="3686689" cy="1905266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D00F3AF-8DA3-CDB9-6E27-96AA703C8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2523" y="2843845"/>
            <a:ext cx="3600953" cy="2314898"/>
          </a:xfrm>
        </p:spPr>
      </p:pic>
    </p:spTree>
    <p:extLst>
      <p:ext uri="{BB962C8B-B14F-4D97-AF65-F5344CB8AC3E}">
        <p14:creationId xmlns:p14="http://schemas.microsoft.com/office/powerpoint/2010/main" val="187417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E1D5-709E-44A7-9679-27B7906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F654F3-30AA-5F9B-2867-AAF071B9C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1636"/>
            <a:ext cx="10515600" cy="3779316"/>
          </a:xfrm>
        </p:spPr>
      </p:pic>
    </p:spTree>
    <p:extLst>
      <p:ext uri="{BB962C8B-B14F-4D97-AF65-F5344CB8AC3E}">
        <p14:creationId xmlns:p14="http://schemas.microsoft.com/office/powerpoint/2010/main" val="101370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DeepLab v3</vt:lpstr>
      <vt:lpstr>pytorch -&gt; onnx</vt:lpstr>
      <vt:lpstr>onnx -&gt; MyriadX blob http://blobconverter.luxonis.com/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Jeong-ro</dc:creator>
  <cp:lastModifiedBy>Seok Jeong-ro</cp:lastModifiedBy>
  <cp:revision>1</cp:revision>
  <dcterms:created xsi:type="dcterms:W3CDTF">2022-05-02T20:37:53Z</dcterms:created>
  <dcterms:modified xsi:type="dcterms:W3CDTF">2022-05-02T21:09:57Z</dcterms:modified>
</cp:coreProperties>
</file>