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567" r:id="rId2"/>
    <p:sldId id="538" r:id="rId3"/>
    <p:sldId id="569" r:id="rId4"/>
    <p:sldId id="539" r:id="rId5"/>
    <p:sldId id="572" r:id="rId6"/>
    <p:sldId id="550" r:id="rId7"/>
    <p:sldId id="577" r:id="rId8"/>
    <p:sldId id="571" r:id="rId9"/>
    <p:sldId id="568" r:id="rId10"/>
    <p:sldId id="586" r:id="rId11"/>
    <p:sldId id="580" r:id="rId12"/>
    <p:sldId id="582" r:id="rId13"/>
    <p:sldId id="560" r:id="rId14"/>
    <p:sldId id="575" r:id="rId15"/>
    <p:sldId id="583" r:id="rId16"/>
    <p:sldId id="584" r:id="rId17"/>
    <p:sldId id="587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A6016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7"/>
    <p:restoredTop sz="94660"/>
  </p:normalViewPr>
  <p:slideViewPr>
    <p:cSldViewPr>
      <p:cViewPr varScale="1">
        <p:scale>
          <a:sx n="110" d="100"/>
          <a:sy n="110" d="100"/>
        </p:scale>
        <p:origin x="64" y="2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5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8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우선순위 큐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우선순위 큐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우선순위 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우선순위 큐</a:t>
            </a:r>
            <a:endParaRPr lang="en-US" altLang="ko-KR" sz="1600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4966458" y="3140968"/>
            <a:ext cx="2773893" cy="2194495"/>
            <a:chOff x="4932363" y="3265488"/>
            <a:chExt cx="2682874" cy="21224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948238" y="3343275"/>
              <a:ext cx="2638425" cy="2024063"/>
            </a:xfrm>
            <a:custGeom>
              <a:avLst/>
              <a:gdLst/>
              <a:ahLst/>
              <a:cxnLst>
                <a:cxn ang="0">
                  <a:pos x="1008" y="94"/>
                </a:cxn>
                <a:cxn ang="0">
                  <a:pos x="815" y="73"/>
                </a:cxn>
                <a:cxn ang="0">
                  <a:pos x="607" y="161"/>
                </a:cxn>
                <a:cxn ang="0">
                  <a:pos x="421" y="520"/>
                </a:cxn>
                <a:cxn ang="0">
                  <a:pos x="537" y="740"/>
                </a:cxn>
                <a:cxn ang="0">
                  <a:pos x="363" y="619"/>
                </a:cxn>
                <a:cxn ang="0">
                  <a:pos x="69" y="716"/>
                </a:cxn>
                <a:cxn ang="0">
                  <a:pos x="44" y="999"/>
                </a:cxn>
                <a:cxn ang="0">
                  <a:pos x="544" y="931"/>
                </a:cxn>
                <a:cxn ang="0">
                  <a:pos x="999" y="735"/>
                </a:cxn>
                <a:cxn ang="0">
                  <a:pos x="1003" y="749"/>
                </a:cxn>
                <a:cxn ang="0">
                  <a:pos x="1006" y="765"/>
                </a:cxn>
                <a:cxn ang="0">
                  <a:pos x="1009" y="780"/>
                </a:cxn>
                <a:cxn ang="0">
                  <a:pos x="1013" y="795"/>
                </a:cxn>
                <a:cxn ang="0">
                  <a:pos x="1016" y="811"/>
                </a:cxn>
                <a:cxn ang="0">
                  <a:pos x="1021" y="828"/>
                </a:cxn>
                <a:cxn ang="0">
                  <a:pos x="1024" y="844"/>
                </a:cxn>
                <a:cxn ang="0">
                  <a:pos x="1027" y="859"/>
                </a:cxn>
                <a:cxn ang="0">
                  <a:pos x="1031" y="874"/>
                </a:cxn>
                <a:cxn ang="0">
                  <a:pos x="1034" y="892"/>
                </a:cxn>
                <a:cxn ang="0">
                  <a:pos x="1039" y="908"/>
                </a:cxn>
                <a:cxn ang="0">
                  <a:pos x="1041" y="915"/>
                </a:cxn>
                <a:cxn ang="0">
                  <a:pos x="1046" y="928"/>
                </a:cxn>
                <a:cxn ang="0">
                  <a:pos x="1054" y="943"/>
                </a:cxn>
                <a:cxn ang="0">
                  <a:pos x="1060" y="961"/>
                </a:cxn>
                <a:cxn ang="0">
                  <a:pos x="1070" y="979"/>
                </a:cxn>
                <a:cxn ang="0">
                  <a:pos x="1080" y="1000"/>
                </a:cxn>
                <a:cxn ang="0">
                  <a:pos x="1090" y="1023"/>
                </a:cxn>
                <a:cxn ang="0">
                  <a:pos x="1101" y="1046"/>
                </a:cxn>
                <a:cxn ang="0">
                  <a:pos x="1111" y="1068"/>
                </a:cxn>
                <a:cxn ang="0">
                  <a:pos x="1121" y="1087"/>
                </a:cxn>
                <a:cxn ang="0">
                  <a:pos x="1131" y="1107"/>
                </a:cxn>
                <a:cxn ang="0">
                  <a:pos x="1139" y="1124"/>
                </a:cxn>
                <a:cxn ang="0">
                  <a:pos x="1144" y="1138"/>
                </a:cxn>
                <a:cxn ang="0">
                  <a:pos x="1151" y="1152"/>
                </a:cxn>
                <a:cxn ang="0">
                  <a:pos x="1276" y="1275"/>
                </a:cxn>
                <a:cxn ang="0">
                  <a:pos x="1470" y="1125"/>
                </a:cxn>
                <a:cxn ang="0">
                  <a:pos x="1511" y="887"/>
                </a:cxn>
                <a:cxn ang="0">
                  <a:pos x="870" y="530"/>
                </a:cxn>
                <a:cxn ang="0">
                  <a:pos x="685" y="249"/>
                </a:cxn>
                <a:cxn ang="0">
                  <a:pos x="720" y="431"/>
                </a:cxn>
                <a:cxn ang="0">
                  <a:pos x="1052" y="456"/>
                </a:cxn>
                <a:cxn ang="0">
                  <a:pos x="1491" y="298"/>
                </a:cxn>
                <a:cxn ang="0">
                  <a:pos x="1338" y="48"/>
                </a:cxn>
                <a:cxn ang="0">
                  <a:pos x="1307" y="216"/>
                </a:cxn>
                <a:cxn ang="0">
                  <a:pos x="1075" y="231"/>
                </a:cxn>
                <a:cxn ang="0">
                  <a:pos x="1143" y="171"/>
                </a:cxn>
                <a:cxn ang="0">
                  <a:pos x="1111" y="2"/>
                </a:cxn>
              </a:cxnLst>
              <a:rect l="0" t="0" r="r" b="b"/>
              <a:pathLst>
                <a:path w="1662" h="1275">
                  <a:moveTo>
                    <a:pt x="1111" y="2"/>
                  </a:moveTo>
                  <a:lnTo>
                    <a:pt x="1046" y="0"/>
                  </a:lnTo>
                  <a:lnTo>
                    <a:pt x="1031" y="55"/>
                  </a:lnTo>
                  <a:lnTo>
                    <a:pt x="1008" y="94"/>
                  </a:lnTo>
                  <a:lnTo>
                    <a:pt x="968" y="127"/>
                  </a:lnTo>
                  <a:lnTo>
                    <a:pt x="940" y="110"/>
                  </a:lnTo>
                  <a:lnTo>
                    <a:pt x="894" y="73"/>
                  </a:lnTo>
                  <a:lnTo>
                    <a:pt x="815" y="73"/>
                  </a:lnTo>
                  <a:lnTo>
                    <a:pt x="748" y="94"/>
                  </a:lnTo>
                  <a:lnTo>
                    <a:pt x="705" y="114"/>
                  </a:lnTo>
                  <a:lnTo>
                    <a:pt x="666" y="107"/>
                  </a:lnTo>
                  <a:lnTo>
                    <a:pt x="607" y="161"/>
                  </a:lnTo>
                  <a:lnTo>
                    <a:pt x="449" y="199"/>
                  </a:lnTo>
                  <a:lnTo>
                    <a:pt x="390" y="234"/>
                  </a:lnTo>
                  <a:lnTo>
                    <a:pt x="390" y="390"/>
                  </a:lnTo>
                  <a:lnTo>
                    <a:pt x="421" y="520"/>
                  </a:lnTo>
                  <a:lnTo>
                    <a:pt x="585" y="528"/>
                  </a:lnTo>
                  <a:lnTo>
                    <a:pt x="598" y="569"/>
                  </a:lnTo>
                  <a:lnTo>
                    <a:pt x="557" y="648"/>
                  </a:lnTo>
                  <a:lnTo>
                    <a:pt x="537" y="740"/>
                  </a:lnTo>
                  <a:lnTo>
                    <a:pt x="524" y="755"/>
                  </a:lnTo>
                  <a:lnTo>
                    <a:pt x="483" y="726"/>
                  </a:lnTo>
                  <a:lnTo>
                    <a:pt x="404" y="653"/>
                  </a:lnTo>
                  <a:lnTo>
                    <a:pt x="363" y="619"/>
                  </a:lnTo>
                  <a:lnTo>
                    <a:pt x="217" y="546"/>
                  </a:lnTo>
                  <a:lnTo>
                    <a:pt x="143" y="606"/>
                  </a:lnTo>
                  <a:lnTo>
                    <a:pt x="136" y="660"/>
                  </a:lnTo>
                  <a:lnTo>
                    <a:pt x="69" y="716"/>
                  </a:lnTo>
                  <a:lnTo>
                    <a:pt x="29" y="763"/>
                  </a:lnTo>
                  <a:lnTo>
                    <a:pt x="0" y="930"/>
                  </a:lnTo>
                  <a:lnTo>
                    <a:pt x="6" y="999"/>
                  </a:lnTo>
                  <a:lnTo>
                    <a:pt x="44" y="999"/>
                  </a:lnTo>
                  <a:lnTo>
                    <a:pt x="64" y="985"/>
                  </a:lnTo>
                  <a:lnTo>
                    <a:pt x="115" y="854"/>
                  </a:lnTo>
                  <a:lnTo>
                    <a:pt x="168" y="793"/>
                  </a:lnTo>
                  <a:lnTo>
                    <a:pt x="544" y="931"/>
                  </a:lnTo>
                  <a:lnTo>
                    <a:pt x="741" y="749"/>
                  </a:lnTo>
                  <a:lnTo>
                    <a:pt x="937" y="721"/>
                  </a:lnTo>
                  <a:lnTo>
                    <a:pt x="999" y="732"/>
                  </a:lnTo>
                  <a:lnTo>
                    <a:pt x="999" y="735"/>
                  </a:lnTo>
                  <a:lnTo>
                    <a:pt x="1001" y="737"/>
                  </a:lnTo>
                  <a:lnTo>
                    <a:pt x="1001" y="740"/>
                  </a:lnTo>
                  <a:lnTo>
                    <a:pt x="1001" y="744"/>
                  </a:lnTo>
                  <a:lnTo>
                    <a:pt x="1003" y="749"/>
                  </a:lnTo>
                  <a:lnTo>
                    <a:pt x="1004" y="754"/>
                  </a:lnTo>
                  <a:lnTo>
                    <a:pt x="1006" y="760"/>
                  </a:lnTo>
                  <a:lnTo>
                    <a:pt x="1006" y="762"/>
                  </a:lnTo>
                  <a:lnTo>
                    <a:pt x="1006" y="765"/>
                  </a:lnTo>
                  <a:lnTo>
                    <a:pt x="1006" y="768"/>
                  </a:lnTo>
                  <a:lnTo>
                    <a:pt x="1008" y="772"/>
                  </a:lnTo>
                  <a:lnTo>
                    <a:pt x="1008" y="775"/>
                  </a:lnTo>
                  <a:lnTo>
                    <a:pt x="1009" y="780"/>
                  </a:lnTo>
                  <a:lnTo>
                    <a:pt x="1009" y="783"/>
                  </a:lnTo>
                  <a:lnTo>
                    <a:pt x="1011" y="786"/>
                  </a:lnTo>
                  <a:lnTo>
                    <a:pt x="1013" y="791"/>
                  </a:lnTo>
                  <a:lnTo>
                    <a:pt x="1013" y="795"/>
                  </a:lnTo>
                  <a:lnTo>
                    <a:pt x="1014" y="798"/>
                  </a:lnTo>
                  <a:lnTo>
                    <a:pt x="1014" y="803"/>
                  </a:lnTo>
                  <a:lnTo>
                    <a:pt x="1016" y="806"/>
                  </a:lnTo>
                  <a:lnTo>
                    <a:pt x="1016" y="811"/>
                  </a:lnTo>
                  <a:lnTo>
                    <a:pt x="1018" y="814"/>
                  </a:lnTo>
                  <a:lnTo>
                    <a:pt x="1019" y="819"/>
                  </a:lnTo>
                  <a:lnTo>
                    <a:pt x="1019" y="823"/>
                  </a:lnTo>
                  <a:lnTo>
                    <a:pt x="1021" y="828"/>
                  </a:lnTo>
                  <a:lnTo>
                    <a:pt x="1021" y="831"/>
                  </a:lnTo>
                  <a:lnTo>
                    <a:pt x="1022" y="836"/>
                  </a:lnTo>
                  <a:lnTo>
                    <a:pt x="1022" y="839"/>
                  </a:lnTo>
                  <a:lnTo>
                    <a:pt x="1024" y="844"/>
                  </a:lnTo>
                  <a:lnTo>
                    <a:pt x="1024" y="847"/>
                  </a:lnTo>
                  <a:lnTo>
                    <a:pt x="1026" y="852"/>
                  </a:lnTo>
                  <a:lnTo>
                    <a:pt x="1026" y="856"/>
                  </a:lnTo>
                  <a:lnTo>
                    <a:pt x="1027" y="859"/>
                  </a:lnTo>
                  <a:lnTo>
                    <a:pt x="1027" y="862"/>
                  </a:lnTo>
                  <a:lnTo>
                    <a:pt x="1029" y="867"/>
                  </a:lnTo>
                  <a:lnTo>
                    <a:pt x="1029" y="870"/>
                  </a:lnTo>
                  <a:lnTo>
                    <a:pt x="1031" y="874"/>
                  </a:lnTo>
                  <a:lnTo>
                    <a:pt x="1031" y="877"/>
                  </a:lnTo>
                  <a:lnTo>
                    <a:pt x="1032" y="880"/>
                  </a:lnTo>
                  <a:lnTo>
                    <a:pt x="1032" y="885"/>
                  </a:lnTo>
                  <a:lnTo>
                    <a:pt x="1034" y="892"/>
                  </a:lnTo>
                  <a:lnTo>
                    <a:pt x="1036" y="897"/>
                  </a:lnTo>
                  <a:lnTo>
                    <a:pt x="1037" y="902"/>
                  </a:lnTo>
                  <a:lnTo>
                    <a:pt x="1037" y="905"/>
                  </a:lnTo>
                  <a:lnTo>
                    <a:pt x="1039" y="908"/>
                  </a:lnTo>
                  <a:lnTo>
                    <a:pt x="1039" y="910"/>
                  </a:lnTo>
                  <a:lnTo>
                    <a:pt x="1039" y="911"/>
                  </a:lnTo>
                  <a:lnTo>
                    <a:pt x="1039" y="911"/>
                  </a:lnTo>
                  <a:lnTo>
                    <a:pt x="1041" y="915"/>
                  </a:lnTo>
                  <a:lnTo>
                    <a:pt x="1042" y="918"/>
                  </a:lnTo>
                  <a:lnTo>
                    <a:pt x="1044" y="923"/>
                  </a:lnTo>
                  <a:lnTo>
                    <a:pt x="1046" y="926"/>
                  </a:lnTo>
                  <a:lnTo>
                    <a:pt x="1046" y="928"/>
                  </a:lnTo>
                  <a:lnTo>
                    <a:pt x="1049" y="931"/>
                  </a:lnTo>
                  <a:lnTo>
                    <a:pt x="1050" y="934"/>
                  </a:lnTo>
                  <a:lnTo>
                    <a:pt x="1052" y="939"/>
                  </a:lnTo>
                  <a:lnTo>
                    <a:pt x="1054" y="943"/>
                  </a:lnTo>
                  <a:lnTo>
                    <a:pt x="1055" y="946"/>
                  </a:lnTo>
                  <a:lnTo>
                    <a:pt x="1057" y="951"/>
                  </a:lnTo>
                  <a:lnTo>
                    <a:pt x="1059" y="956"/>
                  </a:lnTo>
                  <a:lnTo>
                    <a:pt x="1060" y="961"/>
                  </a:lnTo>
                  <a:lnTo>
                    <a:pt x="1064" y="964"/>
                  </a:lnTo>
                  <a:lnTo>
                    <a:pt x="1065" y="971"/>
                  </a:lnTo>
                  <a:lnTo>
                    <a:pt x="1067" y="974"/>
                  </a:lnTo>
                  <a:lnTo>
                    <a:pt x="1070" y="979"/>
                  </a:lnTo>
                  <a:lnTo>
                    <a:pt x="1072" y="985"/>
                  </a:lnTo>
                  <a:lnTo>
                    <a:pt x="1075" y="990"/>
                  </a:lnTo>
                  <a:lnTo>
                    <a:pt x="1077" y="995"/>
                  </a:lnTo>
                  <a:lnTo>
                    <a:pt x="1080" y="1000"/>
                  </a:lnTo>
                  <a:lnTo>
                    <a:pt x="1083" y="1007"/>
                  </a:lnTo>
                  <a:lnTo>
                    <a:pt x="1085" y="1012"/>
                  </a:lnTo>
                  <a:lnTo>
                    <a:pt x="1088" y="1017"/>
                  </a:lnTo>
                  <a:lnTo>
                    <a:pt x="1090" y="1023"/>
                  </a:lnTo>
                  <a:lnTo>
                    <a:pt x="1093" y="1028"/>
                  </a:lnTo>
                  <a:lnTo>
                    <a:pt x="1096" y="1035"/>
                  </a:lnTo>
                  <a:lnTo>
                    <a:pt x="1098" y="1040"/>
                  </a:lnTo>
                  <a:lnTo>
                    <a:pt x="1101" y="1046"/>
                  </a:lnTo>
                  <a:lnTo>
                    <a:pt x="1103" y="1051"/>
                  </a:lnTo>
                  <a:lnTo>
                    <a:pt x="1106" y="1056"/>
                  </a:lnTo>
                  <a:lnTo>
                    <a:pt x="1108" y="1063"/>
                  </a:lnTo>
                  <a:lnTo>
                    <a:pt x="1111" y="1068"/>
                  </a:lnTo>
                  <a:lnTo>
                    <a:pt x="1113" y="1073"/>
                  </a:lnTo>
                  <a:lnTo>
                    <a:pt x="1116" y="1078"/>
                  </a:lnTo>
                  <a:lnTo>
                    <a:pt x="1119" y="1083"/>
                  </a:lnTo>
                  <a:lnTo>
                    <a:pt x="1121" y="1087"/>
                  </a:lnTo>
                  <a:lnTo>
                    <a:pt x="1123" y="1092"/>
                  </a:lnTo>
                  <a:lnTo>
                    <a:pt x="1126" y="1099"/>
                  </a:lnTo>
                  <a:lnTo>
                    <a:pt x="1128" y="1102"/>
                  </a:lnTo>
                  <a:lnTo>
                    <a:pt x="1131" y="1107"/>
                  </a:lnTo>
                  <a:lnTo>
                    <a:pt x="1133" y="1112"/>
                  </a:lnTo>
                  <a:lnTo>
                    <a:pt x="1134" y="1117"/>
                  </a:lnTo>
                  <a:lnTo>
                    <a:pt x="1136" y="1120"/>
                  </a:lnTo>
                  <a:lnTo>
                    <a:pt x="1139" y="1124"/>
                  </a:lnTo>
                  <a:lnTo>
                    <a:pt x="1141" y="1127"/>
                  </a:lnTo>
                  <a:lnTo>
                    <a:pt x="1143" y="1132"/>
                  </a:lnTo>
                  <a:lnTo>
                    <a:pt x="1143" y="1135"/>
                  </a:lnTo>
                  <a:lnTo>
                    <a:pt x="1144" y="1138"/>
                  </a:lnTo>
                  <a:lnTo>
                    <a:pt x="1146" y="1142"/>
                  </a:lnTo>
                  <a:lnTo>
                    <a:pt x="1147" y="1143"/>
                  </a:lnTo>
                  <a:lnTo>
                    <a:pt x="1149" y="1148"/>
                  </a:lnTo>
                  <a:lnTo>
                    <a:pt x="1151" y="1152"/>
                  </a:lnTo>
                  <a:lnTo>
                    <a:pt x="1152" y="1153"/>
                  </a:lnTo>
                  <a:lnTo>
                    <a:pt x="1152" y="1155"/>
                  </a:lnTo>
                  <a:lnTo>
                    <a:pt x="1215" y="1226"/>
                  </a:lnTo>
                  <a:lnTo>
                    <a:pt x="1276" y="1275"/>
                  </a:lnTo>
                  <a:lnTo>
                    <a:pt x="1384" y="1196"/>
                  </a:lnTo>
                  <a:lnTo>
                    <a:pt x="1389" y="1143"/>
                  </a:lnTo>
                  <a:lnTo>
                    <a:pt x="1420" y="1135"/>
                  </a:lnTo>
                  <a:lnTo>
                    <a:pt x="1470" y="1125"/>
                  </a:lnTo>
                  <a:lnTo>
                    <a:pt x="1637" y="938"/>
                  </a:lnTo>
                  <a:lnTo>
                    <a:pt x="1662" y="887"/>
                  </a:lnTo>
                  <a:lnTo>
                    <a:pt x="1595" y="872"/>
                  </a:lnTo>
                  <a:lnTo>
                    <a:pt x="1511" y="887"/>
                  </a:lnTo>
                  <a:lnTo>
                    <a:pt x="1417" y="944"/>
                  </a:lnTo>
                  <a:lnTo>
                    <a:pt x="1369" y="930"/>
                  </a:lnTo>
                  <a:lnTo>
                    <a:pt x="1059" y="558"/>
                  </a:lnTo>
                  <a:lnTo>
                    <a:pt x="870" y="530"/>
                  </a:lnTo>
                  <a:lnTo>
                    <a:pt x="893" y="489"/>
                  </a:lnTo>
                  <a:lnTo>
                    <a:pt x="751" y="453"/>
                  </a:lnTo>
                  <a:lnTo>
                    <a:pt x="687" y="481"/>
                  </a:lnTo>
                  <a:lnTo>
                    <a:pt x="685" y="249"/>
                  </a:lnTo>
                  <a:lnTo>
                    <a:pt x="761" y="247"/>
                  </a:lnTo>
                  <a:lnTo>
                    <a:pt x="758" y="370"/>
                  </a:lnTo>
                  <a:lnTo>
                    <a:pt x="717" y="403"/>
                  </a:lnTo>
                  <a:lnTo>
                    <a:pt x="720" y="431"/>
                  </a:lnTo>
                  <a:lnTo>
                    <a:pt x="820" y="431"/>
                  </a:lnTo>
                  <a:lnTo>
                    <a:pt x="939" y="438"/>
                  </a:lnTo>
                  <a:lnTo>
                    <a:pt x="985" y="413"/>
                  </a:lnTo>
                  <a:lnTo>
                    <a:pt x="1052" y="456"/>
                  </a:lnTo>
                  <a:lnTo>
                    <a:pt x="1108" y="469"/>
                  </a:lnTo>
                  <a:lnTo>
                    <a:pt x="1190" y="454"/>
                  </a:lnTo>
                  <a:lnTo>
                    <a:pt x="1397" y="234"/>
                  </a:lnTo>
                  <a:lnTo>
                    <a:pt x="1491" y="298"/>
                  </a:lnTo>
                  <a:lnTo>
                    <a:pt x="1537" y="254"/>
                  </a:lnTo>
                  <a:lnTo>
                    <a:pt x="1471" y="73"/>
                  </a:lnTo>
                  <a:lnTo>
                    <a:pt x="1363" y="20"/>
                  </a:lnTo>
                  <a:lnTo>
                    <a:pt x="1338" y="48"/>
                  </a:lnTo>
                  <a:lnTo>
                    <a:pt x="1274" y="148"/>
                  </a:lnTo>
                  <a:lnTo>
                    <a:pt x="1295" y="170"/>
                  </a:lnTo>
                  <a:lnTo>
                    <a:pt x="1318" y="184"/>
                  </a:lnTo>
                  <a:lnTo>
                    <a:pt x="1307" y="216"/>
                  </a:lnTo>
                  <a:lnTo>
                    <a:pt x="1243" y="267"/>
                  </a:lnTo>
                  <a:lnTo>
                    <a:pt x="1198" y="313"/>
                  </a:lnTo>
                  <a:lnTo>
                    <a:pt x="1111" y="341"/>
                  </a:lnTo>
                  <a:lnTo>
                    <a:pt x="1075" y="231"/>
                  </a:lnTo>
                  <a:lnTo>
                    <a:pt x="1050" y="186"/>
                  </a:lnTo>
                  <a:lnTo>
                    <a:pt x="1060" y="170"/>
                  </a:lnTo>
                  <a:lnTo>
                    <a:pt x="1092" y="198"/>
                  </a:lnTo>
                  <a:lnTo>
                    <a:pt x="1143" y="171"/>
                  </a:lnTo>
                  <a:lnTo>
                    <a:pt x="1167" y="109"/>
                  </a:lnTo>
                  <a:lnTo>
                    <a:pt x="1216" y="106"/>
                  </a:lnTo>
                  <a:lnTo>
                    <a:pt x="1212" y="53"/>
                  </a:lnTo>
                  <a:lnTo>
                    <a:pt x="1111" y="2"/>
                  </a:lnTo>
                  <a:lnTo>
                    <a:pt x="1111" y="2"/>
                  </a:lnTo>
                  <a:close/>
                </a:path>
              </a:pathLst>
            </a:custGeom>
            <a:solidFill>
              <a:srgbClr val="FCBD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608638" y="3646488"/>
              <a:ext cx="341312" cy="522288"/>
            </a:xfrm>
            <a:custGeom>
              <a:avLst/>
              <a:gdLst/>
              <a:ahLst/>
              <a:cxnLst>
                <a:cxn ang="0">
                  <a:pos x="164" y="2"/>
                </a:cxn>
                <a:cxn ang="0">
                  <a:pos x="151" y="8"/>
                </a:cxn>
                <a:cxn ang="0">
                  <a:pos x="140" y="15"/>
                </a:cxn>
                <a:cxn ang="0">
                  <a:pos x="130" y="21"/>
                </a:cxn>
                <a:cxn ang="0">
                  <a:pos x="120" y="28"/>
                </a:cxn>
                <a:cxn ang="0">
                  <a:pos x="105" y="43"/>
                </a:cxn>
                <a:cxn ang="0">
                  <a:pos x="98" y="56"/>
                </a:cxn>
                <a:cxn ang="0">
                  <a:pos x="98" y="64"/>
                </a:cxn>
                <a:cxn ang="0">
                  <a:pos x="102" y="81"/>
                </a:cxn>
                <a:cxn ang="0">
                  <a:pos x="102" y="90"/>
                </a:cxn>
                <a:cxn ang="0">
                  <a:pos x="103" y="100"/>
                </a:cxn>
                <a:cxn ang="0">
                  <a:pos x="105" y="112"/>
                </a:cxn>
                <a:cxn ang="0">
                  <a:pos x="108" y="125"/>
                </a:cxn>
                <a:cxn ang="0">
                  <a:pos x="108" y="137"/>
                </a:cxn>
                <a:cxn ang="0">
                  <a:pos x="112" y="150"/>
                </a:cxn>
                <a:cxn ang="0">
                  <a:pos x="113" y="163"/>
                </a:cxn>
                <a:cxn ang="0">
                  <a:pos x="115" y="176"/>
                </a:cxn>
                <a:cxn ang="0">
                  <a:pos x="117" y="188"/>
                </a:cxn>
                <a:cxn ang="0">
                  <a:pos x="118" y="201"/>
                </a:cxn>
                <a:cxn ang="0">
                  <a:pos x="118" y="212"/>
                </a:cxn>
                <a:cxn ang="0">
                  <a:pos x="121" y="224"/>
                </a:cxn>
                <a:cxn ang="0">
                  <a:pos x="121" y="232"/>
                </a:cxn>
                <a:cxn ang="0">
                  <a:pos x="123" y="247"/>
                </a:cxn>
                <a:cxn ang="0">
                  <a:pos x="125" y="258"/>
                </a:cxn>
                <a:cxn ang="0">
                  <a:pos x="117" y="265"/>
                </a:cxn>
                <a:cxn ang="0">
                  <a:pos x="108" y="260"/>
                </a:cxn>
                <a:cxn ang="0">
                  <a:pos x="97" y="255"/>
                </a:cxn>
                <a:cxn ang="0">
                  <a:pos x="89" y="248"/>
                </a:cxn>
                <a:cxn ang="0">
                  <a:pos x="105" y="12"/>
                </a:cxn>
                <a:cxn ang="0">
                  <a:pos x="97" y="13"/>
                </a:cxn>
                <a:cxn ang="0">
                  <a:pos x="85" y="16"/>
                </a:cxn>
                <a:cxn ang="0">
                  <a:pos x="75" y="23"/>
                </a:cxn>
                <a:cxn ang="0">
                  <a:pos x="64" y="28"/>
                </a:cxn>
                <a:cxn ang="0">
                  <a:pos x="51" y="35"/>
                </a:cxn>
                <a:cxn ang="0">
                  <a:pos x="38" y="41"/>
                </a:cxn>
                <a:cxn ang="0">
                  <a:pos x="26" y="48"/>
                </a:cxn>
                <a:cxn ang="0">
                  <a:pos x="18" y="56"/>
                </a:cxn>
                <a:cxn ang="0">
                  <a:pos x="6" y="69"/>
                </a:cxn>
                <a:cxn ang="0">
                  <a:pos x="3" y="82"/>
                </a:cxn>
                <a:cxn ang="0">
                  <a:pos x="1" y="95"/>
                </a:cxn>
                <a:cxn ang="0">
                  <a:pos x="1" y="107"/>
                </a:cxn>
                <a:cxn ang="0">
                  <a:pos x="0" y="117"/>
                </a:cxn>
                <a:cxn ang="0">
                  <a:pos x="0" y="128"/>
                </a:cxn>
                <a:cxn ang="0">
                  <a:pos x="0" y="141"/>
                </a:cxn>
                <a:cxn ang="0">
                  <a:pos x="0" y="155"/>
                </a:cxn>
                <a:cxn ang="0">
                  <a:pos x="0" y="166"/>
                </a:cxn>
                <a:cxn ang="0">
                  <a:pos x="1" y="179"/>
                </a:cxn>
                <a:cxn ang="0">
                  <a:pos x="1" y="192"/>
                </a:cxn>
                <a:cxn ang="0">
                  <a:pos x="1" y="206"/>
                </a:cxn>
                <a:cxn ang="0">
                  <a:pos x="3" y="217"/>
                </a:cxn>
                <a:cxn ang="0">
                  <a:pos x="5" y="229"/>
                </a:cxn>
                <a:cxn ang="0">
                  <a:pos x="5" y="240"/>
                </a:cxn>
                <a:cxn ang="0">
                  <a:pos x="6" y="250"/>
                </a:cxn>
                <a:cxn ang="0">
                  <a:pos x="8" y="266"/>
                </a:cxn>
                <a:cxn ang="0">
                  <a:pos x="11" y="278"/>
                </a:cxn>
                <a:cxn ang="0">
                  <a:pos x="15" y="291"/>
                </a:cxn>
                <a:cxn ang="0">
                  <a:pos x="20" y="304"/>
                </a:cxn>
                <a:cxn ang="0">
                  <a:pos x="26" y="317"/>
                </a:cxn>
                <a:cxn ang="0">
                  <a:pos x="33" y="324"/>
                </a:cxn>
                <a:cxn ang="0">
                  <a:pos x="215" y="306"/>
                </a:cxn>
                <a:cxn ang="0">
                  <a:pos x="168" y="99"/>
                </a:cxn>
                <a:cxn ang="0">
                  <a:pos x="168" y="0"/>
                </a:cxn>
              </a:cxnLst>
              <a:rect l="0" t="0" r="r" b="b"/>
              <a:pathLst>
                <a:path w="215" h="329">
                  <a:moveTo>
                    <a:pt x="168" y="0"/>
                  </a:moveTo>
                  <a:lnTo>
                    <a:pt x="166" y="0"/>
                  </a:lnTo>
                  <a:lnTo>
                    <a:pt x="164" y="2"/>
                  </a:lnTo>
                  <a:lnTo>
                    <a:pt x="161" y="3"/>
                  </a:lnTo>
                  <a:lnTo>
                    <a:pt x="156" y="5"/>
                  </a:lnTo>
                  <a:lnTo>
                    <a:pt x="151" y="8"/>
                  </a:lnTo>
                  <a:lnTo>
                    <a:pt x="146" y="12"/>
                  </a:lnTo>
                  <a:lnTo>
                    <a:pt x="141" y="13"/>
                  </a:lnTo>
                  <a:lnTo>
                    <a:pt x="140" y="15"/>
                  </a:lnTo>
                  <a:lnTo>
                    <a:pt x="136" y="18"/>
                  </a:lnTo>
                  <a:lnTo>
                    <a:pt x="133" y="20"/>
                  </a:lnTo>
                  <a:lnTo>
                    <a:pt x="130" y="21"/>
                  </a:lnTo>
                  <a:lnTo>
                    <a:pt x="126" y="25"/>
                  </a:lnTo>
                  <a:lnTo>
                    <a:pt x="123" y="26"/>
                  </a:lnTo>
                  <a:lnTo>
                    <a:pt x="120" y="28"/>
                  </a:lnTo>
                  <a:lnTo>
                    <a:pt x="113" y="33"/>
                  </a:lnTo>
                  <a:lnTo>
                    <a:pt x="110" y="38"/>
                  </a:lnTo>
                  <a:lnTo>
                    <a:pt x="105" y="43"/>
                  </a:lnTo>
                  <a:lnTo>
                    <a:pt x="102" y="48"/>
                  </a:lnTo>
                  <a:lnTo>
                    <a:pt x="98" y="51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8" y="61"/>
                  </a:lnTo>
                  <a:lnTo>
                    <a:pt x="98" y="64"/>
                  </a:lnTo>
                  <a:lnTo>
                    <a:pt x="100" y="69"/>
                  </a:lnTo>
                  <a:lnTo>
                    <a:pt x="100" y="74"/>
                  </a:lnTo>
                  <a:lnTo>
                    <a:pt x="102" y="81"/>
                  </a:lnTo>
                  <a:lnTo>
                    <a:pt x="102" y="84"/>
                  </a:lnTo>
                  <a:lnTo>
                    <a:pt x="102" y="87"/>
                  </a:lnTo>
                  <a:lnTo>
                    <a:pt x="102" y="90"/>
                  </a:lnTo>
                  <a:lnTo>
                    <a:pt x="103" y="94"/>
                  </a:lnTo>
                  <a:lnTo>
                    <a:pt x="103" y="97"/>
                  </a:lnTo>
                  <a:lnTo>
                    <a:pt x="103" y="100"/>
                  </a:lnTo>
                  <a:lnTo>
                    <a:pt x="103" y="104"/>
                  </a:lnTo>
                  <a:lnTo>
                    <a:pt x="105" y="109"/>
                  </a:lnTo>
                  <a:lnTo>
                    <a:pt x="105" y="112"/>
                  </a:lnTo>
                  <a:lnTo>
                    <a:pt x="105" y="117"/>
                  </a:lnTo>
                  <a:lnTo>
                    <a:pt x="107" y="120"/>
                  </a:lnTo>
                  <a:lnTo>
                    <a:pt x="108" y="125"/>
                  </a:lnTo>
                  <a:lnTo>
                    <a:pt x="108" y="128"/>
                  </a:lnTo>
                  <a:lnTo>
                    <a:pt x="108" y="133"/>
                  </a:lnTo>
                  <a:lnTo>
                    <a:pt x="108" y="137"/>
                  </a:lnTo>
                  <a:lnTo>
                    <a:pt x="110" y="141"/>
                  </a:lnTo>
                  <a:lnTo>
                    <a:pt x="110" y="146"/>
                  </a:lnTo>
                  <a:lnTo>
                    <a:pt x="112" y="150"/>
                  </a:lnTo>
                  <a:lnTo>
                    <a:pt x="112" y="155"/>
                  </a:lnTo>
                  <a:lnTo>
                    <a:pt x="113" y="160"/>
                  </a:lnTo>
                  <a:lnTo>
                    <a:pt x="113" y="163"/>
                  </a:lnTo>
                  <a:lnTo>
                    <a:pt x="113" y="168"/>
                  </a:lnTo>
                  <a:lnTo>
                    <a:pt x="113" y="171"/>
                  </a:lnTo>
                  <a:lnTo>
                    <a:pt x="115" y="176"/>
                  </a:lnTo>
                  <a:lnTo>
                    <a:pt x="115" y="181"/>
                  </a:lnTo>
                  <a:lnTo>
                    <a:pt x="115" y="184"/>
                  </a:lnTo>
                  <a:lnTo>
                    <a:pt x="117" y="188"/>
                  </a:lnTo>
                  <a:lnTo>
                    <a:pt x="117" y="192"/>
                  </a:lnTo>
                  <a:lnTo>
                    <a:pt x="117" y="196"/>
                  </a:lnTo>
                  <a:lnTo>
                    <a:pt x="118" y="201"/>
                  </a:lnTo>
                  <a:lnTo>
                    <a:pt x="118" y="204"/>
                  </a:lnTo>
                  <a:lnTo>
                    <a:pt x="118" y="209"/>
                  </a:lnTo>
                  <a:lnTo>
                    <a:pt x="118" y="212"/>
                  </a:lnTo>
                  <a:lnTo>
                    <a:pt x="120" y="216"/>
                  </a:lnTo>
                  <a:lnTo>
                    <a:pt x="120" y="219"/>
                  </a:lnTo>
                  <a:lnTo>
                    <a:pt x="121" y="224"/>
                  </a:lnTo>
                  <a:lnTo>
                    <a:pt x="121" y="227"/>
                  </a:lnTo>
                  <a:lnTo>
                    <a:pt x="121" y="230"/>
                  </a:lnTo>
                  <a:lnTo>
                    <a:pt x="121" y="232"/>
                  </a:lnTo>
                  <a:lnTo>
                    <a:pt x="123" y="237"/>
                  </a:lnTo>
                  <a:lnTo>
                    <a:pt x="123" y="242"/>
                  </a:lnTo>
                  <a:lnTo>
                    <a:pt x="123" y="247"/>
                  </a:lnTo>
                  <a:lnTo>
                    <a:pt x="123" y="252"/>
                  </a:lnTo>
                  <a:lnTo>
                    <a:pt x="125" y="255"/>
                  </a:lnTo>
                  <a:lnTo>
                    <a:pt x="125" y="258"/>
                  </a:lnTo>
                  <a:lnTo>
                    <a:pt x="125" y="260"/>
                  </a:lnTo>
                  <a:lnTo>
                    <a:pt x="121" y="263"/>
                  </a:lnTo>
                  <a:lnTo>
                    <a:pt x="117" y="265"/>
                  </a:lnTo>
                  <a:lnTo>
                    <a:pt x="113" y="263"/>
                  </a:lnTo>
                  <a:lnTo>
                    <a:pt x="110" y="262"/>
                  </a:lnTo>
                  <a:lnTo>
                    <a:pt x="108" y="260"/>
                  </a:lnTo>
                  <a:lnTo>
                    <a:pt x="105" y="260"/>
                  </a:lnTo>
                  <a:lnTo>
                    <a:pt x="102" y="257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2" y="252"/>
                  </a:lnTo>
                  <a:lnTo>
                    <a:pt x="89" y="248"/>
                  </a:lnTo>
                  <a:lnTo>
                    <a:pt x="89" y="248"/>
                  </a:lnTo>
                  <a:lnTo>
                    <a:pt x="59" y="71"/>
                  </a:lnTo>
                  <a:lnTo>
                    <a:pt x="105" y="12"/>
                  </a:lnTo>
                  <a:lnTo>
                    <a:pt x="103" y="12"/>
                  </a:lnTo>
                  <a:lnTo>
                    <a:pt x="100" y="12"/>
                  </a:lnTo>
                  <a:lnTo>
                    <a:pt x="97" y="13"/>
                  </a:lnTo>
                  <a:lnTo>
                    <a:pt x="92" y="15"/>
                  </a:lnTo>
                  <a:lnTo>
                    <a:pt x="89" y="16"/>
                  </a:lnTo>
                  <a:lnTo>
                    <a:pt x="85" y="16"/>
                  </a:lnTo>
                  <a:lnTo>
                    <a:pt x="82" y="18"/>
                  </a:lnTo>
                  <a:lnTo>
                    <a:pt x="79" y="21"/>
                  </a:lnTo>
                  <a:lnTo>
                    <a:pt x="75" y="23"/>
                  </a:lnTo>
                  <a:lnTo>
                    <a:pt x="71" y="25"/>
                  </a:lnTo>
                  <a:lnTo>
                    <a:pt x="67" y="26"/>
                  </a:lnTo>
                  <a:lnTo>
                    <a:pt x="64" y="28"/>
                  </a:lnTo>
                  <a:lnTo>
                    <a:pt x="59" y="30"/>
                  </a:lnTo>
                  <a:lnTo>
                    <a:pt x="54" y="31"/>
                  </a:lnTo>
                  <a:lnTo>
                    <a:pt x="51" y="35"/>
                  </a:lnTo>
                  <a:lnTo>
                    <a:pt x="46" y="36"/>
                  </a:lnTo>
                  <a:lnTo>
                    <a:pt x="43" y="38"/>
                  </a:lnTo>
                  <a:lnTo>
                    <a:pt x="38" y="41"/>
                  </a:lnTo>
                  <a:lnTo>
                    <a:pt x="34" y="44"/>
                  </a:lnTo>
                  <a:lnTo>
                    <a:pt x="31" y="46"/>
                  </a:lnTo>
                  <a:lnTo>
                    <a:pt x="26" y="48"/>
                  </a:lnTo>
                  <a:lnTo>
                    <a:pt x="23" y="51"/>
                  </a:lnTo>
                  <a:lnTo>
                    <a:pt x="20" y="53"/>
                  </a:lnTo>
                  <a:lnTo>
                    <a:pt x="18" y="56"/>
                  </a:lnTo>
                  <a:lnTo>
                    <a:pt x="11" y="61"/>
                  </a:lnTo>
                  <a:lnTo>
                    <a:pt x="8" y="67"/>
                  </a:lnTo>
                  <a:lnTo>
                    <a:pt x="6" y="69"/>
                  </a:lnTo>
                  <a:lnTo>
                    <a:pt x="5" y="72"/>
                  </a:lnTo>
                  <a:lnTo>
                    <a:pt x="5" y="77"/>
                  </a:lnTo>
                  <a:lnTo>
                    <a:pt x="3" y="82"/>
                  </a:lnTo>
                  <a:lnTo>
                    <a:pt x="1" y="87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9"/>
                  </a:lnTo>
                  <a:lnTo>
                    <a:pt x="1" y="104"/>
                  </a:lnTo>
                  <a:lnTo>
                    <a:pt x="1" y="107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0" y="122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0" y="141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71"/>
                  </a:lnTo>
                  <a:lnTo>
                    <a:pt x="1" y="176"/>
                  </a:lnTo>
                  <a:lnTo>
                    <a:pt x="1" y="179"/>
                  </a:lnTo>
                  <a:lnTo>
                    <a:pt x="1" y="184"/>
                  </a:lnTo>
                  <a:lnTo>
                    <a:pt x="1" y="188"/>
                  </a:lnTo>
                  <a:lnTo>
                    <a:pt x="1" y="192"/>
                  </a:lnTo>
                  <a:lnTo>
                    <a:pt x="1" y="197"/>
                  </a:lnTo>
                  <a:lnTo>
                    <a:pt x="1" y="201"/>
                  </a:lnTo>
                  <a:lnTo>
                    <a:pt x="1" y="206"/>
                  </a:lnTo>
                  <a:lnTo>
                    <a:pt x="1" y="209"/>
                  </a:lnTo>
                  <a:lnTo>
                    <a:pt x="3" y="214"/>
                  </a:lnTo>
                  <a:lnTo>
                    <a:pt x="3" y="217"/>
                  </a:lnTo>
                  <a:lnTo>
                    <a:pt x="3" y="220"/>
                  </a:lnTo>
                  <a:lnTo>
                    <a:pt x="3" y="224"/>
                  </a:lnTo>
                  <a:lnTo>
                    <a:pt x="5" y="229"/>
                  </a:lnTo>
                  <a:lnTo>
                    <a:pt x="5" y="232"/>
                  </a:lnTo>
                  <a:lnTo>
                    <a:pt x="5" y="237"/>
                  </a:lnTo>
                  <a:lnTo>
                    <a:pt x="5" y="240"/>
                  </a:lnTo>
                  <a:lnTo>
                    <a:pt x="6" y="243"/>
                  </a:lnTo>
                  <a:lnTo>
                    <a:pt x="6" y="247"/>
                  </a:lnTo>
                  <a:lnTo>
                    <a:pt x="6" y="250"/>
                  </a:lnTo>
                  <a:lnTo>
                    <a:pt x="6" y="255"/>
                  </a:lnTo>
                  <a:lnTo>
                    <a:pt x="8" y="262"/>
                  </a:lnTo>
                  <a:lnTo>
                    <a:pt x="8" y="266"/>
                  </a:lnTo>
                  <a:lnTo>
                    <a:pt x="10" y="271"/>
                  </a:lnTo>
                  <a:lnTo>
                    <a:pt x="10" y="275"/>
                  </a:lnTo>
                  <a:lnTo>
                    <a:pt x="11" y="278"/>
                  </a:lnTo>
                  <a:lnTo>
                    <a:pt x="11" y="283"/>
                  </a:lnTo>
                  <a:lnTo>
                    <a:pt x="13" y="288"/>
                  </a:lnTo>
                  <a:lnTo>
                    <a:pt x="15" y="291"/>
                  </a:lnTo>
                  <a:lnTo>
                    <a:pt x="16" y="296"/>
                  </a:lnTo>
                  <a:lnTo>
                    <a:pt x="18" y="301"/>
                  </a:lnTo>
                  <a:lnTo>
                    <a:pt x="20" y="304"/>
                  </a:lnTo>
                  <a:lnTo>
                    <a:pt x="21" y="308"/>
                  </a:lnTo>
                  <a:lnTo>
                    <a:pt x="23" y="311"/>
                  </a:lnTo>
                  <a:lnTo>
                    <a:pt x="26" y="317"/>
                  </a:lnTo>
                  <a:lnTo>
                    <a:pt x="29" y="321"/>
                  </a:lnTo>
                  <a:lnTo>
                    <a:pt x="31" y="322"/>
                  </a:lnTo>
                  <a:lnTo>
                    <a:pt x="33" y="324"/>
                  </a:lnTo>
                  <a:lnTo>
                    <a:pt x="161" y="329"/>
                  </a:lnTo>
                  <a:lnTo>
                    <a:pt x="207" y="326"/>
                  </a:lnTo>
                  <a:lnTo>
                    <a:pt x="215" y="306"/>
                  </a:lnTo>
                  <a:lnTo>
                    <a:pt x="214" y="260"/>
                  </a:lnTo>
                  <a:lnTo>
                    <a:pt x="191" y="247"/>
                  </a:lnTo>
                  <a:lnTo>
                    <a:pt x="168" y="99"/>
                  </a:lnTo>
                  <a:lnTo>
                    <a:pt x="161" y="21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6075363" y="3679825"/>
              <a:ext cx="376237" cy="455613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30" y="7"/>
                </a:cxn>
                <a:cxn ang="0">
                  <a:pos x="225" y="15"/>
                </a:cxn>
                <a:cxn ang="0">
                  <a:pos x="220" y="22"/>
                </a:cxn>
                <a:cxn ang="0">
                  <a:pos x="215" y="30"/>
                </a:cxn>
                <a:cxn ang="0">
                  <a:pos x="209" y="40"/>
                </a:cxn>
                <a:cxn ang="0">
                  <a:pos x="202" y="50"/>
                </a:cxn>
                <a:cxn ang="0">
                  <a:pos x="194" y="60"/>
                </a:cxn>
                <a:cxn ang="0">
                  <a:pos x="188" y="69"/>
                </a:cxn>
                <a:cxn ang="0">
                  <a:pos x="179" y="79"/>
                </a:cxn>
                <a:cxn ang="0">
                  <a:pos x="171" y="89"/>
                </a:cxn>
                <a:cxn ang="0">
                  <a:pos x="165" y="99"/>
                </a:cxn>
                <a:cxn ang="0">
                  <a:pos x="155" y="109"/>
                </a:cxn>
                <a:cxn ang="0">
                  <a:pos x="146" y="119"/>
                </a:cxn>
                <a:cxn ang="0">
                  <a:pos x="140" y="127"/>
                </a:cxn>
                <a:cxn ang="0">
                  <a:pos x="130" y="134"/>
                </a:cxn>
                <a:cxn ang="0">
                  <a:pos x="120" y="142"/>
                </a:cxn>
                <a:cxn ang="0">
                  <a:pos x="110" y="150"/>
                </a:cxn>
                <a:cxn ang="0">
                  <a:pos x="99" y="158"/>
                </a:cxn>
                <a:cxn ang="0">
                  <a:pos x="89" y="165"/>
                </a:cxn>
                <a:cxn ang="0">
                  <a:pos x="77" y="171"/>
                </a:cxn>
                <a:cxn ang="0">
                  <a:pos x="68" y="178"/>
                </a:cxn>
                <a:cxn ang="0">
                  <a:pos x="58" y="183"/>
                </a:cxn>
                <a:cxn ang="0">
                  <a:pos x="48" y="188"/>
                </a:cxn>
                <a:cxn ang="0">
                  <a:pos x="40" y="193"/>
                </a:cxn>
                <a:cxn ang="0">
                  <a:pos x="31" y="198"/>
                </a:cxn>
                <a:cxn ang="0">
                  <a:pos x="23" y="201"/>
                </a:cxn>
                <a:cxn ang="0">
                  <a:pos x="17" y="206"/>
                </a:cxn>
                <a:cxn ang="0">
                  <a:pos x="0" y="239"/>
                </a:cxn>
                <a:cxn ang="0">
                  <a:pos x="30" y="242"/>
                </a:cxn>
                <a:cxn ang="0">
                  <a:pos x="46" y="242"/>
                </a:cxn>
                <a:cxn ang="0">
                  <a:pos x="40" y="249"/>
                </a:cxn>
                <a:cxn ang="0">
                  <a:pos x="30" y="260"/>
                </a:cxn>
                <a:cxn ang="0">
                  <a:pos x="25" y="270"/>
                </a:cxn>
                <a:cxn ang="0">
                  <a:pos x="25" y="275"/>
                </a:cxn>
                <a:cxn ang="0">
                  <a:pos x="30" y="278"/>
                </a:cxn>
                <a:cxn ang="0">
                  <a:pos x="36" y="278"/>
                </a:cxn>
                <a:cxn ang="0">
                  <a:pos x="43" y="280"/>
                </a:cxn>
                <a:cxn ang="0">
                  <a:pos x="51" y="282"/>
                </a:cxn>
                <a:cxn ang="0">
                  <a:pos x="59" y="283"/>
                </a:cxn>
                <a:cxn ang="0">
                  <a:pos x="69" y="283"/>
                </a:cxn>
                <a:cxn ang="0">
                  <a:pos x="79" y="285"/>
                </a:cxn>
                <a:cxn ang="0">
                  <a:pos x="89" y="285"/>
                </a:cxn>
                <a:cxn ang="0">
                  <a:pos x="97" y="285"/>
                </a:cxn>
                <a:cxn ang="0">
                  <a:pos x="105" y="285"/>
                </a:cxn>
                <a:cxn ang="0">
                  <a:pos x="112" y="287"/>
                </a:cxn>
                <a:cxn ang="0">
                  <a:pos x="118" y="287"/>
                </a:cxn>
                <a:cxn ang="0">
                  <a:pos x="123" y="287"/>
                </a:cxn>
                <a:cxn ang="0">
                  <a:pos x="160" y="165"/>
                </a:cxn>
                <a:cxn ang="0">
                  <a:pos x="229" y="25"/>
                </a:cxn>
                <a:cxn ang="0">
                  <a:pos x="237" y="0"/>
                </a:cxn>
              </a:cxnLst>
              <a:rect l="0" t="0" r="r" b="b"/>
              <a:pathLst>
                <a:path w="237" h="287">
                  <a:moveTo>
                    <a:pt x="237" y="0"/>
                  </a:moveTo>
                  <a:lnTo>
                    <a:pt x="235" y="0"/>
                  </a:lnTo>
                  <a:lnTo>
                    <a:pt x="234" y="2"/>
                  </a:lnTo>
                  <a:lnTo>
                    <a:pt x="230" y="7"/>
                  </a:lnTo>
                  <a:lnTo>
                    <a:pt x="229" y="12"/>
                  </a:lnTo>
                  <a:lnTo>
                    <a:pt x="225" y="15"/>
                  </a:lnTo>
                  <a:lnTo>
                    <a:pt x="224" y="19"/>
                  </a:lnTo>
                  <a:lnTo>
                    <a:pt x="220" y="22"/>
                  </a:lnTo>
                  <a:lnTo>
                    <a:pt x="217" y="27"/>
                  </a:lnTo>
                  <a:lnTo>
                    <a:pt x="215" y="30"/>
                  </a:lnTo>
                  <a:lnTo>
                    <a:pt x="212" y="35"/>
                  </a:lnTo>
                  <a:lnTo>
                    <a:pt x="209" y="40"/>
                  </a:lnTo>
                  <a:lnTo>
                    <a:pt x="206" y="45"/>
                  </a:lnTo>
                  <a:lnTo>
                    <a:pt x="202" y="50"/>
                  </a:lnTo>
                  <a:lnTo>
                    <a:pt x="199" y="53"/>
                  </a:lnTo>
                  <a:lnTo>
                    <a:pt x="194" y="60"/>
                  </a:lnTo>
                  <a:lnTo>
                    <a:pt x="191" y="65"/>
                  </a:lnTo>
                  <a:lnTo>
                    <a:pt x="188" y="69"/>
                  </a:lnTo>
                  <a:lnTo>
                    <a:pt x="184" y="74"/>
                  </a:lnTo>
                  <a:lnTo>
                    <a:pt x="179" y="79"/>
                  </a:lnTo>
                  <a:lnTo>
                    <a:pt x="176" y="84"/>
                  </a:lnTo>
                  <a:lnTo>
                    <a:pt x="171" y="89"/>
                  </a:lnTo>
                  <a:lnTo>
                    <a:pt x="168" y="94"/>
                  </a:lnTo>
                  <a:lnTo>
                    <a:pt x="165" y="99"/>
                  </a:lnTo>
                  <a:lnTo>
                    <a:pt x="160" y="104"/>
                  </a:lnTo>
                  <a:lnTo>
                    <a:pt x="155" y="109"/>
                  </a:lnTo>
                  <a:lnTo>
                    <a:pt x="151" y="114"/>
                  </a:lnTo>
                  <a:lnTo>
                    <a:pt x="146" y="119"/>
                  </a:lnTo>
                  <a:lnTo>
                    <a:pt x="143" y="122"/>
                  </a:lnTo>
                  <a:lnTo>
                    <a:pt x="140" y="127"/>
                  </a:lnTo>
                  <a:lnTo>
                    <a:pt x="135" y="130"/>
                  </a:lnTo>
                  <a:lnTo>
                    <a:pt x="130" y="134"/>
                  </a:lnTo>
                  <a:lnTo>
                    <a:pt x="125" y="139"/>
                  </a:lnTo>
                  <a:lnTo>
                    <a:pt x="120" y="142"/>
                  </a:lnTo>
                  <a:lnTo>
                    <a:pt x="115" y="147"/>
                  </a:lnTo>
                  <a:lnTo>
                    <a:pt x="110" y="150"/>
                  </a:lnTo>
                  <a:lnTo>
                    <a:pt x="105" y="155"/>
                  </a:lnTo>
                  <a:lnTo>
                    <a:pt x="99" y="158"/>
                  </a:lnTo>
                  <a:lnTo>
                    <a:pt x="94" y="162"/>
                  </a:lnTo>
                  <a:lnTo>
                    <a:pt x="89" y="165"/>
                  </a:lnTo>
                  <a:lnTo>
                    <a:pt x="84" y="168"/>
                  </a:lnTo>
                  <a:lnTo>
                    <a:pt x="77" y="171"/>
                  </a:lnTo>
                  <a:lnTo>
                    <a:pt x="72" y="175"/>
                  </a:lnTo>
                  <a:lnTo>
                    <a:pt x="68" y="178"/>
                  </a:lnTo>
                  <a:lnTo>
                    <a:pt x="63" y="181"/>
                  </a:lnTo>
                  <a:lnTo>
                    <a:pt x="58" y="183"/>
                  </a:lnTo>
                  <a:lnTo>
                    <a:pt x="53" y="186"/>
                  </a:lnTo>
                  <a:lnTo>
                    <a:pt x="48" y="188"/>
                  </a:lnTo>
                  <a:lnTo>
                    <a:pt x="43" y="191"/>
                  </a:lnTo>
                  <a:lnTo>
                    <a:pt x="40" y="193"/>
                  </a:lnTo>
                  <a:lnTo>
                    <a:pt x="35" y="196"/>
                  </a:lnTo>
                  <a:lnTo>
                    <a:pt x="31" y="198"/>
                  </a:lnTo>
                  <a:lnTo>
                    <a:pt x="28" y="199"/>
                  </a:lnTo>
                  <a:lnTo>
                    <a:pt x="23" y="201"/>
                  </a:lnTo>
                  <a:lnTo>
                    <a:pt x="18" y="204"/>
                  </a:lnTo>
                  <a:lnTo>
                    <a:pt x="17" y="206"/>
                  </a:lnTo>
                  <a:lnTo>
                    <a:pt x="15" y="206"/>
                  </a:lnTo>
                  <a:lnTo>
                    <a:pt x="0" y="239"/>
                  </a:lnTo>
                  <a:lnTo>
                    <a:pt x="2" y="257"/>
                  </a:lnTo>
                  <a:lnTo>
                    <a:pt x="30" y="242"/>
                  </a:lnTo>
                  <a:lnTo>
                    <a:pt x="48" y="242"/>
                  </a:lnTo>
                  <a:lnTo>
                    <a:pt x="46" y="242"/>
                  </a:lnTo>
                  <a:lnTo>
                    <a:pt x="43" y="245"/>
                  </a:lnTo>
                  <a:lnTo>
                    <a:pt x="40" y="249"/>
                  </a:lnTo>
                  <a:lnTo>
                    <a:pt x="35" y="254"/>
                  </a:lnTo>
                  <a:lnTo>
                    <a:pt x="30" y="260"/>
                  </a:lnTo>
                  <a:lnTo>
                    <a:pt x="26" y="265"/>
                  </a:lnTo>
                  <a:lnTo>
                    <a:pt x="25" y="270"/>
                  </a:lnTo>
                  <a:lnTo>
                    <a:pt x="23" y="275"/>
                  </a:lnTo>
                  <a:lnTo>
                    <a:pt x="25" y="275"/>
                  </a:lnTo>
                  <a:lnTo>
                    <a:pt x="28" y="277"/>
                  </a:lnTo>
                  <a:lnTo>
                    <a:pt x="30" y="278"/>
                  </a:lnTo>
                  <a:lnTo>
                    <a:pt x="31" y="278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3" y="280"/>
                  </a:lnTo>
                  <a:lnTo>
                    <a:pt x="46" y="280"/>
                  </a:lnTo>
                  <a:lnTo>
                    <a:pt x="51" y="282"/>
                  </a:lnTo>
                  <a:lnTo>
                    <a:pt x="54" y="282"/>
                  </a:lnTo>
                  <a:lnTo>
                    <a:pt x="59" y="283"/>
                  </a:lnTo>
                  <a:lnTo>
                    <a:pt x="64" y="283"/>
                  </a:lnTo>
                  <a:lnTo>
                    <a:pt x="69" y="283"/>
                  </a:lnTo>
                  <a:lnTo>
                    <a:pt x="74" y="285"/>
                  </a:lnTo>
                  <a:lnTo>
                    <a:pt x="79" y="285"/>
                  </a:lnTo>
                  <a:lnTo>
                    <a:pt x="84" y="285"/>
                  </a:lnTo>
                  <a:lnTo>
                    <a:pt x="89" y="285"/>
                  </a:lnTo>
                  <a:lnTo>
                    <a:pt x="92" y="285"/>
                  </a:lnTo>
                  <a:lnTo>
                    <a:pt x="97" y="285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10" y="287"/>
                  </a:lnTo>
                  <a:lnTo>
                    <a:pt x="112" y="287"/>
                  </a:lnTo>
                  <a:lnTo>
                    <a:pt x="117" y="287"/>
                  </a:lnTo>
                  <a:lnTo>
                    <a:pt x="118" y="287"/>
                  </a:lnTo>
                  <a:lnTo>
                    <a:pt x="122" y="287"/>
                  </a:lnTo>
                  <a:lnTo>
                    <a:pt x="123" y="287"/>
                  </a:lnTo>
                  <a:lnTo>
                    <a:pt x="125" y="287"/>
                  </a:lnTo>
                  <a:lnTo>
                    <a:pt x="160" y="165"/>
                  </a:lnTo>
                  <a:lnTo>
                    <a:pt x="211" y="69"/>
                  </a:lnTo>
                  <a:lnTo>
                    <a:pt x="229" y="25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895975" y="3565525"/>
              <a:ext cx="503237" cy="681038"/>
            </a:xfrm>
            <a:custGeom>
              <a:avLst/>
              <a:gdLst/>
              <a:ahLst/>
              <a:cxnLst>
                <a:cxn ang="0">
                  <a:pos x="266" y="143"/>
                </a:cxn>
                <a:cxn ang="0">
                  <a:pos x="273" y="132"/>
                </a:cxn>
                <a:cxn ang="0">
                  <a:pos x="279" y="115"/>
                </a:cxn>
                <a:cxn ang="0">
                  <a:pos x="289" y="95"/>
                </a:cxn>
                <a:cxn ang="0">
                  <a:pos x="299" y="76"/>
                </a:cxn>
                <a:cxn ang="0">
                  <a:pos x="307" y="58"/>
                </a:cxn>
                <a:cxn ang="0">
                  <a:pos x="314" y="43"/>
                </a:cxn>
                <a:cxn ang="0">
                  <a:pos x="317" y="23"/>
                </a:cxn>
                <a:cxn ang="0">
                  <a:pos x="307" y="5"/>
                </a:cxn>
                <a:cxn ang="0">
                  <a:pos x="296" y="0"/>
                </a:cxn>
                <a:cxn ang="0">
                  <a:pos x="284" y="0"/>
                </a:cxn>
                <a:cxn ang="0">
                  <a:pos x="271" y="8"/>
                </a:cxn>
                <a:cxn ang="0">
                  <a:pos x="218" y="23"/>
                </a:cxn>
                <a:cxn ang="0">
                  <a:pos x="213" y="3"/>
                </a:cxn>
                <a:cxn ang="0">
                  <a:pos x="197" y="7"/>
                </a:cxn>
                <a:cxn ang="0">
                  <a:pos x="179" y="8"/>
                </a:cxn>
                <a:cxn ang="0">
                  <a:pos x="166" y="12"/>
                </a:cxn>
                <a:cxn ang="0">
                  <a:pos x="149" y="13"/>
                </a:cxn>
                <a:cxn ang="0">
                  <a:pos x="130" y="16"/>
                </a:cxn>
                <a:cxn ang="0">
                  <a:pos x="113" y="16"/>
                </a:cxn>
                <a:cxn ang="0">
                  <a:pos x="100" y="18"/>
                </a:cxn>
                <a:cxn ang="0">
                  <a:pos x="85" y="28"/>
                </a:cxn>
                <a:cxn ang="0">
                  <a:pos x="67" y="46"/>
                </a:cxn>
                <a:cxn ang="0">
                  <a:pos x="51" y="66"/>
                </a:cxn>
                <a:cxn ang="0">
                  <a:pos x="42" y="81"/>
                </a:cxn>
                <a:cxn ang="0">
                  <a:pos x="41" y="97"/>
                </a:cxn>
                <a:cxn ang="0">
                  <a:pos x="41" y="112"/>
                </a:cxn>
                <a:cxn ang="0">
                  <a:pos x="41" y="127"/>
                </a:cxn>
                <a:cxn ang="0">
                  <a:pos x="41" y="141"/>
                </a:cxn>
                <a:cxn ang="0">
                  <a:pos x="41" y="160"/>
                </a:cxn>
                <a:cxn ang="0">
                  <a:pos x="41" y="176"/>
                </a:cxn>
                <a:cxn ang="0">
                  <a:pos x="41" y="194"/>
                </a:cxn>
                <a:cxn ang="0">
                  <a:pos x="41" y="211"/>
                </a:cxn>
                <a:cxn ang="0">
                  <a:pos x="41" y="227"/>
                </a:cxn>
                <a:cxn ang="0">
                  <a:pos x="42" y="242"/>
                </a:cxn>
                <a:cxn ang="0">
                  <a:pos x="42" y="255"/>
                </a:cxn>
                <a:cxn ang="0">
                  <a:pos x="46" y="271"/>
                </a:cxn>
                <a:cxn ang="0">
                  <a:pos x="49" y="285"/>
                </a:cxn>
                <a:cxn ang="0">
                  <a:pos x="64" y="306"/>
                </a:cxn>
                <a:cxn ang="0">
                  <a:pos x="70" y="314"/>
                </a:cxn>
                <a:cxn ang="0">
                  <a:pos x="69" y="327"/>
                </a:cxn>
                <a:cxn ang="0">
                  <a:pos x="67" y="342"/>
                </a:cxn>
                <a:cxn ang="0">
                  <a:pos x="65" y="355"/>
                </a:cxn>
                <a:cxn ang="0">
                  <a:pos x="60" y="375"/>
                </a:cxn>
                <a:cxn ang="0">
                  <a:pos x="51" y="388"/>
                </a:cxn>
                <a:cxn ang="0">
                  <a:pos x="36" y="393"/>
                </a:cxn>
                <a:cxn ang="0">
                  <a:pos x="19" y="395"/>
                </a:cxn>
                <a:cxn ang="0">
                  <a:pos x="3" y="395"/>
                </a:cxn>
                <a:cxn ang="0">
                  <a:pos x="93" y="400"/>
                </a:cxn>
                <a:cxn ang="0">
                  <a:pos x="200" y="120"/>
                </a:cxn>
                <a:cxn ang="0">
                  <a:pos x="199" y="133"/>
                </a:cxn>
                <a:cxn ang="0">
                  <a:pos x="195" y="146"/>
                </a:cxn>
                <a:cxn ang="0">
                  <a:pos x="194" y="163"/>
                </a:cxn>
                <a:cxn ang="0">
                  <a:pos x="190" y="179"/>
                </a:cxn>
                <a:cxn ang="0">
                  <a:pos x="189" y="201"/>
                </a:cxn>
                <a:cxn ang="0">
                  <a:pos x="189" y="214"/>
                </a:cxn>
              </a:cxnLst>
              <a:rect l="0" t="0" r="r" b="b"/>
              <a:pathLst>
                <a:path w="317" h="429">
                  <a:moveTo>
                    <a:pt x="194" y="216"/>
                  </a:moveTo>
                  <a:lnTo>
                    <a:pt x="264" y="146"/>
                  </a:lnTo>
                  <a:lnTo>
                    <a:pt x="264" y="145"/>
                  </a:lnTo>
                  <a:lnTo>
                    <a:pt x="266" y="143"/>
                  </a:lnTo>
                  <a:lnTo>
                    <a:pt x="268" y="140"/>
                  </a:lnTo>
                  <a:lnTo>
                    <a:pt x="269" y="137"/>
                  </a:lnTo>
                  <a:lnTo>
                    <a:pt x="271" y="133"/>
                  </a:lnTo>
                  <a:lnTo>
                    <a:pt x="273" y="132"/>
                  </a:lnTo>
                  <a:lnTo>
                    <a:pt x="274" y="127"/>
                  </a:lnTo>
                  <a:lnTo>
                    <a:pt x="276" y="123"/>
                  </a:lnTo>
                  <a:lnTo>
                    <a:pt x="278" y="118"/>
                  </a:lnTo>
                  <a:lnTo>
                    <a:pt x="279" y="115"/>
                  </a:lnTo>
                  <a:lnTo>
                    <a:pt x="282" y="110"/>
                  </a:lnTo>
                  <a:lnTo>
                    <a:pt x="284" y="105"/>
                  </a:lnTo>
                  <a:lnTo>
                    <a:pt x="286" y="100"/>
                  </a:lnTo>
                  <a:lnTo>
                    <a:pt x="289" y="95"/>
                  </a:lnTo>
                  <a:lnTo>
                    <a:pt x="291" y="91"/>
                  </a:lnTo>
                  <a:lnTo>
                    <a:pt x="294" y="86"/>
                  </a:lnTo>
                  <a:lnTo>
                    <a:pt x="296" y="81"/>
                  </a:lnTo>
                  <a:lnTo>
                    <a:pt x="299" y="76"/>
                  </a:lnTo>
                  <a:lnTo>
                    <a:pt x="301" y="71"/>
                  </a:lnTo>
                  <a:lnTo>
                    <a:pt x="302" y="66"/>
                  </a:lnTo>
                  <a:lnTo>
                    <a:pt x="305" y="61"/>
                  </a:lnTo>
                  <a:lnTo>
                    <a:pt x="307" y="58"/>
                  </a:lnTo>
                  <a:lnTo>
                    <a:pt x="309" y="53"/>
                  </a:lnTo>
                  <a:lnTo>
                    <a:pt x="310" y="49"/>
                  </a:lnTo>
                  <a:lnTo>
                    <a:pt x="312" y="46"/>
                  </a:lnTo>
                  <a:lnTo>
                    <a:pt x="314" y="43"/>
                  </a:lnTo>
                  <a:lnTo>
                    <a:pt x="315" y="38"/>
                  </a:lnTo>
                  <a:lnTo>
                    <a:pt x="317" y="35"/>
                  </a:lnTo>
                  <a:lnTo>
                    <a:pt x="317" y="30"/>
                  </a:lnTo>
                  <a:lnTo>
                    <a:pt x="317" y="23"/>
                  </a:lnTo>
                  <a:lnTo>
                    <a:pt x="315" y="18"/>
                  </a:lnTo>
                  <a:lnTo>
                    <a:pt x="314" y="13"/>
                  </a:lnTo>
                  <a:lnTo>
                    <a:pt x="310" y="8"/>
                  </a:lnTo>
                  <a:lnTo>
                    <a:pt x="307" y="5"/>
                  </a:lnTo>
                  <a:lnTo>
                    <a:pt x="304" y="3"/>
                  </a:lnTo>
                  <a:lnTo>
                    <a:pt x="302" y="2"/>
                  </a:lnTo>
                  <a:lnTo>
                    <a:pt x="299" y="2"/>
                  </a:lnTo>
                  <a:lnTo>
                    <a:pt x="296" y="0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6" y="0"/>
                  </a:lnTo>
                  <a:lnTo>
                    <a:pt x="284" y="0"/>
                  </a:lnTo>
                  <a:lnTo>
                    <a:pt x="279" y="2"/>
                  </a:lnTo>
                  <a:lnTo>
                    <a:pt x="276" y="3"/>
                  </a:lnTo>
                  <a:lnTo>
                    <a:pt x="273" y="5"/>
                  </a:lnTo>
                  <a:lnTo>
                    <a:pt x="271" y="8"/>
                  </a:lnTo>
                  <a:lnTo>
                    <a:pt x="269" y="8"/>
                  </a:lnTo>
                  <a:lnTo>
                    <a:pt x="269" y="10"/>
                  </a:lnTo>
                  <a:lnTo>
                    <a:pt x="263" y="35"/>
                  </a:lnTo>
                  <a:lnTo>
                    <a:pt x="218" y="23"/>
                  </a:lnTo>
                  <a:lnTo>
                    <a:pt x="223" y="3"/>
                  </a:lnTo>
                  <a:lnTo>
                    <a:pt x="220" y="3"/>
                  </a:lnTo>
                  <a:lnTo>
                    <a:pt x="217" y="3"/>
                  </a:lnTo>
                  <a:lnTo>
                    <a:pt x="213" y="3"/>
                  </a:lnTo>
                  <a:lnTo>
                    <a:pt x="210" y="5"/>
                  </a:lnTo>
                  <a:lnTo>
                    <a:pt x="205" y="5"/>
                  </a:lnTo>
                  <a:lnTo>
                    <a:pt x="202" y="7"/>
                  </a:lnTo>
                  <a:lnTo>
                    <a:pt x="197" y="7"/>
                  </a:lnTo>
                  <a:lnTo>
                    <a:pt x="192" y="7"/>
                  </a:lnTo>
                  <a:lnTo>
                    <a:pt x="187" y="8"/>
                  </a:lnTo>
                  <a:lnTo>
                    <a:pt x="184" y="8"/>
                  </a:lnTo>
                  <a:lnTo>
                    <a:pt x="179" y="8"/>
                  </a:lnTo>
                  <a:lnTo>
                    <a:pt x="176" y="10"/>
                  </a:lnTo>
                  <a:lnTo>
                    <a:pt x="172" y="10"/>
                  </a:lnTo>
                  <a:lnTo>
                    <a:pt x="169" y="12"/>
                  </a:lnTo>
                  <a:lnTo>
                    <a:pt x="166" y="12"/>
                  </a:lnTo>
                  <a:lnTo>
                    <a:pt x="162" y="12"/>
                  </a:lnTo>
                  <a:lnTo>
                    <a:pt x="157" y="13"/>
                  </a:lnTo>
                  <a:lnTo>
                    <a:pt x="154" y="13"/>
                  </a:lnTo>
                  <a:lnTo>
                    <a:pt x="149" y="13"/>
                  </a:lnTo>
                  <a:lnTo>
                    <a:pt x="144" y="15"/>
                  </a:lnTo>
                  <a:lnTo>
                    <a:pt x="139" y="15"/>
                  </a:lnTo>
                  <a:lnTo>
                    <a:pt x="134" y="16"/>
                  </a:lnTo>
                  <a:lnTo>
                    <a:pt x="130" y="16"/>
                  </a:lnTo>
                  <a:lnTo>
                    <a:pt x="125" y="16"/>
                  </a:lnTo>
                  <a:lnTo>
                    <a:pt x="120" y="16"/>
                  </a:lnTo>
                  <a:lnTo>
                    <a:pt x="116" y="16"/>
                  </a:lnTo>
                  <a:lnTo>
                    <a:pt x="113" y="16"/>
                  </a:lnTo>
                  <a:lnTo>
                    <a:pt x="108" y="18"/>
                  </a:lnTo>
                  <a:lnTo>
                    <a:pt x="105" y="18"/>
                  </a:lnTo>
                  <a:lnTo>
                    <a:pt x="103" y="18"/>
                  </a:lnTo>
                  <a:lnTo>
                    <a:pt x="100" y="18"/>
                  </a:lnTo>
                  <a:lnTo>
                    <a:pt x="97" y="20"/>
                  </a:lnTo>
                  <a:lnTo>
                    <a:pt x="93" y="21"/>
                  </a:lnTo>
                  <a:lnTo>
                    <a:pt x="90" y="25"/>
                  </a:lnTo>
                  <a:lnTo>
                    <a:pt x="85" y="28"/>
                  </a:lnTo>
                  <a:lnTo>
                    <a:pt x="80" y="33"/>
                  </a:lnTo>
                  <a:lnTo>
                    <a:pt x="75" y="36"/>
                  </a:lnTo>
                  <a:lnTo>
                    <a:pt x="72" y="41"/>
                  </a:lnTo>
                  <a:lnTo>
                    <a:pt x="67" y="46"/>
                  </a:lnTo>
                  <a:lnTo>
                    <a:pt x="62" y="51"/>
                  </a:lnTo>
                  <a:lnTo>
                    <a:pt x="57" y="56"/>
                  </a:lnTo>
                  <a:lnTo>
                    <a:pt x="54" y="61"/>
                  </a:lnTo>
                  <a:lnTo>
                    <a:pt x="51" y="66"/>
                  </a:lnTo>
                  <a:lnTo>
                    <a:pt x="47" y="69"/>
                  </a:lnTo>
                  <a:lnTo>
                    <a:pt x="46" y="74"/>
                  </a:lnTo>
                  <a:lnTo>
                    <a:pt x="44" y="79"/>
                  </a:lnTo>
                  <a:lnTo>
                    <a:pt x="42" y="81"/>
                  </a:lnTo>
                  <a:lnTo>
                    <a:pt x="42" y="82"/>
                  </a:lnTo>
                  <a:lnTo>
                    <a:pt x="41" y="87"/>
                  </a:lnTo>
                  <a:lnTo>
                    <a:pt x="41" y="92"/>
                  </a:lnTo>
                  <a:lnTo>
                    <a:pt x="41" y="97"/>
                  </a:lnTo>
                  <a:lnTo>
                    <a:pt x="41" y="102"/>
                  </a:lnTo>
                  <a:lnTo>
                    <a:pt x="41" y="105"/>
                  </a:lnTo>
                  <a:lnTo>
                    <a:pt x="41" y="109"/>
                  </a:lnTo>
                  <a:lnTo>
                    <a:pt x="41" y="112"/>
                  </a:lnTo>
                  <a:lnTo>
                    <a:pt x="41" y="115"/>
                  </a:lnTo>
                  <a:lnTo>
                    <a:pt x="41" y="120"/>
                  </a:lnTo>
                  <a:lnTo>
                    <a:pt x="41" y="123"/>
                  </a:lnTo>
                  <a:lnTo>
                    <a:pt x="41" y="127"/>
                  </a:lnTo>
                  <a:lnTo>
                    <a:pt x="41" y="130"/>
                  </a:lnTo>
                  <a:lnTo>
                    <a:pt x="41" y="133"/>
                  </a:lnTo>
                  <a:lnTo>
                    <a:pt x="41" y="138"/>
                  </a:lnTo>
                  <a:lnTo>
                    <a:pt x="41" y="141"/>
                  </a:lnTo>
                  <a:lnTo>
                    <a:pt x="41" y="146"/>
                  </a:lnTo>
                  <a:lnTo>
                    <a:pt x="41" y="150"/>
                  </a:lnTo>
                  <a:lnTo>
                    <a:pt x="41" y="155"/>
                  </a:lnTo>
                  <a:lnTo>
                    <a:pt x="41" y="160"/>
                  </a:lnTo>
                  <a:lnTo>
                    <a:pt x="41" y="165"/>
                  </a:lnTo>
                  <a:lnTo>
                    <a:pt x="41" y="168"/>
                  </a:lnTo>
                  <a:lnTo>
                    <a:pt x="41" y="173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86"/>
                  </a:lnTo>
                  <a:lnTo>
                    <a:pt x="41" y="189"/>
                  </a:lnTo>
                  <a:lnTo>
                    <a:pt x="41" y="194"/>
                  </a:lnTo>
                  <a:lnTo>
                    <a:pt x="41" y="199"/>
                  </a:lnTo>
                  <a:lnTo>
                    <a:pt x="41" y="202"/>
                  </a:lnTo>
                  <a:lnTo>
                    <a:pt x="41" y="206"/>
                  </a:lnTo>
                  <a:lnTo>
                    <a:pt x="41" y="211"/>
                  </a:lnTo>
                  <a:lnTo>
                    <a:pt x="41" y="216"/>
                  </a:lnTo>
                  <a:lnTo>
                    <a:pt x="41" y="219"/>
                  </a:lnTo>
                  <a:lnTo>
                    <a:pt x="41" y="222"/>
                  </a:lnTo>
                  <a:lnTo>
                    <a:pt x="41" y="227"/>
                  </a:lnTo>
                  <a:lnTo>
                    <a:pt x="42" y="230"/>
                  </a:lnTo>
                  <a:lnTo>
                    <a:pt x="42" y="234"/>
                  </a:lnTo>
                  <a:lnTo>
                    <a:pt x="42" y="239"/>
                  </a:lnTo>
                  <a:lnTo>
                    <a:pt x="42" y="242"/>
                  </a:lnTo>
                  <a:lnTo>
                    <a:pt x="42" y="245"/>
                  </a:lnTo>
                  <a:lnTo>
                    <a:pt x="42" y="248"/>
                  </a:lnTo>
                  <a:lnTo>
                    <a:pt x="42" y="252"/>
                  </a:lnTo>
                  <a:lnTo>
                    <a:pt x="42" y="255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6" y="268"/>
                  </a:lnTo>
                  <a:lnTo>
                    <a:pt x="46" y="271"/>
                  </a:lnTo>
                  <a:lnTo>
                    <a:pt x="46" y="276"/>
                  </a:lnTo>
                  <a:lnTo>
                    <a:pt x="47" y="278"/>
                  </a:lnTo>
                  <a:lnTo>
                    <a:pt x="47" y="281"/>
                  </a:lnTo>
                  <a:lnTo>
                    <a:pt x="49" y="285"/>
                  </a:lnTo>
                  <a:lnTo>
                    <a:pt x="52" y="291"/>
                  </a:lnTo>
                  <a:lnTo>
                    <a:pt x="57" y="296"/>
                  </a:lnTo>
                  <a:lnTo>
                    <a:pt x="60" y="301"/>
                  </a:lnTo>
                  <a:lnTo>
                    <a:pt x="64" y="306"/>
                  </a:lnTo>
                  <a:lnTo>
                    <a:pt x="67" y="311"/>
                  </a:lnTo>
                  <a:lnTo>
                    <a:pt x="70" y="313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0" y="316"/>
                  </a:lnTo>
                  <a:lnTo>
                    <a:pt x="70" y="319"/>
                  </a:lnTo>
                  <a:lnTo>
                    <a:pt x="70" y="324"/>
                  </a:lnTo>
                  <a:lnTo>
                    <a:pt x="69" y="327"/>
                  </a:lnTo>
                  <a:lnTo>
                    <a:pt x="69" y="334"/>
                  </a:lnTo>
                  <a:lnTo>
                    <a:pt x="69" y="337"/>
                  </a:lnTo>
                  <a:lnTo>
                    <a:pt x="69" y="339"/>
                  </a:lnTo>
                  <a:lnTo>
                    <a:pt x="67" y="342"/>
                  </a:lnTo>
                  <a:lnTo>
                    <a:pt x="67" y="347"/>
                  </a:lnTo>
                  <a:lnTo>
                    <a:pt x="67" y="349"/>
                  </a:lnTo>
                  <a:lnTo>
                    <a:pt x="67" y="352"/>
                  </a:lnTo>
                  <a:lnTo>
                    <a:pt x="65" y="355"/>
                  </a:lnTo>
                  <a:lnTo>
                    <a:pt x="65" y="359"/>
                  </a:lnTo>
                  <a:lnTo>
                    <a:pt x="64" y="365"/>
                  </a:lnTo>
                  <a:lnTo>
                    <a:pt x="62" y="372"/>
                  </a:lnTo>
                  <a:lnTo>
                    <a:pt x="60" y="375"/>
                  </a:lnTo>
                  <a:lnTo>
                    <a:pt x="59" y="382"/>
                  </a:lnTo>
                  <a:lnTo>
                    <a:pt x="57" y="385"/>
                  </a:lnTo>
                  <a:lnTo>
                    <a:pt x="56" y="388"/>
                  </a:lnTo>
                  <a:lnTo>
                    <a:pt x="51" y="388"/>
                  </a:lnTo>
                  <a:lnTo>
                    <a:pt x="49" y="392"/>
                  </a:lnTo>
                  <a:lnTo>
                    <a:pt x="44" y="392"/>
                  </a:lnTo>
                  <a:lnTo>
                    <a:pt x="41" y="393"/>
                  </a:lnTo>
                  <a:lnTo>
                    <a:pt x="36" y="393"/>
                  </a:lnTo>
                  <a:lnTo>
                    <a:pt x="33" y="395"/>
                  </a:lnTo>
                  <a:lnTo>
                    <a:pt x="28" y="395"/>
                  </a:lnTo>
                  <a:lnTo>
                    <a:pt x="24" y="395"/>
                  </a:lnTo>
                  <a:lnTo>
                    <a:pt x="19" y="395"/>
                  </a:lnTo>
                  <a:lnTo>
                    <a:pt x="14" y="395"/>
                  </a:lnTo>
                  <a:lnTo>
                    <a:pt x="11" y="395"/>
                  </a:lnTo>
                  <a:lnTo>
                    <a:pt x="10" y="395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0" y="415"/>
                  </a:lnTo>
                  <a:lnTo>
                    <a:pt x="49" y="429"/>
                  </a:lnTo>
                  <a:lnTo>
                    <a:pt x="93" y="400"/>
                  </a:lnTo>
                  <a:lnTo>
                    <a:pt x="118" y="285"/>
                  </a:lnTo>
                  <a:lnTo>
                    <a:pt x="121" y="123"/>
                  </a:lnTo>
                  <a:lnTo>
                    <a:pt x="181" y="109"/>
                  </a:lnTo>
                  <a:lnTo>
                    <a:pt x="200" y="120"/>
                  </a:lnTo>
                  <a:lnTo>
                    <a:pt x="200" y="120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9" y="133"/>
                  </a:lnTo>
                  <a:lnTo>
                    <a:pt x="197" y="137"/>
                  </a:lnTo>
                  <a:lnTo>
                    <a:pt x="197" y="140"/>
                  </a:lnTo>
                  <a:lnTo>
                    <a:pt x="195" y="143"/>
                  </a:lnTo>
                  <a:lnTo>
                    <a:pt x="195" y="146"/>
                  </a:lnTo>
                  <a:lnTo>
                    <a:pt x="195" y="150"/>
                  </a:lnTo>
                  <a:lnTo>
                    <a:pt x="195" y="155"/>
                  </a:lnTo>
                  <a:lnTo>
                    <a:pt x="194" y="158"/>
                  </a:lnTo>
                  <a:lnTo>
                    <a:pt x="194" y="163"/>
                  </a:lnTo>
                  <a:lnTo>
                    <a:pt x="194" y="166"/>
                  </a:lnTo>
                  <a:lnTo>
                    <a:pt x="192" y="169"/>
                  </a:lnTo>
                  <a:lnTo>
                    <a:pt x="190" y="174"/>
                  </a:lnTo>
                  <a:lnTo>
                    <a:pt x="190" y="179"/>
                  </a:lnTo>
                  <a:lnTo>
                    <a:pt x="189" y="184"/>
                  </a:lnTo>
                  <a:lnTo>
                    <a:pt x="189" y="189"/>
                  </a:lnTo>
                  <a:lnTo>
                    <a:pt x="189" y="194"/>
                  </a:lnTo>
                  <a:lnTo>
                    <a:pt x="189" y="201"/>
                  </a:lnTo>
                  <a:lnTo>
                    <a:pt x="187" y="204"/>
                  </a:lnTo>
                  <a:lnTo>
                    <a:pt x="187" y="209"/>
                  </a:lnTo>
                  <a:lnTo>
                    <a:pt x="187" y="212"/>
                  </a:lnTo>
                  <a:lnTo>
                    <a:pt x="189" y="214"/>
                  </a:lnTo>
                  <a:lnTo>
                    <a:pt x="190" y="217"/>
                  </a:lnTo>
                  <a:lnTo>
                    <a:pt x="194" y="216"/>
                  </a:lnTo>
                  <a:lnTo>
                    <a:pt x="194" y="21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976813" y="4273550"/>
              <a:ext cx="1041400" cy="611188"/>
            </a:xfrm>
            <a:custGeom>
              <a:avLst/>
              <a:gdLst/>
              <a:ahLst/>
              <a:cxnLst>
                <a:cxn ang="0">
                  <a:pos x="580" y="75"/>
                </a:cxn>
                <a:cxn ang="0">
                  <a:pos x="559" y="92"/>
                </a:cxn>
                <a:cxn ang="0">
                  <a:pos x="549" y="107"/>
                </a:cxn>
                <a:cxn ang="0">
                  <a:pos x="539" y="128"/>
                </a:cxn>
                <a:cxn ang="0">
                  <a:pos x="534" y="154"/>
                </a:cxn>
                <a:cxn ang="0">
                  <a:pos x="529" y="181"/>
                </a:cxn>
                <a:cxn ang="0">
                  <a:pos x="526" y="202"/>
                </a:cxn>
                <a:cxn ang="0">
                  <a:pos x="523" y="220"/>
                </a:cxn>
                <a:cxn ang="0">
                  <a:pos x="511" y="237"/>
                </a:cxn>
                <a:cxn ang="0">
                  <a:pos x="490" y="233"/>
                </a:cxn>
                <a:cxn ang="0">
                  <a:pos x="470" y="212"/>
                </a:cxn>
                <a:cxn ang="0">
                  <a:pos x="459" y="194"/>
                </a:cxn>
                <a:cxn ang="0">
                  <a:pos x="444" y="169"/>
                </a:cxn>
                <a:cxn ang="0">
                  <a:pos x="432" y="146"/>
                </a:cxn>
                <a:cxn ang="0">
                  <a:pos x="419" y="126"/>
                </a:cxn>
                <a:cxn ang="0">
                  <a:pos x="406" y="107"/>
                </a:cxn>
                <a:cxn ang="0">
                  <a:pos x="388" y="89"/>
                </a:cxn>
                <a:cxn ang="0">
                  <a:pos x="360" y="67"/>
                </a:cxn>
                <a:cxn ang="0">
                  <a:pos x="330" y="62"/>
                </a:cxn>
                <a:cxn ang="0">
                  <a:pos x="312" y="71"/>
                </a:cxn>
                <a:cxn ang="0">
                  <a:pos x="296" y="80"/>
                </a:cxn>
                <a:cxn ang="0">
                  <a:pos x="273" y="100"/>
                </a:cxn>
                <a:cxn ang="0">
                  <a:pos x="250" y="121"/>
                </a:cxn>
                <a:cxn ang="0">
                  <a:pos x="271" y="15"/>
                </a:cxn>
                <a:cxn ang="0">
                  <a:pos x="256" y="18"/>
                </a:cxn>
                <a:cxn ang="0">
                  <a:pos x="238" y="21"/>
                </a:cxn>
                <a:cxn ang="0">
                  <a:pos x="222" y="18"/>
                </a:cxn>
                <a:cxn ang="0">
                  <a:pos x="210" y="0"/>
                </a:cxn>
                <a:cxn ang="0">
                  <a:pos x="194" y="11"/>
                </a:cxn>
                <a:cxn ang="0">
                  <a:pos x="179" y="29"/>
                </a:cxn>
                <a:cxn ang="0">
                  <a:pos x="166" y="46"/>
                </a:cxn>
                <a:cxn ang="0">
                  <a:pos x="153" y="61"/>
                </a:cxn>
                <a:cxn ang="0">
                  <a:pos x="138" y="79"/>
                </a:cxn>
                <a:cxn ang="0">
                  <a:pos x="125" y="85"/>
                </a:cxn>
                <a:cxn ang="0">
                  <a:pos x="107" y="92"/>
                </a:cxn>
                <a:cxn ang="0">
                  <a:pos x="92" y="97"/>
                </a:cxn>
                <a:cxn ang="0">
                  <a:pos x="51" y="143"/>
                </a:cxn>
                <a:cxn ang="0">
                  <a:pos x="43" y="161"/>
                </a:cxn>
                <a:cxn ang="0">
                  <a:pos x="36" y="177"/>
                </a:cxn>
                <a:cxn ang="0">
                  <a:pos x="30" y="199"/>
                </a:cxn>
                <a:cxn ang="0">
                  <a:pos x="23" y="225"/>
                </a:cxn>
                <a:cxn ang="0">
                  <a:pos x="18" y="251"/>
                </a:cxn>
                <a:cxn ang="0">
                  <a:pos x="11" y="281"/>
                </a:cxn>
                <a:cxn ang="0">
                  <a:pos x="5" y="311"/>
                </a:cxn>
                <a:cxn ang="0">
                  <a:pos x="2" y="339"/>
                </a:cxn>
                <a:cxn ang="0">
                  <a:pos x="0" y="362"/>
                </a:cxn>
                <a:cxn ang="0">
                  <a:pos x="2" y="378"/>
                </a:cxn>
                <a:cxn ang="0">
                  <a:pos x="16" y="375"/>
                </a:cxn>
                <a:cxn ang="0">
                  <a:pos x="23" y="353"/>
                </a:cxn>
                <a:cxn ang="0">
                  <a:pos x="31" y="335"/>
                </a:cxn>
                <a:cxn ang="0">
                  <a:pos x="54" y="337"/>
                </a:cxn>
                <a:cxn ang="0">
                  <a:pos x="127" y="222"/>
                </a:cxn>
              </a:cxnLst>
              <a:rect l="0" t="0" r="r" b="b"/>
              <a:pathLst>
                <a:path w="656" h="385">
                  <a:moveTo>
                    <a:pt x="656" y="163"/>
                  </a:moveTo>
                  <a:lnTo>
                    <a:pt x="590" y="74"/>
                  </a:lnTo>
                  <a:lnTo>
                    <a:pt x="589" y="74"/>
                  </a:lnTo>
                  <a:lnTo>
                    <a:pt x="584" y="75"/>
                  </a:lnTo>
                  <a:lnTo>
                    <a:pt x="580" y="75"/>
                  </a:lnTo>
                  <a:lnTo>
                    <a:pt x="577" y="77"/>
                  </a:lnTo>
                  <a:lnTo>
                    <a:pt x="572" y="80"/>
                  </a:lnTo>
                  <a:lnTo>
                    <a:pt x="569" y="84"/>
                  </a:lnTo>
                  <a:lnTo>
                    <a:pt x="564" y="87"/>
                  </a:lnTo>
                  <a:lnTo>
                    <a:pt x="559" y="92"/>
                  </a:lnTo>
                  <a:lnTo>
                    <a:pt x="557" y="94"/>
                  </a:lnTo>
                  <a:lnTo>
                    <a:pt x="556" y="97"/>
                  </a:lnTo>
                  <a:lnTo>
                    <a:pt x="554" y="98"/>
                  </a:lnTo>
                  <a:lnTo>
                    <a:pt x="551" y="103"/>
                  </a:lnTo>
                  <a:lnTo>
                    <a:pt x="549" y="107"/>
                  </a:lnTo>
                  <a:lnTo>
                    <a:pt x="547" y="110"/>
                  </a:lnTo>
                  <a:lnTo>
                    <a:pt x="546" y="113"/>
                  </a:lnTo>
                  <a:lnTo>
                    <a:pt x="544" y="118"/>
                  </a:lnTo>
                  <a:lnTo>
                    <a:pt x="542" y="121"/>
                  </a:lnTo>
                  <a:lnTo>
                    <a:pt x="539" y="128"/>
                  </a:lnTo>
                  <a:lnTo>
                    <a:pt x="539" y="133"/>
                  </a:lnTo>
                  <a:lnTo>
                    <a:pt x="538" y="140"/>
                  </a:lnTo>
                  <a:lnTo>
                    <a:pt x="536" y="145"/>
                  </a:lnTo>
                  <a:lnTo>
                    <a:pt x="534" y="149"/>
                  </a:lnTo>
                  <a:lnTo>
                    <a:pt x="534" y="154"/>
                  </a:lnTo>
                  <a:lnTo>
                    <a:pt x="533" y="161"/>
                  </a:lnTo>
                  <a:lnTo>
                    <a:pt x="533" y="164"/>
                  </a:lnTo>
                  <a:lnTo>
                    <a:pt x="531" y="171"/>
                  </a:lnTo>
                  <a:lnTo>
                    <a:pt x="531" y="176"/>
                  </a:lnTo>
                  <a:lnTo>
                    <a:pt x="529" y="181"/>
                  </a:lnTo>
                  <a:lnTo>
                    <a:pt x="529" y="184"/>
                  </a:lnTo>
                  <a:lnTo>
                    <a:pt x="528" y="189"/>
                  </a:lnTo>
                  <a:lnTo>
                    <a:pt x="528" y="194"/>
                  </a:lnTo>
                  <a:lnTo>
                    <a:pt x="526" y="199"/>
                  </a:lnTo>
                  <a:lnTo>
                    <a:pt x="526" y="202"/>
                  </a:lnTo>
                  <a:lnTo>
                    <a:pt x="526" y="207"/>
                  </a:lnTo>
                  <a:lnTo>
                    <a:pt x="524" y="210"/>
                  </a:lnTo>
                  <a:lnTo>
                    <a:pt x="524" y="214"/>
                  </a:lnTo>
                  <a:lnTo>
                    <a:pt x="523" y="217"/>
                  </a:lnTo>
                  <a:lnTo>
                    <a:pt x="523" y="220"/>
                  </a:lnTo>
                  <a:lnTo>
                    <a:pt x="521" y="223"/>
                  </a:lnTo>
                  <a:lnTo>
                    <a:pt x="521" y="227"/>
                  </a:lnTo>
                  <a:lnTo>
                    <a:pt x="518" y="232"/>
                  </a:lnTo>
                  <a:lnTo>
                    <a:pt x="515" y="235"/>
                  </a:lnTo>
                  <a:lnTo>
                    <a:pt x="511" y="237"/>
                  </a:lnTo>
                  <a:lnTo>
                    <a:pt x="508" y="240"/>
                  </a:lnTo>
                  <a:lnTo>
                    <a:pt x="505" y="240"/>
                  </a:lnTo>
                  <a:lnTo>
                    <a:pt x="500" y="240"/>
                  </a:lnTo>
                  <a:lnTo>
                    <a:pt x="495" y="237"/>
                  </a:lnTo>
                  <a:lnTo>
                    <a:pt x="490" y="233"/>
                  </a:lnTo>
                  <a:lnTo>
                    <a:pt x="485" y="228"/>
                  </a:lnTo>
                  <a:lnTo>
                    <a:pt x="478" y="223"/>
                  </a:lnTo>
                  <a:lnTo>
                    <a:pt x="477" y="220"/>
                  </a:lnTo>
                  <a:lnTo>
                    <a:pt x="473" y="217"/>
                  </a:lnTo>
                  <a:lnTo>
                    <a:pt x="470" y="212"/>
                  </a:lnTo>
                  <a:lnTo>
                    <a:pt x="469" y="209"/>
                  </a:lnTo>
                  <a:lnTo>
                    <a:pt x="465" y="205"/>
                  </a:lnTo>
                  <a:lnTo>
                    <a:pt x="464" y="200"/>
                  </a:lnTo>
                  <a:lnTo>
                    <a:pt x="460" y="197"/>
                  </a:lnTo>
                  <a:lnTo>
                    <a:pt x="459" y="194"/>
                  </a:lnTo>
                  <a:lnTo>
                    <a:pt x="455" y="187"/>
                  </a:lnTo>
                  <a:lnTo>
                    <a:pt x="452" y="184"/>
                  </a:lnTo>
                  <a:lnTo>
                    <a:pt x="450" y="179"/>
                  </a:lnTo>
                  <a:lnTo>
                    <a:pt x="447" y="174"/>
                  </a:lnTo>
                  <a:lnTo>
                    <a:pt x="444" y="169"/>
                  </a:lnTo>
                  <a:lnTo>
                    <a:pt x="442" y="164"/>
                  </a:lnTo>
                  <a:lnTo>
                    <a:pt x="439" y="159"/>
                  </a:lnTo>
                  <a:lnTo>
                    <a:pt x="437" y="156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29" y="141"/>
                  </a:lnTo>
                  <a:lnTo>
                    <a:pt x="427" y="138"/>
                  </a:lnTo>
                  <a:lnTo>
                    <a:pt x="424" y="133"/>
                  </a:lnTo>
                  <a:lnTo>
                    <a:pt x="421" y="130"/>
                  </a:lnTo>
                  <a:lnTo>
                    <a:pt x="419" y="126"/>
                  </a:lnTo>
                  <a:lnTo>
                    <a:pt x="416" y="121"/>
                  </a:lnTo>
                  <a:lnTo>
                    <a:pt x="413" y="118"/>
                  </a:lnTo>
                  <a:lnTo>
                    <a:pt x="411" y="115"/>
                  </a:lnTo>
                  <a:lnTo>
                    <a:pt x="408" y="110"/>
                  </a:lnTo>
                  <a:lnTo>
                    <a:pt x="406" y="107"/>
                  </a:lnTo>
                  <a:lnTo>
                    <a:pt x="403" y="103"/>
                  </a:lnTo>
                  <a:lnTo>
                    <a:pt x="399" y="100"/>
                  </a:lnTo>
                  <a:lnTo>
                    <a:pt x="396" y="97"/>
                  </a:lnTo>
                  <a:lnTo>
                    <a:pt x="395" y="95"/>
                  </a:lnTo>
                  <a:lnTo>
                    <a:pt x="388" y="89"/>
                  </a:lnTo>
                  <a:lnTo>
                    <a:pt x="383" y="84"/>
                  </a:lnTo>
                  <a:lnTo>
                    <a:pt x="376" y="77"/>
                  </a:lnTo>
                  <a:lnTo>
                    <a:pt x="372" y="74"/>
                  </a:lnTo>
                  <a:lnTo>
                    <a:pt x="365" y="71"/>
                  </a:lnTo>
                  <a:lnTo>
                    <a:pt x="360" y="67"/>
                  </a:lnTo>
                  <a:lnTo>
                    <a:pt x="353" y="64"/>
                  </a:lnTo>
                  <a:lnTo>
                    <a:pt x="348" y="62"/>
                  </a:lnTo>
                  <a:lnTo>
                    <a:pt x="342" y="62"/>
                  </a:lnTo>
                  <a:lnTo>
                    <a:pt x="335" y="62"/>
                  </a:lnTo>
                  <a:lnTo>
                    <a:pt x="330" y="62"/>
                  </a:lnTo>
                  <a:lnTo>
                    <a:pt x="325" y="64"/>
                  </a:lnTo>
                  <a:lnTo>
                    <a:pt x="322" y="66"/>
                  </a:lnTo>
                  <a:lnTo>
                    <a:pt x="319" y="67"/>
                  </a:lnTo>
                  <a:lnTo>
                    <a:pt x="316" y="69"/>
                  </a:lnTo>
                  <a:lnTo>
                    <a:pt x="312" y="71"/>
                  </a:lnTo>
                  <a:lnTo>
                    <a:pt x="309" y="72"/>
                  </a:lnTo>
                  <a:lnTo>
                    <a:pt x="306" y="74"/>
                  </a:lnTo>
                  <a:lnTo>
                    <a:pt x="302" y="75"/>
                  </a:lnTo>
                  <a:lnTo>
                    <a:pt x="299" y="79"/>
                  </a:lnTo>
                  <a:lnTo>
                    <a:pt x="296" y="80"/>
                  </a:lnTo>
                  <a:lnTo>
                    <a:pt x="293" y="84"/>
                  </a:lnTo>
                  <a:lnTo>
                    <a:pt x="289" y="85"/>
                  </a:lnTo>
                  <a:lnTo>
                    <a:pt x="286" y="89"/>
                  </a:lnTo>
                  <a:lnTo>
                    <a:pt x="279" y="95"/>
                  </a:lnTo>
                  <a:lnTo>
                    <a:pt x="273" y="100"/>
                  </a:lnTo>
                  <a:lnTo>
                    <a:pt x="268" y="105"/>
                  </a:lnTo>
                  <a:lnTo>
                    <a:pt x="263" y="110"/>
                  </a:lnTo>
                  <a:lnTo>
                    <a:pt x="256" y="115"/>
                  </a:lnTo>
                  <a:lnTo>
                    <a:pt x="253" y="120"/>
                  </a:lnTo>
                  <a:lnTo>
                    <a:pt x="250" y="121"/>
                  </a:lnTo>
                  <a:lnTo>
                    <a:pt x="247" y="125"/>
                  </a:lnTo>
                  <a:lnTo>
                    <a:pt x="245" y="126"/>
                  </a:lnTo>
                  <a:lnTo>
                    <a:pt x="245" y="128"/>
                  </a:lnTo>
                  <a:lnTo>
                    <a:pt x="217" y="89"/>
                  </a:lnTo>
                  <a:lnTo>
                    <a:pt x="271" y="15"/>
                  </a:lnTo>
                  <a:lnTo>
                    <a:pt x="270" y="15"/>
                  </a:lnTo>
                  <a:lnTo>
                    <a:pt x="266" y="16"/>
                  </a:lnTo>
                  <a:lnTo>
                    <a:pt x="263" y="16"/>
                  </a:lnTo>
                  <a:lnTo>
                    <a:pt x="260" y="18"/>
                  </a:lnTo>
                  <a:lnTo>
                    <a:pt x="256" y="18"/>
                  </a:lnTo>
                  <a:lnTo>
                    <a:pt x="253" y="20"/>
                  </a:lnTo>
                  <a:lnTo>
                    <a:pt x="248" y="20"/>
                  </a:lnTo>
                  <a:lnTo>
                    <a:pt x="245" y="20"/>
                  </a:lnTo>
                  <a:lnTo>
                    <a:pt x="242" y="21"/>
                  </a:lnTo>
                  <a:lnTo>
                    <a:pt x="238" y="21"/>
                  </a:lnTo>
                  <a:lnTo>
                    <a:pt x="233" y="21"/>
                  </a:lnTo>
                  <a:lnTo>
                    <a:pt x="232" y="21"/>
                  </a:lnTo>
                  <a:lnTo>
                    <a:pt x="228" y="21"/>
                  </a:lnTo>
                  <a:lnTo>
                    <a:pt x="227" y="21"/>
                  </a:lnTo>
                  <a:lnTo>
                    <a:pt x="222" y="18"/>
                  </a:lnTo>
                  <a:lnTo>
                    <a:pt x="220" y="15"/>
                  </a:lnTo>
                  <a:lnTo>
                    <a:pt x="217" y="10"/>
                  </a:lnTo>
                  <a:lnTo>
                    <a:pt x="215" y="6"/>
                  </a:lnTo>
                  <a:lnTo>
                    <a:pt x="214" y="1"/>
                  </a:lnTo>
                  <a:lnTo>
                    <a:pt x="210" y="0"/>
                  </a:lnTo>
                  <a:lnTo>
                    <a:pt x="207" y="0"/>
                  </a:lnTo>
                  <a:lnTo>
                    <a:pt x="204" y="1"/>
                  </a:lnTo>
                  <a:lnTo>
                    <a:pt x="201" y="3"/>
                  </a:lnTo>
                  <a:lnTo>
                    <a:pt x="197" y="8"/>
                  </a:lnTo>
                  <a:lnTo>
                    <a:pt x="194" y="11"/>
                  </a:lnTo>
                  <a:lnTo>
                    <a:pt x="189" y="16"/>
                  </a:lnTo>
                  <a:lnTo>
                    <a:pt x="187" y="20"/>
                  </a:lnTo>
                  <a:lnTo>
                    <a:pt x="184" y="23"/>
                  </a:lnTo>
                  <a:lnTo>
                    <a:pt x="182" y="26"/>
                  </a:lnTo>
                  <a:lnTo>
                    <a:pt x="179" y="29"/>
                  </a:lnTo>
                  <a:lnTo>
                    <a:pt x="178" y="31"/>
                  </a:lnTo>
                  <a:lnTo>
                    <a:pt x="174" y="36"/>
                  </a:lnTo>
                  <a:lnTo>
                    <a:pt x="173" y="39"/>
                  </a:lnTo>
                  <a:lnTo>
                    <a:pt x="169" y="43"/>
                  </a:lnTo>
                  <a:lnTo>
                    <a:pt x="166" y="46"/>
                  </a:lnTo>
                  <a:lnTo>
                    <a:pt x="164" y="49"/>
                  </a:lnTo>
                  <a:lnTo>
                    <a:pt x="161" y="51"/>
                  </a:lnTo>
                  <a:lnTo>
                    <a:pt x="159" y="54"/>
                  </a:lnTo>
                  <a:lnTo>
                    <a:pt x="156" y="57"/>
                  </a:lnTo>
                  <a:lnTo>
                    <a:pt x="153" y="61"/>
                  </a:lnTo>
                  <a:lnTo>
                    <a:pt x="151" y="64"/>
                  </a:lnTo>
                  <a:lnTo>
                    <a:pt x="150" y="67"/>
                  </a:lnTo>
                  <a:lnTo>
                    <a:pt x="145" y="72"/>
                  </a:lnTo>
                  <a:lnTo>
                    <a:pt x="141" y="75"/>
                  </a:lnTo>
                  <a:lnTo>
                    <a:pt x="138" y="79"/>
                  </a:lnTo>
                  <a:lnTo>
                    <a:pt x="136" y="82"/>
                  </a:lnTo>
                  <a:lnTo>
                    <a:pt x="133" y="82"/>
                  </a:lnTo>
                  <a:lnTo>
                    <a:pt x="131" y="84"/>
                  </a:lnTo>
                  <a:lnTo>
                    <a:pt x="128" y="84"/>
                  </a:lnTo>
                  <a:lnTo>
                    <a:pt x="125" y="85"/>
                  </a:lnTo>
                  <a:lnTo>
                    <a:pt x="122" y="87"/>
                  </a:lnTo>
                  <a:lnTo>
                    <a:pt x="118" y="89"/>
                  </a:lnTo>
                  <a:lnTo>
                    <a:pt x="115" y="90"/>
                  </a:lnTo>
                  <a:lnTo>
                    <a:pt x="110" y="92"/>
                  </a:lnTo>
                  <a:lnTo>
                    <a:pt x="107" y="92"/>
                  </a:lnTo>
                  <a:lnTo>
                    <a:pt x="104" y="94"/>
                  </a:lnTo>
                  <a:lnTo>
                    <a:pt x="100" y="94"/>
                  </a:lnTo>
                  <a:lnTo>
                    <a:pt x="97" y="95"/>
                  </a:lnTo>
                  <a:lnTo>
                    <a:pt x="94" y="97"/>
                  </a:lnTo>
                  <a:lnTo>
                    <a:pt x="92" y="97"/>
                  </a:lnTo>
                  <a:lnTo>
                    <a:pt x="54" y="135"/>
                  </a:lnTo>
                  <a:lnTo>
                    <a:pt x="54" y="135"/>
                  </a:lnTo>
                  <a:lnTo>
                    <a:pt x="54" y="136"/>
                  </a:lnTo>
                  <a:lnTo>
                    <a:pt x="51" y="138"/>
                  </a:lnTo>
                  <a:lnTo>
                    <a:pt x="51" y="143"/>
                  </a:lnTo>
                  <a:lnTo>
                    <a:pt x="48" y="146"/>
                  </a:lnTo>
                  <a:lnTo>
                    <a:pt x="46" y="151"/>
                  </a:lnTo>
                  <a:lnTo>
                    <a:pt x="44" y="154"/>
                  </a:lnTo>
                  <a:lnTo>
                    <a:pt x="44" y="158"/>
                  </a:lnTo>
                  <a:lnTo>
                    <a:pt x="43" y="161"/>
                  </a:lnTo>
                  <a:lnTo>
                    <a:pt x="41" y="164"/>
                  </a:lnTo>
                  <a:lnTo>
                    <a:pt x="39" y="166"/>
                  </a:lnTo>
                  <a:lnTo>
                    <a:pt x="39" y="171"/>
                  </a:lnTo>
                  <a:lnTo>
                    <a:pt x="38" y="174"/>
                  </a:lnTo>
                  <a:lnTo>
                    <a:pt x="36" y="177"/>
                  </a:lnTo>
                  <a:lnTo>
                    <a:pt x="34" y="182"/>
                  </a:lnTo>
                  <a:lnTo>
                    <a:pt x="33" y="186"/>
                  </a:lnTo>
                  <a:lnTo>
                    <a:pt x="33" y="191"/>
                  </a:lnTo>
                  <a:lnTo>
                    <a:pt x="31" y="196"/>
                  </a:lnTo>
                  <a:lnTo>
                    <a:pt x="30" y="199"/>
                  </a:lnTo>
                  <a:lnTo>
                    <a:pt x="28" y="204"/>
                  </a:lnTo>
                  <a:lnTo>
                    <a:pt x="26" y="209"/>
                  </a:lnTo>
                  <a:lnTo>
                    <a:pt x="26" y="214"/>
                  </a:lnTo>
                  <a:lnTo>
                    <a:pt x="25" y="220"/>
                  </a:lnTo>
                  <a:lnTo>
                    <a:pt x="23" y="225"/>
                  </a:lnTo>
                  <a:lnTo>
                    <a:pt x="23" y="230"/>
                  </a:lnTo>
                  <a:lnTo>
                    <a:pt x="21" y="235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8" y="251"/>
                  </a:lnTo>
                  <a:lnTo>
                    <a:pt x="16" y="258"/>
                  </a:lnTo>
                  <a:lnTo>
                    <a:pt x="15" y="263"/>
                  </a:lnTo>
                  <a:lnTo>
                    <a:pt x="15" y="270"/>
                  </a:lnTo>
                  <a:lnTo>
                    <a:pt x="13" y="276"/>
                  </a:lnTo>
                  <a:lnTo>
                    <a:pt x="11" y="281"/>
                  </a:lnTo>
                  <a:lnTo>
                    <a:pt x="10" y="288"/>
                  </a:lnTo>
                  <a:lnTo>
                    <a:pt x="10" y="294"/>
                  </a:lnTo>
                  <a:lnTo>
                    <a:pt x="8" y="299"/>
                  </a:lnTo>
                  <a:lnTo>
                    <a:pt x="7" y="306"/>
                  </a:lnTo>
                  <a:lnTo>
                    <a:pt x="5" y="311"/>
                  </a:lnTo>
                  <a:lnTo>
                    <a:pt x="5" y="317"/>
                  </a:lnTo>
                  <a:lnTo>
                    <a:pt x="3" y="322"/>
                  </a:lnTo>
                  <a:lnTo>
                    <a:pt x="3" y="329"/>
                  </a:lnTo>
                  <a:lnTo>
                    <a:pt x="3" y="334"/>
                  </a:lnTo>
                  <a:lnTo>
                    <a:pt x="2" y="339"/>
                  </a:lnTo>
                  <a:lnTo>
                    <a:pt x="2" y="344"/>
                  </a:lnTo>
                  <a:lnTo>
                    <a:pt x="2" y="348"/>
                  </a:lnTo>
                  <a:lnTo>
                    <a:pt x="0" y="353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67"/>
                  </a:lnTo>
                  <a:lnTo>
                    <a:pt x="0" y="370"/>
                  </a:lnTo>
                  <a:lnTo>
                    <a:pt x="0" y="373"/>
                  </a:lnTo>
                  <a:lnTo>
                    <a:pt x="0" y="375"/>
                  </a:lnTo>
                  <a:lnTo>
                    <a:pt x="2" y="378"/>
                  </a:lnTo>
                  <a:lnTo>
                    <a:pt x="3" y="381"/>
                  </a:lnTo>
                  <a:lnTo>
                    <a:pt x="7" y="385"/>
                  </a:lnTo>
                  <a:lnTo>
                    <a:pt x="11" y="383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8" y="370"/>
                  </a:lnTo>
                  <a:lnTo>
                    <a:pt x="20" y="367"/>
                  </a:lnTo>
                  <a:lnTo>
                    <a:pt x="21" y="363"/>
                  </a:lnTo>
                  <a:lnTo>
                    <a:pt x="21" y="357"/>
                  </a:lnTo>
                  <a:lnTo>
                    <a:pt x="23" y="353"/>
                  </a:lnTo>
                  <a:lnTo>
                    <a:pt x="25" y="348"/>
                  </a:lnTo>
                  <a:lnTo>
                    <a:pt x="26" y="345"/>
                  </a:lnTo>
                  <a:lnTo>
                    <a:pt x="26" y="340"/>
                  </a:lnTo>
                  <a:lnTo>
                    <a:pt x="28" y="337"/>
                  </a:lnTo>
                  <a:lnTo>
                    <a:pt x="31" y="335"/>
                  </a:lnTo>
                  <a:lnTo>
                    <a:pt x="34" y="334"/>
                  </a:lnTo>
                  <a:lnTo>
                    <a:pt x="39" y="334"/>
                  </a:lnTo>
                  <a:lnTo>
                    <a:pt x="44" y="334"/>
                  </a:lnTo>
                  <a:lnTo>
                    <a:pt x="49" y="335"/>
                  </a:lnTo>
                  <a:lnTo>
                    <a:pt x="54" y="337"/>
                  </a:lnTo>
                  <a:lnTo>
                    <a:pt x="59" y="340"/>
                  </a:lnTo>
                  <a:lnTo>
                    <a:pt x="62" y="342"/>
                  </a:lnTo>
                  <a:lnTo>
                    <a:pt x="64" y="344"/>
                  </a:lnTo>
                  <a:lnTo>
                    <a:pt x="66" y="345"/>
                  </a:lnTo>
                  <a:lnTo>
                    <a:pt x="127" y="222"/>
                  </a:lnTo>
                  <a:lnTo>
                    <a:pt x="536" y="311"/>
                  </a:lnTo>
                  <a:lnTo>
                    <a:pt x="656" y="163"/>
                  </a:lnTo>
                  <a:lnTo>
                    <a:pt x="656" y="163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969000" y="4217988"/>
              <a:ext cx="1358900" cy="1073150"/>
            </a:xfrm>
            <a:custGeom>
              <a:avLst/>
              <a:gdLst/>
              <a:ahLst/>
              <a:cxnLst>
                <a:cxn ang="0">
                  <a:pos x="1" y="27"/>
                </a:cxn>
                <a:cxn ang="0">
                  <a:pos x="1" y="51"/>
                </a:cxn>
                <a:cxn ang="0">
                  <a:pos x="6" y="76"/>
                </a:cxn>
                <a:cxn ang="0">
                  <a:pos x="16" y="97"/>
                </a:cxn>
                <a:cxn ang="0">
                  <a:pos x="38" y="119"/>
                </a:cxn>
                <a:cxn ang="0">
                  <a:pos x="59" y="130"/>
                </a:cxn>
                <a:cxn ang="0">
                  <a:pos x="80" y="138"/>
                </a:cxn>
                <a:cxn ang="0">
                  <a:pos x="100" y="145"/>
                </a:cxn>
                <a:cxn ang="0">
                  <a:pos x="121" y="150"/>
                </a:cxn>
                <a:cxn ang="0">
                  <a:pos x="143" y="148"/>
                </a:cxn>
                <a:cxn ang="0">
                  <a:pos x="169" y="143"/>
                </a:cxn>
                <a:cxn ang="0">
                  <a:pos x="194" y="138"/>
                </a:cxn>
                <a:cxn ang="0">
                  <a:pos x="215" y="137"/>
                </a:cxn>
                <a:cxn ang="0">
                  <a:pos x="235" y="138"/>
                </a:cxn>
                <a:cxn ang="0">
                  <a:pos x="246" y="145"/>
                </a:cxn>
                <a:cxn ang="0">
                  <a:pos x="264" y="150"/>
                </a:cxn>
                <a:cxn ang="0">
                  <a:pos x="286" y="148"/>
                </a:cxn>
                <a:cxn ang="0">
                  <a:pos x="312" y="145"/>
                </a:cxn>
                <a:cxn ang="0">
                  <a:pos x="338" y="142"/>
                </a:cxn>
                <a:cxn ang="0">
                  <a:pos x="361" y="140"/>
                </a:cxn>
                <a:cxn ang="0">
                  <a:pos x="384" y="150"/>
                </a:cxn>
                <a:cxn ang="0">
                  <a:pos x="404" y="173"/>
                </a:cxn>
                <a:cxn ang="0">
                  <a:pos x="417" y="201"/>
                </a:cxn>
                <a:cxn ang="0">
                  <a:pos x="419" y="227"/>
                </a:cxn>
                <a:cxn ang="0">
                  <a:pos x="424" y="252"/>
                </a:cxn>
                <a:cxn ang="0">
                  <a:pos x="429" y="275"/>
                </a:cxn>
                <a:cxn ang="0">
                  <a:pos x="435" y="301"/>
                </a:cxn>
                <a:cxn ang="0">
                  <a:pos x="442" y="329"/>
                </a:cxn>
                <a:cxn ang="0">
                  <a:pos x="450" y="359"/>
                </a:cxn>
                <a:cxn ang="0">
                  <a:pos x="457" y="388"/>
                </a:cxn>
                <a:cxn ang="0">
                  <a:pos x="463" y="415"/>
                </a:cxn>
                <a:cxn ang="0">
                  <a:pos x="470" y="441"/>
                </a:cxn>
                <a:cxn ang="0">
                  <a:pos x="476" y="464"/>
                </a:cxn>
                <a:cxn ang="0">
                  <a:pos x="480" y="487"/>
                </a:cxn>
                <a:cxn ang="0">
                  <a:pos x="490" y="512"/>
                </a:cxn>
                <a:cxn ang="0">
                  <a:pos x="509" y="513"/>
                </a:cxn>
                <a:cxn ang="0">
                  <a:pos x="526" y="523"/>
                </a:cxn>
                <a:cxn ang="0">
                  <a:pos x="526" y="546"/>
                </a:cxn>
                <a:cxn ang="0">
                  <a:pos x="534" y="563"/>
                </a:cxn>
                <a:cxn ang="0">
                  <a:pos x="554" y="573"/>
                </a:cxn>
                <a:cxn ang="0">
                  <a:pos x="572" y="576"/>
                </a:cxn>
                <a:cxn ang="0">
                  <a:pos x="578" y="596"/>
                </a:cxn>
                <a:cxn ang="0">
                  <a:pos x="590" y="629"/>
                </a:cxn>
                <a:cxn ang="0">
                  <a:pos x="603" y="657"/>
                </a:cxn>
                <a:cxn ang="0">
                  <a:pos x="616" y="673"/>
                </a:cxn>
                <a:cxn ang="0">
                  <a:pos x="636" y="675"/>
                </a:cxn>
                <a:cxn ang="0">
                  <a:pos x="659" y="661"/>
                </a:cxn>
                <a:cxn ang="0">
                  <a:pos x="679" y="645"/>
                </a:cxn>
                <a:cxn ang="0">
                  <a:pos x="707" y="619"/>
                </a:cxn>
                <a:cxn ang="0">
                  <a:pos x="720" y="594"/>
                </a:cxn>
                <a:cxn ang="0">
                  <a:pos x="730" y="573"/>
                </a:cxn>
                <a:cxn ang="0">
                  <a:pos x="754" y="555"/>
                </a:cxn>
                <a:cxn ang="0">
                  <a:pos x="777" y="550"/>
                </a:cxn>
                <a:cxn ang="0">
                  <a:pos x="809" y="535"/>
                </a:cxn>
                <a:cxn ang="0">
                  <a:pos x="838" y="510"/>
                </a:cxn>
                <a:cxn ang="0">
                  <a:pos x="850" y="489"/>
                </a:cxn>
                <a:cxn ang="0">
                  <a:pos x="855" y="464"/>
                </a:cxn>
                <a:cxn ang="0">
                  <a:pos x="855" y="439"/>
                </a:cxn>
                <a:cxn ang="0">
                  <a:pos x="850" y="418"/>
                </a:cxn>
                <a:cxn ang="0">
                  <a:pos x="822" y="402"/>
                </a:cxn>
                <a:cxn ang="0">
                  <a:pos x="789" y="400"/>
                </a:cxn>
                <a:cxn ang="0">
                  <a:pos x="720" y="379"/>
                </a:cxn>
              </a:cxnLst>
              <a:rect l="0" t="0" r="r" b="b"/>
              <a:pathLst>
                <a:path w="856" h="676">
                  <a:moveTo>
                    <a:pt x="463" y="51"/>
                  </a:moveTo>
                  <a:lnTo>
                    <a:pt x="296" y="7"/>
                  </a:lnTo>
                  <a:lnTo>
                    <a:pt x="42" y="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1" y="51"/>
                  </a:lnTo>
                  <a:lnTo>
                    <a:pt x="1" y="56"/>
                  </a:lnTo>
                  <a:lnTo>
                    <a:pt x="3" y="63"/>
                  </a:lnTo>
                  <a:lnTo>
                    <a:pt x="3" y="66"/>
                  </a:lnTo>
                  <a:lnTo>
                    <a:pt x="5" y="69"/>
                  </a:lnTo>
                  <a:lnTo>
                    <a:pt x="5" y="73"/>
                  </a:lnTo>
                  <a:lnTo>
                    <a:pt x="6" y="76"/>
                  </a:lnTo>
                  <a:lnTo>
                    <a:pt x="8" y="79"/>
                  </a:lnTo>
                  <a:lnTo>
                    <a:pt x="10" y="82"/>
                  </a:lnTo>
                  <a:lnTo>
                    <a:pt x="11" y="86"/>
                  </a:lnTo>
                  <a:lnTo>
                    <a:pt x="13" y="91"/>
                  </a:lnTo>
                  <a:lnTo>
                    <a:pt x="14" y="94"/>
                  </a:lnTo>
                  <a:lnTo>
                    <a:pt x="16" y="97"/>
                  </a:lnTo>
                  <a:lnTo>
                    <a:pt x="18" y="99"/>
                  </a:lnTo>
                  <a:lnTo>
                    <a:pt x="21" y="104"/>
                  </a:lnTo>
                  <a:lnTo>
                    <a:pt x="24" y="109"/>
                  </a:lnTo>
                  <a:lnTo>
                    <a:pt x="31" y="114"/>
                  </a:lnTo>
                  <a:lnTo>
                    <a:pt x="34" y="117"/>
                  </a:lnTo>
                  <a:lnTo>
                    <a:pt x="38" y="119"/>
                  </a:lnTo>
                  <a:lnTo>
                    <a:pt x="41" y="120"/>
                  </a:lnTo>
                  <a:lnTo>
                    <a:pt x="44" y="124"/>
                  </a:lnTo>
                  <a:lnTo>
                    <a:pt x="47" y="125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9" y="130"/>
                  </a:lnTo>
                  <a:lnTo>
                    <a:pt x="62" y="132"/>
                  </a:lnTo>
                  <a:lnTo>
                    <a:pt x="65" y="133"/>
                  </a:lnTo>
                  <a:lnTo>
                    <a:pt x="69" y="135"/>
                  </a:lnTo>
                  <a:lnTo>
                    <a:pt x="72" y="137"/>
                  </a:lnTo>
                  <a:lnTo>
                    <a:pt x="75" y="138"/>
                  </a:lnTo>
                  <a:lnTo>
                    <a:pt x="80" y="138"/>
                  </a:lnTo>
                  <a:lnTo>
                    <a:pt x="84" y="140"/>
                  </a:lnTo>
                  <a:lnTo>
                    <a:pt x="87" y="142"/>
                  </a:lnTo>
                  <a:lnTo>
                    <a:pt x="90" y="142"/>
                  </a:lnTo>
                  <a:lnTo>
                    <a:pt x="93" y="143"/>
                  </a:lnTo>
                  <a:lnTo>
                    <a:pt x="97" y="143"/>
                  </a:lnTo>
                  <a:lnTo>
                    <a:pt x="100" y="145"/>
                  </a:lnTo>
                  <a:lnTo>
                    <a:pt x="103" y="145"/>
                  </a:lnTo>
                  <a:lnTo>
                    <a:pt x="105" y="147"/>
                  </a:lnTo>
                  <a:lnTo>
                    <a:pt x="108" y="148"/>
                  </a:lnTo>
                  <a:lnTo>
                    <a:pt x="111" y="150"/>
                  </a:lnTo>
                  <a:lnTo>
                    <a:pt x="116" y="150"/>
                  </a:lnTo>
                  <a:lnTo>
                    <a:pt x="121" y="150"/>
                  </a:lnTo>
                  <a:lnTo>
                    <a:pt x="125" y="150"/>
                  </a:lnTo>
                  <a:lnTo>
                    <a:pt x="128" y="150"/>
                  </a:lnTo>
                  <a:lnTo>
                    <a:pt x="131" y="150"/>
                  </a:lnTo>
                  <a:lnTo>
                    <a:pt x="136" y="150"/>
                  </a:lnTo>
                  <a:lnTo>
                    <a:pt x="139" y="148"/>
                  </a:lnTo>
                  <a:lnTo>
                    <a:pt x="143" y="148"/>
                  </a:lnTo>
                  <a:lnTo>
                    <a:pt x="148" y="148"/>
                  </a:lnTo>
                  <a:lnTo>
                    <a:pt x="153" y="147"/>
                  </a:lnTo>
                  <a:lnTo>
                    <a:pt x="156" y="145"/>
                  </a:lnTo>
                  <a:lnTo>
                    <a:pt x="161" y="145"/>
                  </a:lnTo>
                  <a:lnTo>
                    <a:pt x="164" y="145"/>
                  </a:lnTo>
                  <a:lnTo>
                    <a:pt x="169" y="143"/>
                  </a:lnTo>
                  <a:lnTo>
                    <a:pt x="172" y="143"/>
                  </a:lnTo>
                  <a:lnTo>
                    <a:pt x="177" y="142"/>
                  </a:lnTo>
                  <a:lnTo>
                    <a:pt x="181" y="142"/>
                  </a:lnTo>
                  <a:lnTo>
                    <a:pt x="185" y="140"/>
                  </a:lnTo>
                  <a:lnTo>
                    <a:pt x="189" y="140"/>
                  </a:lnTo>
                  <a:lnTo>
                    <a:pt x="194" y="138"/>
                  </a:lnTo>
                  <a:lnTo>
                    <a:pt x="197" y="138"/>
                  </a:lnTo>
                  <a:lnTo>
                    <a:pt x="202" y="138"/>
                  </a:lnTo>
                  <a:lnTo>
                    <a:pt x="205" y="137"/>
                  </a:lnTo>
                  <a:lnTo>
                    <a:pt x="209" y="137"/>
                  </a:lnTo>
                  <a:lnTo>
                    <a:pt x="212" y="137"/>
                  </a:lnTo>
                  <a:lnTo>
                    <a:pt x="215" y="137"/>
                  </a:lnTo>
                  <a:lnTo>
                    <a:pt x="218" y="135"/>
                  </a:lnTo>
                  <a:lnTo>
                    <a:pt x="222" y="135"/>
                  </a:lnTo>
                  <a:lnTo>
                    <a:pt x="225" y="137"/>
                  </a:lnTo>
                  <a:lnTo>
                    <a:pt x="227" y="137"/>
                  </a:lnTo>
                  <a:lnTo>
                    <a:pt x="232" y="137"/>
                  </a:lnTo>
                  <a:lnTo>
                    <a:pt x="235" y="138"/>
                  </a:lnTo>
                  <a:lnTo>
                    <a:pt x="236" y="138"/>
                  </a:lnTo>
                  <a:lnTo>
                    <a:pt x="238" y="138"/>
                  </a:lnTo>
                  <a:lnTo>
                    <a:pt x="241" y="140"/>
                  </a:lnTo>
                  <a:lnTo>
                    <a:pt x="243" y="142"/>
                  </a:lnTo>
                  <a:lnTo>
                    <a:pt x="245" y="143"/>
                  </a:lnTo>
                  <a:lnTo>
                    <a:pt x="246" y="145"/>
                  </a:lnTo>
                  <a:lnTo>
                    <a:pt x="248" y="147"/>
                  </a:lnTo>
                  <a:lnTo>
                    <a:pt x="251" y="148"/>
                  </a:lnTo>
                  <a:lnTo>
                    <a:pt x="255" y="148"/>
                  </a:lnTo>
                  <a:lnTo>
                    <a:pt x="259" y="150"/>
                  </a:lnTo>
                  <a:lnTo>
                    <a:pt x="261" y="150"/>
                  </a:lnTo>
                  <a:lnTo>
                    <a:pt x="264" y="150"/>
                  </a:lnTo>
                  <a:lnTo>
                    <a:pt x="268" y="150"/>
                  </a:lnTo>
                  <a:lnTo>
                    <a:pt x="271" y="150"/>
                  </a:lnTo>
                  <a:lnTo>
                    <a:pt x="274" y="150"/>
                  </a:lnTo>
                  <a:lnTo>
                    <a:pt x="278" y="150"/>
                  </a:lnTo>
                  <a:lnTo>
                    <a:pt x="281" y="148"/>
                  </a:lnTo>
                  <a:lnTo>
                    <a:pt x="286" y="148"/>
                  </a:lnTo>
                  <a:lnTo>
                    <a:pt x="289" y="148"/>
                  </a:lnTo>
                  <a:lnTo>
                    <a:pt x="294" y="148"/>
                  </a:lnTo>
                  <a:lnTo>
                    <a:pt x="297" y="147"/>
                  </a:lnTo>
                  <a:lnTo>
                    <a:pt x="302" y="147"/>
                  </a:lnTo>
                  <a:lnTo>
                    <a:pt x="307" y="145"/>
                  </a:lnTo>
                  <a:lnTo>
                    <a:pt x="312" y="145"/>
                  </a:lnTo>
                  <a:lnTo>
                    <a:pt x="315" y="143"/>
                  </a:lnTo>
                  <a:lnTo>
                    <a:pt x="320" y="143"/>
                  </a:lnTo>
                  <a:lnTo>
                    <a:pt x="325" y="143"/>
                  </a:lnTo>
                  <a:lnTo>
                    <a:pt x="330" y="142"/>
                  </a:lnTo>
                  <a:lnTo>
                    <a:pt x="333" y="142"/>
                  </a:lnTo>
                  <a:lnTo>
                    <a:pt x="338" y="142"/>
                  </a:lnTo>
                  <a:lnTo>
                    <a:pt x="342" y="142"/>
                  </a:lnTo>
                  <a:lnTo>
                    <a:pt x="347" y="142"/>
                  </a:lnTo>
                  <a:lnTo>
                    <a:pt x="350" y="142"/>
                  </a:lnTo>
                  <a:lnTo>
                    <a:pt x="355" y="142"/>
                  </a:lnTo>
                  <a:lnTo>
                    <a:pt x="358" y="140"/>
                  </a:lnTo>
                  <a:lnTo>
                    <a:pt x="361" y="140"/>
                  </a:lnTo>
                  <a:lnTo>
                    <a:pt x="365" y="140"/>
                  </a:lnTo>
                  <a:lnTo>
                    <a:pt x="368" y="142"/>
                  </a:lnTo>
                  <a:lnTo>
                    <a:pt x="373" y="143"/>
                  </a:lnTo>
                  <a:lnTo>
                    <a:pt x="378" y="145"/>
                  </a:lnTo>
                  <a:lnTo>
                    <a:pt x="381" y="148"/>
                  </a:lnTo>
                  <a:lnTo>
                    <a:pt x="384" y="150"/>
                  </a:lnTo>
                  <a:lnTo>
                    <a:pt x="388" y="153"/>
                  </a:lnTo>
                  <a:lnTo>
                    <a:pt x="391" y="156"/>
                  </a:lnTo>
                  <a:lnTo>
                    <a:pt x="394" y="161"/>
                  </a:lnTo>
                  <a:lnTo>
                    <a:pt x="398" y="165"/>
                  </a:lnTo>
                  <a:lnTo>
                    <a:pt x="401" y="170"/>
                  </a:lnTo>
                  <a:lnTo>
                    <a:pt x="404" y="173"/>
                  </a:lnTo>
                  <a:lnTo>
                    <a:pt x="407" y="178"/>
                  </a:lnTo>
                  <a:lnTo>
                    <a:pt x="409" y="181"/>
                  </a:lnTo>
                  <a:lnTo>
                    <a:pt x="412" y="186"/>
                  </a:lnTo>
                  <a:lnTo>
                    <a:pt x="414" y="193"/>
                  </a:lnTo>
                  <a:lnTo>
                    <a:pt x="416" y="196"/>
                  </a:lnTo>
                  <a:lnTo>
                    <a:pt x="417" y="201"/>
                  </a:lnTo>
                  <a:lnTo>
                    <a:pt x="417" y="207"/>
                  </a:lnTo>
                  <a:lnTo>
                    <a:pt x="419" y="212"/>
                  </a:lnTo>
                  <a:lnTo>
                    <a:pt x="419" y="214"/>
                  </a:lnTo>
                  <a:lnTo>
                    <a:pt x="419" y="219"/>
                  </a:lnTo>
                  <a:lnTo>
                    <a:pt x="419" y="222"/>
                  </a:lnTo>
                  <a:lnTo>
                    <a:pt x="419" y="227"/>
                  </a:lnTo>
                  <a:lnTo>
                    <a:pt x="421" y="232"/>
                  </a:lnTo>
                  <a:lnTo>
                    <a:pt x="421" y="239"/>
                  </a:lnTo>
                  <a:lnTo>
                    <a:pt x="422" y="242"/>
                  </a:lnTo>
                  <a:lnTo>
                    <a:pt x="422" y="245"/>
                  </a:lnTo>
                  <a:lnTo>
                    <a:pt x="424" y="249"/>
                  </a:lnTo>
                  <a:lnTo>
                    <a:pt x="424" y="252"/>
                  </a:lnTo>
                  <a:lnTo>
                    <a:pt x="424" y="255"/>
                  </a:lnTo>
                  <a:lnTo>
                    <a:pt x="426" y="260"/>
                  </a:lnTo>
                  <a:lnTo>
                    <a:pt x="426" y="263"/>
                  </a:lnTo>
                  <a:lnTo>
                    <a:pt x="427" y="267"/>
                  </a:lnTo>
                  <a:lnTo>
                    <a:pt x="429" y="270"/>
                  </a:lnTo>
                  <a:lnTo>
                    <a:pt x="429" y="275"/>
                  </a:lnTo>
                  <a:lnTo>
                    <a:pt x="430" y="280"/>
                  </a:lnTo>
                  <a:lnTo>
                    <a:pt x="432" y="285"/>
                  </a:lnTo>
                  <a:lnTo>
                    <a:pt x="432" y="288"/>
                  </a:lnTo>
                  <a:lnTo>
                    <a:pt x="434" y="293"/>
                  </a:lnTo>
                  <a:lnTo>
                    <a:pt x="434" y="296"/>
                  </a:lnTo>
                  <a:lnTo>
                    <a:pt x="435" y="301"/>
                  </a:lnTo>
                  <a:lnTo>
                    <a:pt x="437" y="306"/>
                  </a:lnTo>
                  <a:lnTo>
                    <a:pt x="439" y="311"/>
                  </a:lnTo>
                  <a:lnTo>
                    <a:pt x="439" y="316"/>
                  </a:lnTo>
                  <a:lnTo>
                    <a:pt x="440" y="321"/>
                  </a:lnTo>
                  <a:lnTo>
                    <a:pt x="442" y="324"/>
                  </a:lnTo>
                  <a:lnTo>
                    <a:pt x="442" y="329"/>
                  </a:lnTo>
                  <a:lnTo>
                    <a:pt x="444" y="334"/>
                  </a:lnTo>
                  <a:lnTo>
                    <a:pt x="445" y="339"/>
                  </a:lnTo>
                  <a:lnTo>
                    <a:pt x="445" y="344"/>
                  </a:lnTo>
                  <a:lnTo>
                    <a:pt x="447" y="349"/>
                  </a:lnTo>
                  <a:lnTo>
                    <a:pt x="449" y="354"/>
                  </a:lnTo>
                  <a:lnTo>
                    <a:pt x="450" y="359"/>
                  </a:lnTo>
                  <a:lnTo>
                    <a:pt x="450" y="364"/>
                  </a:lnTo>
                  <a:lnTo>
                    <a:pt x="452" y="369"/>
                  </a:lnTo>
                  <a:lnTo>
                    <a:pt x="453" y="372"/>
                  </a:lnTo>
                  <a:lnTo>
                    <a:pt x="455" y="379"/>
                  </a:lnTo>
                  <a:lnTo>
                    <a:pt x="455" y="382"/>
                  </a:lnTo>
                  <a:lnTo>
                    <a:pt x="457" y="388"/>
                  </a:lnTo>
                  <a:lnTo>
                    <a:pt x="457" y="392"/>
                  </a:lnTo>
                  <a:lnTo>
                    <a:pt x="458" y="398"/>
                  </a:lnTo>
                  <a:lnTo>
                    <a:pt x="460" y="402"/>
                  </a:lnTo>
                  <a:lnTo>
                    <a:pt x="462" y="407"/>
                  </a:lnTo>
                  <a:lnTo>
                    <a:pt x="462" y="411"/>
                  </a:lnTo>
                  <a:lnTo>
                    <a:pt x="463" y="415"/>
                  </a:lnTo>
                  <a:lnTo>
                    <a:pt x="463" y="420"/>
                  </a:lnTo>
                  <a:lnTo>
                    <a:pt x="465" y="425"/>
                  </a:lnTo>
                  <a:lnTo>
                    <a:pt x="467" y="428"/>
                  </a:lnTo>
                  <a:lnTo>
                    <a:pt x="468" y="433"/>
                  </a:lnTo>
                  <a:lnTo>
                    <a:pt x="468" y="436"/>
                  </a:lnTo>
                  <a:lnTo>
                    <a:pt x="470" y="441"/>
                  </a:lnTo>
                  <a:lnTo>
                    <a:pt x="470" y="444"/>
                  </a:lnTo>
                  <a:lnTo>
                    <a:pt x="472" y="449"/>
                  </a:lnTo>
                  <a:lnTo>
                    <a:pt x="473" y="453"/>
                  </a:lnTo>
                  <a:lnTo>
                    <a:pt x="473" y="456"/>
                  </a:lnTo>
                  <a:lnTo>
                    <a:pt x="475" y="459"/>
                  </a:lnTo>
                  <a:lnTo>
                    <a:pt x="476" y="464"/>
                  </a:lnTo>
                  <a:lnTo>
                    <a:pt x="476" y="467"/>
                  </a:lnTo>
                  <a:lnTo>
                    <a:pt x="476" y="471"/>
                  </a:lnTo>
                  <a:lnTo>
                    <a:pt x="476" y="472"/>
                  </a:lnTo>
                  <a:lnTo>
                    <a:pt x="478" y="476"/>
                  </a:lnTo>
                  <a:lnTo>
                    <a:pt x="480" y="481"/>
                  </a:lnTo>
                  <a:lnTo>
                    <a:pt x="480" y="487"/>
                  </a:lnTo>
                  <a:lnTo>
                    <a:pt x="481" y="490"/>
                  </a:lnTo>
                  <a:lnTo>
                    <a:pt x="483" y="495"/>
                  </a:lnTo>
                  <a:lnTo>
                    <a:pt x="483" y="499"/>
                  </a:lnTo>
                  <a:lnTo>
                    <a:pt x="486" y="502"/>
                  </a:lnTo>
                  <a:lnTo>
                    <a:pt x="488" y="507"/>
                  </a:lnTo>
                  <a:lnTo>
                    <a:pt x="490" y="512"/>
                  </a:lnTo>
                  <a:lnTo>
                    <a:pt x="493" y="513"/>
                  </a:lnTo>
                  <a:lnTo>
                    <a:pt x="495" y="517"/>
                  </a:lnTo>
                  <a:lnTo>
                    <a:pt x="500" y="517"/>
                  </a:lnTo>
                  <a:lnTo>
                    <a:pt x="504" y="517"/>
                  </a:lnTo>
                  <a:lnTo>
                    <a:pt x="506" y="515"/>
                  </a:lnTo>
                  <a:lnTo>
                    <a:pt x="509" y="513"/>
                  </a:lnTo>
                  <a:lnTo>
                    <a:pt x="513" y="513"/>
                  </a:lnTo>
                  <a:lnTo>
                    <a:pt x="516" y="513"/>
                  </a:lnTo>
                  <a:lnTo>
                    <a:pt x="521" y="513"/>
                  </a:lnTo>
                  <a:lnTo>
                    <a:pt x="524" y="517"/>
                  </a:lnTo>
                  <a:lnTo>
                    <a:pt x="524" y="518"/>
                  </a:lnTo>
                  <a:lnTo>
                    <a:pt x="526" y="523"/>
                  </a:lnTo>
                  <a:lnTo>
                    <a:pt x="526" y="527"/>
                  </a:lnTo>
                  <a:lnTo>
                    <a:pt x="526" y="530"/>
                  </a:lnTo>
                  <a:lnTo>
                    <a:pt x="526" y="533"/>
                  </a:lnTo>
                  <a:lnTo>
                    <a:pt x="524" y="538"/>
                  </a:lnTo>
                  <a:lnTo>
                    <a:pt x="524" y="541"/>
                  </a:lnTo>
                  <a:lnTo>
                    <a:pt x="526" y="546"/>
                  </a:lnTo>
                  <a:lnTo>
                    <a:pt x="526" y="550"/>
                  </a:lnTo>
                  <a:lnTo>
                    <a:pt x="526" y="553"/>
                  </a:lnTo>
                  <a:lnTo>
                    <a:pt x="527" y="556"/>
                  </a:lnTo>
                  <a:lnTo>
                    <a:pt x="529" y="559"/>
                  </a:lnTo>
                  <a:lnTo>
                    <a:pt x="531" y="561"/>
                  </a:lnTo>
                  <a:lnTo>
                    <a:pt x="534" y="563"/>
                  </a:lnTo>
                  <a:lnTo>
                    <a:pt x="536" y="564"/>
                  </a:lnTo>
                  <a:lnTo>
                    <a:pt x="539" y="568"/>
                  </a:lnTo>
                  <a:lnTo>
                    <a:pt x="542" y="569"/>
                  </a:lnTo>
                  <a:lnTo>
                    <a:pt x="546" y="571"/>
                  </a:lnTo>
                  <a:lnTo>
                    <a:pt x="549" y="571"/>
                  </a:lnTo>
                  <a:lnTo>
                    <a:pt x="554" y="573"/>
                  </a:lnTo>
                  <a:lnTo>
                    <a:pt x="557" y="573"/>
                  </a:lnTo>
                  <a:lnTo>
                    <a:pt x="560" y="574"/>
                  </a:lnTo>
                  <a:lnTo>
                    <a:pt x="562" y="574"/>
                  </a:lnTo>
                  <a:lnTo>
                    <a:pt x="565" y="574"/>
                  </a:lnTo>
                  <a:lnTo>
                    <a:pt x="570" y="576"/>
                  </a:lnTo>
                  <a:lnTo>
                    <a:pt x="572" y="576"/>
                  </a:lnTo>
                  <a:lnTo>
                    <a:pt x="572" y="578"/>
                  </a:lnTo>
                  <a:lnTo>
                    <a:pt x="572" y="579"/>
                  </a:lnTo>
                  <a:lnTo>
                    <a:pt x="573" y="582"/>
                  </a:lnTo>
                  <a:lnTo>
                    <a:pt x="573" y="586"/>
                  </a:lnTo>
                  <a:lnTo>
                    <a:pt x="575" y="591"/>
                  </a:lnTo>
                  <a:lnTo>
                    <a:pt x="578" y="596"/>
                  </a:lnTo>
                  <a:lnTo>
                    <a:pt x="580" y="602"/>
                  </a:lnTo>
                  <a:lnTo>
                    <a:pt x="582" y="607"/>
                  </a:lnTo>
                  <a:lnTo>
                    <a:pt x="583" y="612"/>
                  </a:lnTo>
                  <a:lnTo>
                    <a:pt x="585" y="617"/>
                  </a:lnTo>
                  <a:lnTo>
                    <a:pt x="588" y="624"/>
                  </a:lnTo>
                  <a:lnTo>
                    <a:pt x="590" y="629"/>
                  </a:lnTo>
                  <a:lnTo>
                    <a:pt x="593" y="635"/>
                  </a:lnTo>
                  <a:lnTo>
                    <a:pt x="595" y="640"/>
                  </a:lnTo>
                  <a:lnTo>
                    <a:pt x="597" y="645"/>
                  </a:lnTo>
                  <a:lnTo>
                    <a:pt x="600" y="648"/>
                  </a:lnTo>
                  <a:lnTo>
                    <a:pt x="601" y="653"/>
                  </a:lnTo>
                  <a:lnTo>
                    <a:pt x="603" y="657"/>
                  </a:lnTo>
                  <a:lnTo>
                    <a:pt x="605" y="660"/>
                  </a:lnTo>
                  <a:lnTo>
                    <a:pt x="606" y="663"/>
                  </a:lnTo>
                  <a:lnTo>
                    <a:pt x="608" y="666"/>
                  </a:lnTo>
                  <a:lnTo>
                    <a:pt x="611" y="668"/>
                  </a:lnTo>
                  <a:lnTo>
                    <a:pt x="615" y="671"/>
                  </a:lnTo>
                  <a:lnTo>
                    <a:pt x="616" y="673"/>
                  </a:lnTo>
                  <a:lnTo>
                    <a:pt x="618" y="675"/>
                  </a:lnTo>
                  <a:lnTo>
                    <a:pt x="621" y="676"/>
                  </a:lnTo>
                  <a:lnTo>
                    <a:pt x="624" y="676"/>
                  </a:lnTo>
                  <a:lnTo>
                    <a:pt x="628" y="676"/>
                  </a:lnTo>
                  <a:lnTo>
                    <a:pt x="631" y="676"/>
                  </a:lnTo>
                  <a:lnTo>
                    <a:pt x="636" y="675"/>
                  </a:lnTo>
                  <a:lnTo>
                    <a:pt x="639" y="673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2" y="665"/>
                  </a:lnTo>
                  <a:lnTo>
                    <a:pt x="654" y="663"/>
                  </a:lnTo>
                  <a:lnTo>
                    <a:pt x="659" y="661"/>
                  </a:lnTo>
                  <a:lnTo>
                    <a:pt x="662" y="658"/>
                  </a:lnTo>
                  <a:lnTo>
                    <a:pt x="664" y="655"/>
                  </a:lnTo>
                  <a:lnTo>
                    <a:pt x="667" y="653"/>
                  </a:lnTo>
                  <a:lnTo>
                    <a:pt x="672" y="650"/>
                  </a:lnTo>
                  <a:lnTo>
                    <a:pt x="675" y="648"/>
                  </a:lnTo>
                  <a:lnTo>
                    <a:pt x="679" y="645"/>
                  </a:lnTo>
                  <a:lnTo>
                    <a:pt x="682" y="642"/>
                  </a:lnTo>
                  <a:lnTo>
                    <a:pt x="685" y="638"/>
                  </a:lnTo>
                  <a:lnTo>
                    <a:pt x="689" y="637"/>
                  </a:lnTo>
                  <a:lnTo>
                    <a:pt x="695" y="630"/>
                  </a:lnTo>
                  <a:lnTo>
                    <a:pt x="700" y="625"/>
                  </a:lnTo>
                  <a:lnTo>
                    <a:pt x="707" y="619"/>
                  </a:lnTo>
                  <a:lnTo>
                    <a:pt x="712" y="614"/>
                  </a:lnTo>
                  <a:lnTo>
                    <a:pt x="715" y="609"/>
                  </a:lnTo>
                  <a:lnTo>
                    <a:pt x="718" y="604"/>
                  </a:lnTo>
                  <a:lnTo>
                    <a:pt x="720" y="599"/>
                  </a:lnTo>
                  <a:lnTo>
                    <a:pt x="720" y="597"/>
                  </a:lnTo>
                  <a:lnTo>
                    <a:pt x="720" y="594"/>
                  </a:lnTo>
                  <a:lnTo>
                    <a:pt x="720" y="591"/>
                  </a:lnTo>
                  <a:lnTo>
                    <a:pt x="721" y="586"/>
                  </a:lnTo>
                  <a:lnTo>
                    <a:pt x="723" y="582"/>
                  </a:lnTo>
                  <a:lnTo>
                    <a:pt x="725" y="579"/>
                  </a:lnTo>
                  <a:lnTo>
                    <a:pt x="726" y="576"/>
                  </a:lnTo>
                  <a:lnTo>
                    <a:pt x="730" y="573"/>
                  </a:lnTo>
                  <a:lnTo>
                    <a:pt x="731" y="569"/>
                  </a:lnTo>
                  <a:lnTo>
                    <a:pt x="736" y="563"/>
                  </a:lnTo>
                  <a:lnTo>
                    <a:pt x="743" y="559"/>
                  </a:lnTo>
                  <a:lnTo>
                    <a:pt x="748" y="556"/>
                  </a:lnTo>
                  <a:lnTo>
                    <a:pt x="753" y="556"/>
                  </a:lnTo>
                  <a:lnTo>
                    <a:pt x="754" y="555"/>
                  </a:lnTo>
                  <a:lnTo>
                    <a:pt x="758" y="555"/>
                  </a:lnTo>
                  <a:lnTo>
                    <a:pt x="761" y="553"/>
                  </a:lnTo>
                  <a:lnTo>
                    <a:pt x="764" y="553"/>
                  </a:lnTo>
                  <a:lnTo>
                    <a:pt x="767" y="551"/>
                  </a:lnTo>
                  <a:lnTo>
                    <a:pt x="772" y="551"/>
                  </a:lnTo>
                  <a:lnTo>
                    <a:pt x="777" y="550"/>
                  </a:lnTo>
                  <a:lnTo>
                    <a:pt x="782" y="548"/>
                  </a:lnTo>
                  <a:lnTo>
                    <a:pt x="787" y="546"/>
                  </a:lnTo>
                  <a:lnTo>
                    <a:pt x="792" y="543"/>
                  </a:lnTo>
                  <a:lnTo>
                    <a:pt x="799" y="540"/>
                  </a:lnTo>
                  <a:lnTo>
                    <a:pt x="804" y="538"/>
                  </a:lnTo>
                  <a:lnTo>
                    <a:pt x="809" y="535"/>
                  </a:lnTo>
                  <a:lnTo>
                    <a:pt x="815" y="532"/>
                  </a:lnTo>
                  <a:lnTo>
                    <a:pt x="820" y="528"/>
                  </a:lnTo>
                  <a:lnTo>
                    <a:pt x="827" y="525"/>
                  </a:lnTo>
                  <a:lnTo>
                    <a:pt x="832" y="518"/>
                  </a:lnTo>
                  <a:lnTo>
                    <a:pt x="837" y="513"/>
                  </a:lnTo>
                  <a:lnTo>
                    <a:pt x="838" y="510"/>
                  </a:lnTo>
                  <a:lnTo>
                    <a:pt x="840" y="507"/>
                  </a:lnTo>
                  <a:lnTo>
                    <a:pt x="843" y="504"/>
                  </a:lnTo>
                  <a:lnTo>
                    <a:pt x="845" y="500"/>
                  </a:lnTo>
                  <a:lnTo>
                    <a:pt x="846" y="497"/>
                  </a:lnTo>
                  <a:lnTo>
                    <a:pt x="848" y="492"/>
                  </a:lnTo>
                  <a:lnTo>
                    <a:pt x="850" y="489"/>
                  </a:lnTo>
                  <a:lnTo>
                    <a:pt x="851" y="484"/>
                  </a:lnTo>
                  <a:lnTo>
                    <a:pt x="851" y="481"/>
                  </a:lnTo>
                  <a:lnTo>
                    <a:pt x="853" y="477"/>
                  </a:lnTo>
                  <a:lnTo>
                    <a:pt x="853" y="472"/>
                  </a:lnTo>
                  <a:lnTo>
                    <a:pt x="855" y="469"/>
                  </a:lnTo>
                  <a:lnTo>
                    <a:pt x="855" y="464"/>
                  </a:lnTo>
                  <a:lnTo>
                    <a:pt x="855" y="459"/>
                  </a:lnTo>
                  <a:lnTo>
                    <a:pt x="855" y="456"/>
                  </a:lnTo>
                  <a:lnTo>
                    <a:pt x="856" y="451"/>
                  </a:lnTo>
                  <a:lnTo>
                    <a:pt x="855" y="448"/>
                  </a:lnTo>
                  <a:lnTo>
                    <a:pt x="855" y="444"/>
                  </a:lnTo>
                  <a:lnTo>
                    <a:pt x="855" y="439"/>
                  </a:lnTo>
                  <a:lnTo>
                    <a:pt x="855" y="436"/>
                  </a:lnTo>
                  <a:lnTo>
                    <a:pt x="853" y="433"/>
                  </a:lnTo>
                  <a:lnTo>
                    <a:pt x="853" y="430"/>
                  </a:lnTo>
                  <a:lnTo>
                    <a:pt x="851" y="426"/>
                  </a:lnTo>
                  <a:lnTo>
                    <a:pt x="851" y="425"/>
                  </a:lnTo>
                  <a:lnTo>
                    <a:pt x="850" y="418"/>
                  </a:lnTo>
                  <a:lnTo>
                    <a:pt x="846" y="415"/>
                  </a:lnTo>
                  <a:lnTo>
                    <a:pt x="841" y="411"/>
                  </a:lnTo>
                  <a:lnTo>
                    <a:pt x="837" y="408"/>
                  </a:lnTo>
                  <a:lnTo>
                    <a:pt x="832" y="405"/>
                  </a:lnTo>
                  <a:lnTo>
                    <a:pt x="827" y="403"/>
                  </a:lnTo>
                  <a:lnTo>
                    <a:pt x="822" y="402"/>
                  </a:lnTo>
                  <a:lnTo>
                    <a:pt x="815" y="402"/>
                  </a:lnTo>
                  <a:lnTo>
                    <a:pt x="810" y="400"/>
                  </a:lnTo>
                  <a:lnTo>
                    <a:pt x="804" y="400"/>
                  </a:lnTo>
                  <a:lnTo>
                    <a:pt x="799" y="400"/>
                  </a:lnTo>
                  <a:lnTo>
                    <a:pt x="794" y="400"/>
                  </a:lnTo>
                  <a:lnTo>
                    <a:pt x="789" y="400"/>
                  </a:lnTo>
                  <a:lnTo>
                    <a:pt x="786" y="400"/>
                  </a:lnTo>
                  <a:lnTo>
                    <a:pt x="782" y="400"/>
                  </a:lnTo>
                  <a:lnTo>
                    <a:pt x="779" y="400"/>
                  </a:lnTo>
                  <a:lnTo>
                    <a:pt x="777" y="400"/>
                  </a:lnTo>
                  <a:lnTo>
                    <a:pt x="777" y="402"/>
                  </a:lnTo>
                  <a:lnTo>
                    <a:pt x="720" y="379"/>
                  </a:lnTo>
                  <a:lnTo>
                    <a:pt x="570" y="124"/>
                  </a:lnTo>
                  <a:lnTo>
                    <a:pt x="463" y="51"/>
                  </a:lnTo>
                  <a:lnTo>
                    <a:pt x="463" y="51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091363" y="3363913"/>
              <a:ext cx="442912" cy="463550"/>
            </a:xfrm>
            <a:custGeom>
              <a:avLst/>
              <a:gdLst/>
              <a:ahLst/>
              <a:cxnLst>
                <a:cxn ang="0">
                  <a:pos x="266" y="190"/>
                </a:cxn>
                <a:cxn ang="0">
                  <a:pos x="233" y="132"/>
                </a:cxn>
                <a:cxn ang="0">
                  <a:pos x="23" y="0"/>
                </a:cxn>
                <a:cxn ang="0">
                  <a:pos x="1" y="23"/>
                </a:cxn>
                <a:cxn ang="0">
                  <a:pos x="8" y="27"/>
                </a:cxn>
                <a:cxn ang="0">
                  <a:pos x="14" y="32"/>
                </a:cxn>
                <a:cxn ang="0">
                  <a:pos x="23" y="37"/>
                </a:cxn>
                <a:cxn ang="0">
                  <a:pos x="31" y="43"/>
                </a:cxn>
                <a:cxn ang="0">
                  <a:pos x="39" y="50"/>
                </a:cxn>
                <a:cxn ang="0">
                  <a:pos x="47" y="56"/>
                </a:cxn>
                <a:cxn ang="0">
                  <a:pos x="52" y="63"/>
                </a:cxn>
                <a:cxn ang="0">
                  <a:pos x="52" y="66"/>
                </a:cxn>
                <a:cxn ang="0">
                  <a:pos x="49" y="68"/>
                </a:cxn>
                <a:cxn ang="0">
                  <a:pos x="44" y="69"/>
                </a:cxn>
                <a:cxn ang="0">
                  <a:pos x="37" y="69"/>
                </a:cxn>
                <a:cxn ang="0">
                  <a:pos x="31" y="69"/>
                </a:cxn>
                <a:cxn ang="0">
                  <a:pos x="26" y="69"/>
                </a:cxn>
                <a:cxn ang="0">
                  <a:pos x="24" y="73"/>
                </a:cxn>
                <a:cxn ang="0">
                  <a:pos x="26" y="79"/>
                </a:cxn>
                <a:cxn ang="0">
                  <a:pos x="31" y="88"/>
                </a:cxn>
                <a:cxn ang="0">
                  <a:pos x="37" y="94"/>
                </a:cxn>
                <a:cxn ang="0">
                  <a:pos x="46" y="101"/>
                </a:cxn>
                <a:cxn ang="0">
                  <a:pos x="52" y="111"/>
                </a:cxn>
                <a:cxn ang="0">
                  <a:pos x="60" y="119"/>
                </a:cxn>
                <a:cxn ang="0">
                  <a:pos x="67" y="129"/>
                </a:cxn>
                <a:cxn ang="0">
                  <a:pos x="72" y="137"/>
                </a:cxn>
                <a:cxn ang="0">
                  <a:pos x="74" y="143"/>
                </a:cxn>
                <a:cxn ang="0">
                  <a:pos x="77" y="152"/>
                </a:cxn>
                <a:cxn ang="0">
                  <a:pos x="75" y="160"/>
                </a:cxn>
                <a:cxn ang="0">
                  <a:pos x="69" y="163"/>
                </a:cxn>
                <a:cxn ang="0">
                  <a:pos x="62" y="167"/>
                </a:cxn>
                <a:cxn ang="0">
                  <a:pos x="52" y="167"/>
                </a:cxn>
                <a:cxn ang="0">
                  <a:pos x="46" y="168"/>
                </a:cxn>
                <a:cxn ang="0">
                  <a:pos x="41" y="171"/>
                </a:cxn>
                <a:cxn ang="0">
                  <a:pos x="41" y="178"/>
                </a:cxn>
                <a:cxn ang="0">
                  <a:pos x="46" y="188"/>
                </a:cxn>
                <a:cxn ang="0">
                  <a:pos x="56" y="198"/>
                </a:cxn>
                <a:cxn ang="0">
                  <a:pos x="64" y="204"/>
                </a:cxn>
                <a:cxn ang="0">
                  <a:pos x="70" y="209"/>
                </a:cxn>
                <a:cxn ang="0">
                  <a:pos x="79" y="216"/>
                </a:cxn>
                <a:cxn ang="0">
                  <a:pos x="85" y="221"/>
                </a:cxn>
                <a:cxn ang="0">
                  <a:pos x="93" y="226"/>
                </a:cxn>
                <a:cxn ang="0">
                  <a:pos x="100" y="229"/>
                </a:cxn>
                <a:cxn ang="0">
                  <a:pos x="107" y="234"/>
                </a:cxn>
                <a:cxn ang="0">
                  <a:pos x="115" y="239"/>
                </a:cxn>
                <a:cxn ang="0">
                  <a:pos x="120" y="242"/>
                </a:cxn>
                <a:cxn ang="0">
                  <a:pos x="126" y="247"/>
                </a:cxn>
                <a:cxn ang="0">
                  <a:pos x="134" y="252"/>
                </a:cxn>
                <a:cxn ang="0">
                  <a:pos x="141" y="259"/>
                </a:cxn>
                <a:cxn ang="0">
                  <a:pos x="144" y="262"/>
                </a:cxn>
                <a:cxn ang="0">
                  <a:pos x="144" y="267"/>
                </a:cxn>
                <a:cxn ang="0">
                  <a:pos x="139" y="272"/>
                </a:cxn>
                <a:cxn ang="0">
                  <a:pos x="136" y="277"/>
                </a:cxn>
                <a:cxn ang="0">
                  <a:pos x="143" y="285"/>
                </a:cxn>
                <a:cxn ang="0">
                  <a:pos x="153" y="290"/>
                </a:cxn>
                <a:cxn ang="0">
                  <a:pos x="162" y="292"/>
                </a:cxn>
                <a:cxn ang="0">
                  <a:pos x="169" y="292"/>
                </a:cxn>
                <a:cxn ang="0">
                  <a:pos x="171" y="292"/>
                </a:cxn>
              </a:cxnLst>
              <a:rect l="0" t="0" r="r" b="b"/>
              <a:pathLst>
                <a:path w="279" h="292">
                  <a:moveTo>
                    <a:pt x="171" y="292"/>
                  </a:moveTo>
                  <a:lnTo>
                    <a:pt x="266" y="190"/>
                  </a:lnTo>
                  <a:lnTo>
                    <a:pt x="279" y="167"/>
                  </a:lnTo>
                  <a:lnTo>
                    <a:pt x="233" y="132"/>
                  </a:lnTo>
                  <a:lnTo>
                    <a:pt x="51" y="14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1" y="23"/>
                  </a:lnTo>
                  <a:lnTo>
                    <a:pt x="5" y="25"/>
                  </a:lnTo>
                  <a:lnTo>
                    <a:pt x="8" y="27"/>
                  </a:lnTo>
                  <a:lnTo>
                    <a:pt x="11" y="28"/>
                  </a:lnTo>
                  <a:lnTo>
                    <a:pt x="14" y="32"/>
                  </a:lnTo>
                  <a:lnTo>
                    <a:pt x="19" y="33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1" y="43"/>
                  </a:lnTo>
                  <a:lnTo>
                    <a:pt x="36" y="46"/>
                  </a:lnTo>
                  <a:lnTo>
                    <a:pt x="39" y="50"/>
                  </a:lnTo>
                  <a:lnTo>
                    <a:pt x="42" y="53"/>
                  </a:lnTo>
                  <a:lnTo>
                    <a:pt x="47" y="56"/>
                  </a:lnTo>
                  <a:lnTo>
                    <a:pt x="51" y="60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2" y="68"/>
                  </a:lnTo>
                  <a:lnTo>
                    <a:pt x="49" y="68"/>
                  </a:lnTo>
                  <a:lnTo>
                    <a:pt x="47" y="69"/>
                  </a:lnTo>
                  <a:lnTo>
                    <a:pt x="44" y="69"/>
                  </a:lnTo>
                  <a:lnTo>
                    <a:pt x="41" y="69"/>
                  </a:lnTo>
                  <a:lnTo>
                    <a:pt x="37" y="69"/>
                  </a:lnTo>
                  <a:lnTo>
                    <a:pt x="34" y="69"/>
                  </a:lnTo>
                  <a:lnTo>
                    <a:pt x="31" y="69"/>
                  </a:lnTo>
                  <a:lnTo>
                    <a:pt x="28" y="69"/>
                  </a:lnTo>
                  <a:lnTo>
                    <a:pt x="26" y="69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6" y="78"/>
                  </a:lnTo>
                  <a:lnTo>
                    <a:pt x="26" y="79"/>
                  </a:lnTo>
                  <a:lnTo>
                    <a:pt x="29" y="83"/>
                  </a:lnTo>
                  <a:lnTo>
                    <a:pt x="31" y="88"/>
                  </a:lnTo>
                  <a:lnTo>
                    <a:pt x="34" y="91"/>
                  </a:lnTo>
                  <a:lnTo>
                    <a:pt x="37" y="94"/>
                  </a:lnTo>
                  <a:lnTo>
                    <a:pt x="41" y="97"/>
                  </a:lnTo>
                  <a:lnTo>
                    <a:pt x="46" y="101"/>
                  </a:lnTo>
                  <a:lnTo>
                    <a:pt x="49" y="106"/>
                  </a:lnTo>
                  <a:lnTo>
                    <a:pt x="52" y="111"/>
                  </a:lnTo>
                  <a:lnTo>
                    <a:pt x="57" y="114"/>
                  </a:lnTo>
                  <a:lnTo>
                    <a:pt x="60" y="119"/>
                  </a:lnTo>
                  <a:lnTo>
                    <a:pt x="64" y="124"/>
                  </a:lnTo>
                  <a:lnTo>
                    <a:pt x="67" y="129"/>
                  </a:lnTo>
                  <a:lnTo>
                    <a:pt x="70" y="135"/>
                  </a:lnTo>
                  <a:lnTo>
                    <a:pt x="72" y="137"/>
                  </a:lnTo>
                  <a:lnTo>
                    <a:pt x="74" y="140"/>
                  </a:lnTo>
                  <a:lnTo>
                    <a:pt x="74" y="143"/>
                  </a:lnTo>
                  <a:lnTo>
                    <a:pt x="75" y="147"/>
                  </a:lnTo>
                  <a:lnTo>
                    <a:pt x="77" y="152"/>
                  </a:lnTo>
                  <a:lnTo>
                    <a:pt x="77" y="157"/>
                  </a:lnTo>
                  <a:lnTo>
                    <a:pt x="75" y="160"/>
                  </a:lnTo>
                  <a:lnTo>
                    <a:pt x="72" y="162"/>
                  </a:lnTo>
                  <a:lnTo>
                    <a:pt x="69" y="163"/>
                  </a:lnTo>
                  <a:lnTo>
                    <a:pt x="65" y="165"/>
                  </a:lnTo>
                  <a:lnTo>
                    <a:pt x="62" y="167"/>
                  </a:lnTo>
                  <a:lnTo>
                    <a:pt x="57" y="167"/>
                  </a:lnTo>
                  <a:lnTo>
                    <a:pt x="52" y="167"/>
                  </a:lnTo>
                  <a:lnTo>
                    <a:pt x="49" y="168"/>
                  </a:lnTo>
                  <a:lnTo>
                    <a:pt x="46" y="168"/>
                  </a:lnTo>
                  <a:lnTo>
                    <a:pt x="42" y="170"/>
                  </a:lnTo>
                  <a:lnTo>
                    <a:pt x="41" y="171"/>
                  </a:lnTo>
                  <a:lnTo>
                    <a:pt x="41" y="175"/>
                  </a:lnTo>
                  <a:lnTo>
                    <a:pt x="41" y="178"/>
                  </a:lnTo>
                  <a:lnTo>
                    <a:pt x="42" y="183"/>
                  </a:lnTo>
                  <a:lnTo>
                    <a:pt x="46" y="188"/>
                  </a:lnTo>
                  <a:lnTo>
                    <a:pt x="51" y="193"/>
                  </a:lnTo>
                  <a:lnTo>
                    <a:pt x="56" y="198"/>
                  </a:lnTo>
                  <a:lnTo>
                    <a:pt x="62" y="203"/>
                  </a:lnTo>
                  <a:lnTo>
                    <a:pt x="64" y="204"/>
                  </a:lnTo>
                  <a:lnTo>
                    <a:pt x="67" y="208"/>
                  </a:lnTo>
                  <a:lnTo>
                    <a:pt x="70" y="209"/>
                  </a:lnTo>
                  <a:lnTo>
                    <a:pt x="74" y="213"/>
                  </a:lnTo>
                  <a:lnTo>
                    <a:pt x="79" y="216"/>
                  </a:lnTo>
                  <a:lnTo>
                    <a:pt x="82" y="218"/>
                  </a:lnTo>
                  <a:lnTo>
                    <a:pt x="85" y="221"/>
                  </a:lnTo>
                  <a:lnTo>
                    <a:pt x="88" y="224"/>
                  </a:lnTo>
                  <a:lnTo>
                    <a:pt x="93" y="226"/>
                  </a:lnTo>
                  <a:lnTo>
                    <a:pt x="97" y="227"/>
                  </a:lnTo>
                  <a:lnTo>
                    <a:pt x="100" y="229"/>
                  </a:lnTo>
                  <a:lnTo>
                    <a:pt x="103" y="232"/>
                  </a:lnTo>
                  <a:lnTo>
                    <a:pt x="107" y="234"/>
                  </a:lnTo>
                  <a:lnTo>
                    <a:pt x="110" y="237"/>
                  </a:lnTo>
                  <a:lnTo>
                    <a:pt x="115" y="239"/>
                  </a:lnTo>
                  <a:lnTo>
                    <a:pt x="118" y="241"/>
                  </a:lnTo>
                  <a:lnTo>
                    <a:pt x="120" y="242"/>
                  </a:lnTo>
                  <a:lnTo>
                    <a:pt x="123" y="245"/>
                  </a:lnTo>
                  <a:lnTo>
                    <a:pt x="126" y="247"/>
                  </a:lnTo>
                  <a:lnTo>
                    <a:pt x="130" y="249"/>
                  </a:lnTo>
                  <a:lnTo>
                    <a:pt x="134" y="252"/>
                  </a:lnTo>
                  <a:lnTo>
                    <a:pt x="139" y="257"/>
                  </a:lnTo>
                  <a:lnTo>
                    <a:pt x="141" y="259"/>
                  </a:lnTo>
                  <a:lnTo>
                    <a:pt x="144" y="260"/>
                  </a:lnTo>
                  <a:lnTo>
                    <a:pt x="144" y="262"/>
                  </a:lnTo>
                  <a:lnTo>
                    <a:pt x="146" y="264"/>
                  </a:lnTo>
                  <a:lnTo>
                    <a:pt x="144" y="267"/>
                  </a:lnTo>
                  <a:lnTo>
                    <a:pt x="143" y="270"/>
                  </a:lnTo>
                  <a:lnTo>
                    <a:pt x="139" y="272"/>
                  </a:lnTo>
                  <a:lnTo>
                    <a:pt x="138" y="273"/>
                  </a:lnTo>
                  <a:lnTo>
                    <a:pt x="136" y="277"/>
                  </a:lnTo>
                  <a:lnTo>
                    <a:pt x="139" y="282"/>
                  </a:lnTo>
                  <a:lnTo>
                    <a:pt x="143" y="285"/>
                  </a:lnTo>
                  <a:lnTo>
                    <a:pt x="148" y="288"/>
                  </a:lnTo>
                  <a:lnTo>
                    <a:pt x="153" y="290"/>
                  </a:lnTo>
                  <a:lnTo>
                    <a:pt x="157" y="292"/>
                  </a:lnTo>
                  <a:lnTo>
                    <a:pt x="162" y="292"/>
                  </a:lnTo>
                  <a:lnTo>
                    <a:pt x="166" y="292"/>
                  </a:lnTo>
                  <a:lnTo>
                    <a:pt x="169" y="292"/>
                  </a:lnTo>
                  <a:lnTo>
                    <a:pt x="171" y="292"/>
                  </a:lnTo>
                  <a:lnTo>
                    <a:pt x="171" y="292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824663" y="3679825"/>
              <a:ext cx="357187" cy="358775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0" y="216"/>
                </a:cxn>
                <a:cxn ang="0">
                  <a:pos x="0" y="209"/>
                </a:cxn>
                <a:cxn ang="0">
                  <a:pos x="0" y="201"/>
                </a:cxn>
                <a:cxn ang="0">
                  <a:pos x="0" y="195"/>
                </a:cxn>
                <a:cxn ang="0">
                  <a:pos x="0" y="188"/>
                </a:cxn>
                <a:cxn ang="0">
                  <a:pos x="2" y="183"/>
                </a:cxn>
                <a:cxn ang="0">
                  <a:pos x="3" y="178"/>
                </a:cxn>
                <a:cxn ang="0">
                  <a:pos x="10" y="168"/>
                </a:cxn>
                <a:cxn ang="0">
                  <a:pos x="18" y="162"/>
                </a:cxn>
                <a:cxn ang="0">
                  <a:pos x="25" y="155"/>
                </a:cxn>
                <a:cxn ang="0">
                  <a:pos x="31" y="148"/>
                </a:cxn>
                <a:cxn ang="0">
                  <a:pos x="38" y="142"/>
                </a:cxn>
                <a:cxn ang="0">
                  <a:pos x="46" y="134"/>
                </a:cxn>
                <a:cxn ang="0">
                  <a:pos x="53" y="127"/>
                </a:cxn>
                <a:cxn ang="0">
                  <a:pos x="59" y="119"/>
                </a:cxn>
                <a:cxn ang="0">
                  <a:pos x="66" y="114"/>
                </a:cxn>
                <a:cxn ang="0">
                  <a:pos x="72" y="104"/>
                </a:cxn>
                <a:cxn ang="0">
                  <a:pos x="81" y="97"/>
                </a:cxn>
                <a:cxn ang="0">
                  <a:pos x="84" y="93"/>
                </a:cxn>
                <a:cxn ang="0">
                  <a:pos x="87" y="88"/>
                </a:cxn>
                <a:cxn ang="0">
                  <a:pos x="92" y="81"/>
                </a:cxn>
                <a:cxn ang="0">
                  <a:pos x="99" y="73"/>
                </a:cxn>
                <a:cxn ang="0">
                  <a:pos x="104" y="65"/>
                </a:cxn>
                <a:cxn ang="0">
                  <a:pos x="108" y="58"/>
                </a:cxn>
                <a:cxn ang="0">
                  <a:pos x="115" y="51"/>
                </a:cxn>
                <a:cxn ang="0">
                  <a:pos x="122" y="50"/>
                </a:cxn>
                <a:cxn ang="0">
                  <a:pos x="130" y="46"/>
                </a:cxn>
                <a:cxn ang="0">
                  <a:pos x="136" y="43"/>
                </a:cxn>
                <a:cxn ang="0">
                  <a:pos x="145" y="40"/>
                </a:cxn>
                <a:cxn ang="0">
                  <a:pos x="151" y="37"/>
                </a:cxn>
                <a:cxn ang="0">
                  <a:pos x="159" y="32"/>
                </a:cxn>
                <a:cxn ang="0">
                  <a:pos x="166" y="27"/>
                </a:cxn>
                <a:cxn ang="0">
                  <a:pos x="169" y="17"/>
                </a:cxn>
                <a:cxn ang="0">
                  <a:pos x="174" y="7"/>
                </a:cxn>
                <a:cxn ang="0">
                  <a:pos x="176" y="2"/>
                </a:cxn>
                <a:cxn ang="0">
                  <a:pos x="197" y="5"/>
                </a:cxn>
                <a:cxn ang="0">
                  <a:pos x="197" y="58"/>
                </a:cxn>
                <a:cxn ang="0">
                  <a:pos x="2" y="226"/>
                </a:cxn>
              </a:cxnLst>
              <a:rect l="0" t="0" r="r" b="b"/>
              <a:pathLst>
                <a:path w="225" h="226">
                  <a:moveTo>
                    <a:pt x="2" y="226"/>
                  </a:moveTo>
                  <a:lnTo>
                    <a:pt x="0" y="224"/>
                  </a:lnTo>
                  <a:lnTo>
                    <a:pt x="0" y="219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5"/>
                  </a:lnTo>
                  <a:lnTo>
                    <a:pt x="0" y="191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2" y="183"/>
                  </a:lnTo>
                  <a:lnTo>
                    <a:pt x="3" y="180"/>
                  </a:lnTo>
                  <a:lnTo>
                    <a:pt x="3" y="178"/>
                  </a:lnTo>
                  <a:lnTo>
                    <a:pt x="7" y="175"/>
                  </a:lnTo>
                  <a:lnTo>
                    <a:pt x="10" y="168"/>
                  </a:lnTo>
                  <a:lnTo>
                    <a:pt x="16" y="165"/>
                  </a:lnTo>
                  <a:lnTo>
                    <a:pt x="18" y="162"/>
                  </a:lnTo>
                  <a:lnTo>
                    <a:pt x="21" y="158"/>
                  </a:lnTo>
                  <a:lnTo>
                    <a:pt x="25" y="155"/>
                  </a:lnTo>
                  <a:lnTo>
                    <a:pt x="28" y="152"/>
                  </a:lnTo>
                  <a:lnTo>
                    <a:pt x="31" y="148"/>
                  </a:lnTo>
                  <a:lnTo>
                    <a:pt x="34" y="145"/>
                  </a:lnTo>
                  <a:lnTo>
                    <a:pt x="38" y="142"/>
                  </a:lnTo>
                  <a:lnTo>
                    <a:pt x="43" y="139"/>
                  </a:lnTo>
                  <a:lnTo>
                    <a:pt x="46" y="134"/>
                  </a:lnTo>
                  <a:lnTo>
                    <a:pt x="49" y="130"/>
                  </a:lnTo>
                  <a:lnTo>
                    <a:pt x="53" y="127"/>
                  </a:lnTo>
                  <a:lnTo>
                    <a:pt x="56" y="122"/>
                  </a:lnTo>
                  <a:lnTo>
                    <a:pt x="59" y="119"/>
                  </a:lnTo>
                  <a:lnTo>
                    <a:pt x="62" y="116"/>
                  </a:lnTo>
                  <a:lnTo>
                    <a:pt x="66" y="114"/>
                  </a:lnTo>
                  <a:lnTo>
                    <a:pt x="69" y="111"/>
                  </a:lnTo>
                  <a:lnTo>
                    <a:pt x="72" y="104"/>
                  </a:lnTo>
                  <a:lnTo>
                    <a:pt x="77" y="101"/>
                  </a:lnTo>
                  <a:lnTo>
                    <a:pt x="81" y="97"/>
                  </a:lnTo>
                  <a:lnTo>
                    <a:pt x="84" y="96"/>
                  </a:lnTo>
                  <a:lnTo>
                    <a:pt x="84" y="93"/>
                  </a:lnTo>
                  <a:lnTo>
                    <a:pt x="85" y="91"/>
                  </a:lnTo>
                  <a:lnTo>
                    <a:pt x="87" y="88"/>
                  </a:lnTo>
                  <a:lnTo>
                    <a:pt x="90" y="84"/>
                  </a:lnTo>
                  <a:lnTo>
                    <a:pt x="92" y="81"/>
                  </a:lnTo>
                  <a:lnTo>
                    <a:pt x="95" y="76"/>
                  </a:lnTo>
                  <a:lnTo>
                    <a:pt x="99" y="73"/>
                  </a:lnTo>
                  <a:lnTo>
                    <a:pt x="102" y="69"/>
                  </a:lnTo>
                  <a:lnTo>
                    <a:pt x="104" y="65"/>
                  </a:lnTo>
                  <a:lnTo>
                    <a:pt x="107" y="61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5" y="51"/>
                  </a:lnTo>
                  <a:lnTo>
                    <a:pt x="118" y="50"/>
                  </a:lnTo>
                  <a:lnTo>
                    <a:pt x="122" y="50"/>
                  </a:lnTo>
                  <a:lnTo>
                    <a:pt x="127" y="48"/>
                  </a:lnTo>
                  <a:lnTo>
                    <a:pt x="130" y="46"/>
                  </a:lnTo>
                  <a:lnTo>
                    <a:pt x="133" y="45"/>
                  </a:lnTo>
                  <a:lnTo>
                    <a:pt x="136" y="43"/>
                  </a:lnTo>
                  <a:lnTo>
                    <a:pt x="141" y="42"/>
                  </a:lnTo>
                  <a:lnTo>
                    <a:pt x="145" y="40"/>
                  </a:lnTo>
                  <a:lnTo>
                    <a:pt x="148" y="38"/>
                  </a:lnTo>
                  <a:lnTo>
                    <a:pt x="151" y="37"/>
                  </a:lnTo>
                  <a:lnTo>
                    <a:pt x="155" y="35"/>
                  </a:lnTo>
                  <a:lnTo>
                    <a:pt x="159" y="32"/>
                  </a:lnTo>
                  <a:lnTo>
                    <a:pt x="163" y="30"/>
                  </a:lnTo>
                  <a:lnTo>
                    <a:pt x="166" y="27"/>
                  </a:lnTo>
                  <a:lnTo>
                    <a:pt x="168" y="23"/>
                  </a:lnTo>
                  <a:lnTo>
                    <a:pt x="169" y="17"/>
                  </a:lnTo>
                  <a:lnTo>
                    <a:pt x="173" y="14"/>
                  </a:lnTo>
                  <a:lnTo>
                    <a:pt x="174" y="7"/>
                  </a:lnTo>
                  <a:lnTo>
                    <a:pt x="176" y="4"/>
                  </a:lnTo>
                  <a:lnTo>
                    <a:pt x="176" y="2"/>
                  </a:lnTo>
                  <a:lnTo>
                    <a:pt x="178" y="0"/>
                  </a:lnTo>
                  <a:lnTo>
                    <a:pt x="197" y="5"/>
                  </a:lnTo>
                  <a:lnTo>
                    <a:pt x="225" y="32"/>
                  </a:lnTo>
                  <a:lnTo>
                    <a:pt x="197" y="58"/>
                  </a:lnTo>
                  <a:lnTo>
                    <a:pt x="163" y="78"/>
                  </a:lnTo>
                  <a:lnTo>
                    <a:pt x="2" y="226"/>
                  </a:lnTo>
                  <a:lnTo>
                    <a:pt x="2" y="22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6565900" y="3735388"/>
              <a:ext cx="423862" cy="292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0" y="113"/>
                </a:cxn>
                <a:cxn ang="0">
                  <a:pos x="7" y="120"/>
                </a:cxn>
                <a:cxn ang="0">
                  <a:pos x="13" y="130"/>
                </a:cxn>
                <a:cxn ang="0">
                  <a:pos x="18" y="136"/>
                </a:cxn>
                <a:cxn ang="0">
                  <a:pos x="22" y="143"/>
                </a:cxn>
                <a:cxn ang="0">
                  <a:pos x="25" y="148"/>
                </a:cxn>
                <a:cxn ang="0">
                  <a:pos x="30" y="156"/>
                </a:cxn>
                <a:cxn ang="0">
                  <a:pos x="38" y="166"/>
                </a:cxn>
                <a:cxn ang="0">
                  <a:pos x="48" y="176"/>
                </a:cxn>
                <a:cxn ang="0">
                  <a:pos x="61" y="183"/>
                </a:cxn>
                <a:cxn ang="0">
                  <a:pos x="68" y="184"/>
                </a:cxn>
                <a:cxn ang="0">
                  <a:pos x="74" y="184"/>
                </a:cxn>
                <a:cxn ang="0">
                  <a:pos x="81" y="184"/>
                </a:cxn>
                <a:cxn ang="0">
                  <a:pos x="89" y="184"/>
                </a:cxn>
                <a:cxn ang="0">
                  <a:pos x="96" y="183"/>
                </a:cxn>
                <a:cxn ang="0">
                  <a:pos x="102" y="181"/>
                </a:cxn>
                <a:cxn ang="0">
                  <a:pos x="110" y="176"/>
                </a:cxn>
                <a:cxn ang="0">
                  <a:pos x="114" y="171"/>
                </a:cxn>
                <a:cxn ang="0">
                  <a:pos x="117" y="163"/>
                </a:cxn>
                <a:cxn ang="0">
                  <a:pos x="122" y="155"/>
                </a:cxn>
                <a:cxn ang="0">
                  <a:pos x="125" y="148"/>
                </a:cxn>
                <a:cxn ang="0">
                  <a:pos x="128" y="141"/>
                </a:cxn>
                <a:cxn ang="0">
                  <a:pos x="132" y="135"/>
                </a:cxn>
                <a:cxn ang="0">
                  <a:pos x="135" y="128"/>
                </a:cxn>
                <a:cxn ang="0">
                  <a:pos x="137" y="122"/>
                </a:cxn>
                <a:cxn ang="0">
                  <a:pos x="142" y="112"/>
                </a:cxn>
                <a:cxn ang="0">
                  <a:pos x="148" y="102"/>
                </a:cxn>
                <a:cxn ang="0">
                  <a:pos x="151" y="95"/>
                </a:cxn>
                <a:cxn ang="0">
                  <a:pos x="158" y="94"/>
                </a:cxn>
                <a:cxn ang="0">
                  <a:pos x="166" y="89"/>
                </a:cxn>
                <a:cxn ang="0">
                  <a:pos x="173" y="85"/>
                </a:cxn>
                <a:cxn ang="0">
                  <a:pos x="179" y="82"/>
                </a:cxn>
                <a:cxn ang="0">
                  <a:pos x="186" y="79"/>
                </a:cxn>
                <a:cxn ang="0">
                  <a:pos x="193" y="76"/>
                </a:cxn>
                <a:cxn ang="0">
                  <a:pos x="196" y="74"/>
                </a:cxn>
                <a:cxn ang="0">
                  <a:pos x="202" y="67"/>
                </a:cxn>
                <a:cxn ang="0">
                  <a:pos x="214" y="56"/>
                </a:cxn>
                <a:cxn ang="0">
                  <a:pos x="225" y="46"/>
                </a:cxn>
                <a:cxn ang="0">
                  <a:pos x="229" y="39"/>
                </a:cxn>
                <a:cxn ang="0">
                  <a:pos x="234" y="31"/>
                </a:cxn>
                <a:cxn ang="0">
                  <a:pos x="242" y="25"/>
                </a:cxn>
                <a:cxn ang="0">
                  <a:pos x="248" y="20"/>
                </a:cxn>
                <a:cxn ang="0">
                  <a:pos x="255" y="16"/>
                </a:cxn>
                <a:cxn ang="0">
                  <a:pos x="262" y="11"/>
                </a:cxn>
                <a:cxn ang="0">
                  <a:pos x="265" y="2"/>
                </a:cxn>
                <a:cxn ang="0">
                  <a:pos x="235" y="5"/>
                </a:cxn>
                <a:cxn ang="0">
                  <a:pos x="99" y="89"/>
                </a:cxn>
                <a:cxn ang="0">
                  <a:pos x="68" y="66"/>
                </a:cxn>
              </a:cxnLst>
              <a:rect l="0" t="0" r="r" b="b"/>
              <a:pathLst>
                <a:path w="267" h="184">
                  <a:moveTo>
                    <a:pt x="68" y="66"/>
                  </a:moveTo>
                  <a:lnTo>
                    <a:pt x="28" y="5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117"/>
                  </a:lnTo>
                  <a:lnTo>
                    <a:pt x="7" y="120"/>
                  </a:lnTo>
                  <a:lnTo>
                    <a:pt x="12" y="127"/>
                  </a:lnTo>
                  <a:lnTo>
                    <a:pt x="13" y="130"/>
                  </a:lnTo>
                  <a:lnTo>
                    <a:pt x="15" y="133"/>
                  </a:lnTo>
                  <a:lnTo>
                    <a:pt x="18" y="136"/>
                  </a:lnTo>
                  <a:lnTo>
                    <a:pt x="20" y="140"/>
                  </a:lnTo>
                  <a:lnTo>
                    <a:pt x="22" y="143"/>
                  </a:lnTo>
                  <a:lnTo>
                    <a:pt x="23" y="145"/>
                  </a:lnTo>
                  <a:lnTo>
                    <a:pt x="25" y="148"/>
                  </a:lnTo>
                  <a:lnTo>
                    <a:pt x="27" y="151"/>
                  </a:lnTo>
                  <a:lnTo>
                    <a:pt x="30" y="156"/>
                  </a:lnTo>
                  <a:lnTo>
                    <a:pt x="33" y="161"/>
                  </a:lnTo>
                  <a:lnTo>
                    <a:pt x="38" y="166"/>
                  </a:lnTo>
                  <a:lnTo>
                    <a:pt x="43" y="171"/>
                  </a:lnTo>
                  <a:lnTo>
                    <a:pt x="48" y="176"/>
                  </a:lnTo>
                  <a:lnTo>
                    <a:pt x="54" y="179"/>
                  </a:lnTo>
                  <a:lnTo>
                    <a:pt x="61" y="183"/>
                  </a:lnTo>
                  <a:lnTo>
                    <a:pt x="66" y="184"/>
                  </a:lnTo>
                  <a:lnTo>
                    <a:pt x="68" y="184"/>
                  </a:lnTo>
                  <a:lnTo>
                    <a:pt x="71" y="184"/>
                  </a:lnTo>
                  <a:lnTo>
                    <a:pt x="74" y="184"/>
                  </a:lnTo>
                  <a:lnTo>
                    <a:pt x="77" y="184"/>
                  </a:lnTo>
                  <a:lnTo>
                    <a:pt x="81" y="184"/>
                  </a:lnTo>
                  <a:lnTo>
                    <a:pt x="84" y="184"/>
                  </a:lnTo>
                  <a:lnTo>
                    <a:pt x="89" y="184"/>
                  </a:lnTo>
                  <a:lnTo>
                    <a:pt x="92" y="184"/>
                  </a:lnTo>
                  <a:lnTo>
                    <a:pt x="96" y="183"/>
                  </a:lnTo>
                  <a:lnTo>
                    <a:pt x="99" y="181"/>
                  </a:lnTo>
                  <a:lnTo>
                    <a:pt x="102" y="181"/>
                  </a:lnTo>
                  <a:lnTo>
                    <a:pt x="105" y="179"/>
                  </a:lnTo>
                  <a:lnTo>
                    <a:pt x="110" y="176"/>
                  </a:lnTo>
                  <a:lnTo>
                    <a:pt x="114" y="174"/>
                  </a:lnTo>
                  <a:lnTo>
                    <a:pt x="114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20" y="158"/>
                  </a:lnTo>
                  <a:lnTo>
                    <a:pt x="122" y="155"/>
                  </a:lnTo>
                  <a:lnTo>
                    <a:pt x="124" y="151"/>
                  </a:lnTo>
                  <a:lnTo>
                    <a:pt x="125" y="148"/>
                  </a:lnTo>
                  <a:lnTo>
                    <a:pt x="127" y="145"/>
                  </a:lnTo>
                  <a:lnTo>
                    <a:pt x="128" y="141"/>
                  </a:lnTo>
                  <a:lnTo>
                    <a:pt x="130" y="138"/>
                  </a:lnTo>
                  <a:lnTo>
                    <a:pt x="132" y="135"/>
                  </a:lnTo>
                  <a:lnTo>
                    <a:pt x="133" y="132"/>
                  </a:lnTo>
                  <a:lnTo>
                    <a:pt x="135" y="128"/>
                  </a:lnTo>
                  <a:lnTo>
                    <a:pt x="137" y="125"/>
                  </a:lnTo>
                  <a:lnTo>
                    <a:pt x="137" y="122"/>
                  </a:lnTo>
                  <a:lnTo>
                    <a:pt x="138" y="118"/>
                  </a:lnTo>
                  <a:lnTo>
                    <a:pt x="142" y="112"/>
                  </a:lnTo>
                  <a:lnTo>
                    <a:pt x="145" y="107"/>
                  </a:lnTo>
                  <a:lnTo>
                    <a:pt x="148" y="102"/>
                  </a:lnTo>
                  <a:lnTo>
                    <a:pt x="150" y="99"/>
                  </a:lnTo>
                  <a:lnTo>
                    <a:pt x="151" y="95"/>
                  </a:lnTo>
                  <a:lnTo>
                    <a:pt x="155" y="95"/>
                  </a:lnTo>
                  <a:lnTo>
                    <a:pt x="158" y="94"/>
                  </a:lnTo>
                  <a:lnTo>
                    <a:pt x="163" y="90"/>
                  </a:lnTo>
                  <a:lnTo>
                    <a:pt x="166" y="89"/>
                  </a:lnTo>
                  <a:lnTo>
                    <a:pt x="170" y="87"/>
                  </a:lnTo>
                  <a:lnTo>
                    <a:pt x="173" y="85"/>
                  </a:lnTo>
                  <a:lnTo>
                    <a:pt x="176" y="84"/>
                  </a:lnTo>
                  <a:lnTo>
                    <a:pt x="179" y="82"/>
                  </a:lnTo>
                  <a:lnTo>
                    <a:pt x="183" y="81"/>
                  </a:lnTo>
                  <a:lnTo>
                    <a:pt x="186" y="79"/>
                  </a:lnTo>
                  <a:lnTo>
                    <a:pt x="188" y="77"/>
                  </a:lnTo>
                  <a:lnTo>
                    <a:pt x="193" y="76"/>
                  </a:lnTo>
                  <a:lnTo>
                    <a:pt x="194" y="76"/>
                  </a:lnTo>
                  <a:lnTo>
                    <a:pt x="196" y="74"/>
                  </a:lnTo>
                  <a:lnTo>
                    <a:pt x="197" y="71"/>
                  </a:lnTo>
                  <a:lnTo>
                    <a:pt x="202" y="67"/>
                  </a:lnTo>
                  <a:lnTo>
                    <a:pt x="209" y="62"/>
                  </a:lnTo>
                  <a:lnTo>
                    <a:pt x="214" y="56"/>
                  </a:lnTo>
                  <a:lnTo>
                    <a:pt x="221" y="51"/>
                  </a:lnTo>
                  <a:lnTo>
                    <a:pt x="225" y="46"/>
                  </a:lnTo>
                  <a:lnTo>
                    <a:pt x="229" y="43"/>
                  </a:lnTo>
                  <a:lnTo>
                    <a:pt x="229" y="39"/>
                  </a:lnTo>
                  <a:lnTo>
                    <a:pt x="232" y="36"/>
                  </a:lnTo>
                  <a:lnTo>
                    <a:pt x="234" y="31"/>
                  </a:lnTo>
                  <a:lnTo>
                    <a:pt x="239" y="28"/>
                  </a:lnTo>
                  <a:lnTo>
                    <a:pt x="242" y="25"/>
                  </a:lnTo>
                  <a:lnTo>
                    <a:pt x="245" y="21"/>
                  </a:lnTo>
                  <a:lnTo>
                    <a:pt x="248" y="20"/>
                  </a:lnTo>
                  <a:lnTo>
                    <a:pt x="253" y="18"/>
                  </a:lnTo>
                  <a:lnTo>
                    <a:pt x="255" y="16"/>
                  </a:lnTo>
                  <a:lnTo>
                    <a:pt x="258" y="13"/>
                  </a:lnTo>
                  <a:lnTo>
                    <a:pt x="262" y="11"/>
                  </a:lnTo>
                  <a:lnTo>
                    <a:pt x="263" y="8"/>
                  </a:lnTo>
                  <a:lnTo>
                    <a:pt x="265" y="2"/>
                  </a:lnTo>
                  <a:lnTo>
                    <a:pt x="267" y="0"/>
                  </a:lnTo>
                  <a:lnTo>
                    <a:pt x="235" y="5"/>
                  </a:lnTo>
                  <a:lnTo>
                    <a:pt x="171" y="66"/>
                  </a:lnTo>
                  <a:lnTo>
                    <a:pt x="99" y="89"/>
                  </a:lnTo>
                  <a:lnTo>
                    <a:pt x="68" y="66"/>
                  </a:lnTo>
                  <a:lnTo>
                    <a:pt x="68" y="6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380163" y="3651250"/>
              <a:ext cx="225425" cy="350838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214"/>
                </a:cxn>
                <a:cxn ang="0">
                  <a:pos x="0" y="204"/>
                </a:cxn>
                <a:cxn ang="0">
                  <a:pos x="0" y="198"/>
                </a:cxn>
                <a:cxn ang="0">
                  <a:pos x="2" y="191"/>
                </a:cxn>
                <a:cxn ang="0">
                  <a:pos x="2" y="183"/>
                </a:cxn>
                <a:cxn ang="0">
                  <a:pos x="2" y="175"/>
                </a:cxn>
                <a:cxn ang="0">
                  <a:pos x="2" y="168"/>
                </a:cxn>
                <a:cxn ang="0">
                  <a:pos x="4" y="160"/>
                </a:cxn>
                <a:cxn ang="0">
                  <a:pos x="4" y="153"/>
                </a:cxn>
                <a:cxn ang="0">
                  <a:pos x="5" y="145"/>
                </a:cxn>
                <a:cxn ang="0">
                  <a:pos x="7" y="137"/>
                </a:cxn>
                <a:cxn ang="0">
                  <a:pos x="10" y="132"/>
                </a:cxn>
                <a:cxn ang="0">
                  <a:pos x="20" y="127"/>
                </a:cxn>
                <a:cxn ang="0">
                  <a:pos x="30" y="122"/>
                </a:cxn>
                <a:cxn ang="0">
                  <a:pos x="40" y="115"/>
                </a:cxn>
                <a:cxn ang="0">
                  <a:pos x="45" y="106"/>
                </a:cxn>
                <a:cxn ang="0">
                  <a:pos x="43" y="94"/>
                </a:cxn>
                <a:cxn ang="0">
                  <a:pos x="38" y="83"/>
                </a:cxn>
                <a:cxn ang="0">
                  <a:pos x="37" y="71"/>
                </a:cxn>
                <a:cxn ang="0">
                  <a:pos x="40" y="64"/>
                </a:cxn>
                <a:cxn ang="0">
                  <a:pos x="43" y="58"/>
                </a:cxn>
                <a:cxn ang="0">
                  <a:pos x="47" y="46"/>
                </a:cxn>
                <a:cxn ang="0">
                  <a:pos x="51" y="35"/>
                </a:cxn>
                <a:cxn ang="0">
                  <a:pos x="56" y="23"/>
                </a:cxn>
                <a:cxn ang="0">
                  <a:pos x="60" y="13"/>
                </a:cxn>
                <a:cxn ang="0">
                  <a:pos x="63" y="5"/>
                </a:cxn>
                <a:cxn ang="0">
                  <a:pos x="66" y="0"/>
                </a:cxn>
                <a:cxn ang="0">
                  <a:pos x="97" y="9"/>
                </a:cxn>
                <a:cxn ang="0">
                  <a:pos x="132" y="38"/>
                </a:cxn>
                <a:cxn ang="0">
                  <a:pos x="142" y="33"/>
                </a:cxn>
                <a:cxn ang="0">
                  <a:pos x="142" y="40"/>
                </a:cxn>
                <a:cxn ang="0">
                  <a:pos x="142" y="51"/>
                </a:cxn>
                <a:cxn ang="0">
                  <a:pos x="139" y="61"/>
                </a:cxn>
                <a:cxn ang="0">
                  <a:pos x="134" y="68"/>
                </a:cxn>
                <a:cxn ang="0">
                  <a:pos x="124" y="73"/>
                </a:cxn>
                <a:cxn ang="0">
                  <a:pos x="114" y="79"/>
                </a:cxn>
                <a:cxn ang="0">
                  <a:pos x="104" y="84"/>
                </a:cxn>
                <a:cxn ang="0">
                  <a:pos x="101" y="91"/>
                </a:cxn>
                <a:cxn ang="0">
                  <a:pos x="99" y="96"/>
                </a:cxn>
                <a:cxn ang="0">
                  <a:pos x="101" y="104"/>
                </a:cxn>
                <a:cxn ang="0">
                  <a:pos x="101" y="112"/>
                </a:cxn>
                <a:cxn ang="0">
                  <a:pos x="101" y="120"/>
                </a:cxn>
                <a:cxn ang="0">
                  <a:pos x="101" y="130"/>
                </a:cxn>
                <a:cxn ang="0">
                  <a:pos x="99" y="138"/>
                </a:cxn>
                <a:cxn ang="0">
                  <a:pos x="96" y="147"/>
                </a:cxn>
                <a:cxn ang="0">
                  <a:pos x="88" y="153"/>
                </a:cxn>
                <a:cxn ang="0">
                  <a:pos x="81" y="158"/>
                </a:cxn>
                <a:cxn ang="0">
                  <a:pos x="74" y="163"/>
                </a:cxn>
                <a:cxn ang="0">
                  <a:pos x="68" y="168"/>
                </a:cxn>
                <a:cxn ang="0">
                  <a:pos x="61" y="173"/>
                </a:cxn>
                <a:cxn ang="0">
                  <a:pos x="55" y="178"/>
                </a:cxn>
                <a:cxn ang="0">
                  <a:pos x="47" y="183"/>
                </a:cxn>
                <a:cxn ang="0">
                  <a:pos x="40" y="188"/>
                </a:cxn>
                <a:cxn ang="0">
                  <a:pos x="33" y="193"/>
                </a:cxn>
                <a:cxn ang="0">
                  <a:pos x="23" y="198"/>
                </a:cxn>
                <a:cxn ang="0">
                  <a:pos x="15" y="204"/>
                </a:cxn>
                <a:cxn ang="0">
                  <a:pos x="9" y="208"/>
                </a:cxn>
                <a:cxn ang="0">
                  <a:pos x="0" y="221"/>
                </a:cxn>
              </a:cxnLst>
              <a:rect l="0" t="0" r="r" b="b"/>
              <a:pathLst>
                <a:path w="142" h="221">
                  <a:moveTo>
                    <a:pt x="0" y="221"/>
                  </a:moveTo>
                  <a:lnTo>
                    <a:pt x="0" y="221"/>
                  </a:lnTo>
                  <a:lnTo>
                    <a:pt x="0" y="217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2" y="194"/>
                  </a:lnTo>
                  <a:lnTo>
                    <a:pt x="2" y="191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2" y="180"/>
                  </a:lnTo>
                  <a:lnTo>
                    <a:pt x="2" y="175"/>
                  </a:lnTo>
                  <a:lnTo>
                    <a:pt x="2" y="171"/>
                  </a:lnTo>
                  <a:lnTo>
                    <a:pt x="2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4" y="157"/>
                  </a:lnTo>
                  <a:lnTo>
                    <a:pt x="4" y="153"/>
                  </a:lnTo>
                  <a:lnTo>
                    <a:pt x="5" y="150"/>
                  </a:lnTo>
                  <a:lnTo>
                    <a:pt x="5" y="145"/>
                  </a:lnTo>
                  <a:lnTo>
                    <a:pt x="7" y="140"/>
                  </a:lnTo>
                  <a:lnTo>
                    <a:pt x="7" y="137"/>
                  </a:lnTo>
                  <a:lnTo>
                    <a:pt x="9" y="135"/>
                  </a:lnTo>
                  <a:lnTo>
                    <a:pt x="10" y="132"/>
                  </a:lnTo>
                  <a:lnTo>
                    <a:pt x="15" y="130"/>
                  </a:lnTo>
                  <a:lnTo>
                    <a:pt x="20" y="127"/>
                  </a:lnTo>
                  <a:lnTo>
                    <a:pt x="25" y="125"/>
                  </a:lnTo>
                  <a:lnTo>
                    <a:pt x="30" y="122"/>
                  </a:lnTo>
                  <a:lnTo>
                    <a:pt x="35" y="119"/>
                  </a:lnTo>
                  <a:lnTo>
                    <a:pt x="40" y="115"/>
                  </a:lnTo>
                  <a:lnTo>
                    <a:pt x="43" y="111"/>
                  </a:lnTo>
                  <a:lnTo>
                    <a:pt x="45" y="106"/>
                  </a:lnTo>
                  <a:lnTo>
                    <a:pt x="45" y="101"/>
                  </a:lnTo>
                  <a:lnTo>
                    <a:pt x="43" y="94"/>
                  </a:lnTo>
                  <a:lnTo>
                    <a:pt x="42" y="89"/>
                  </a:lnTo>
                  <a:lnTo>
                    <a:pt x="38" y="83"/>
                  </a:lnTo>
                  <a:lnTo>
                    <a:pt x="38" y="78"/>
                  </a:lnTo>
                  <a:lnTo>
                    <a:pt x="37" y="71"/>
                  </a:lnTo>
                  <a:lnTo>
                    <a:pt x="38" y="68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3" y="58"/>
                  </a:lnTo>
                  <a:lnTo>
                    <a:pt x="45" y="53"/>
                  </a:lnTo>
                  <a:lnTo>
                    <a:pt x="47" y="46"/>
                  </a:lnTo>
                  <a:lnTo>
                    <a:pt x="50" y="41"/>
                  </a:lnTo>
                  <a:lnTo>
                    <a:pt x="51" y="35"/>
                  </a:lnTo>
                  <a:lnTo>
                    <a:pt x="55" y="30"/>
                  </a:lnTo>
                  <a:lnTo>
                    <a:pt x="56" y="23"/>
                  </a:lnTo>
                  <a:lnTo>
                    <a:pt x="58" y="18"/>
                  </a:lnTo>
                  <a:lnTo>
                    <a:pt x="60" y="13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97" y="9"/>
                  </a:lnTo>
                  <a:lnTo>
                    <a:pt x="114" y="18"/>
                  </a:lnTo>
                  <a:lnTo>
                    <a:pt x="132" y="38"/>
                  </a:lnTo>
                  <a:lnTo>
                    <a:pt x="142" y="33"/>
                  </a:lnTo>
                  <a:lnTo>
                    <a:pt x="142" y="33"/>
                  </a:lnTo>
                  <a:lnTo>
                    <a:pt x="142" y="37"/>
                  </a:lnTo>
                  <a:lnTo>
                    <a:pt x="142" y="40"/>
                  </a:lnTo>
                  <a:lnTo>
                    <a:pt x="142" y="46"/>
                  </a:lnTo>
                  <a:lnTo>
                    <a:pt x="142" y="51"/>
                  </a:lnTo>
                  <a:lnTo>
                    <a:pt x="140" y="56"/>
                  </a:lnTo>
                  <a:lnTo>
                    <a:pt x="139" y="61"/>
                  </a:lnTo>
                  <a:lnTo>
                    <a:pt x="137" y="66"/>
                  </a:lnTo>
                  <a:lnTo>
                    <a:pt x="134" y="68"/>
                  </a:lnTo>
                  <a:lnTo>
                    <a:pt x="129" y="71"/>
                  </a:lnTo>
                  <a:lnTo>
                    <a:pt x="124" y="73"/>
                  </a:lnTo>
                  <a:lnTo>
                    <a:pt x="119" y="76"/>
                  </a:lnTo>
                  <a:lnTo>
                    <a:pt x="114" y="79"/>
                  </a:lnTo>
                  <a:lnTo>
                    <a:pt x="109" y="81"/>
                  </a:lnTo>
                  <a:lnTo>
                    <a:pt x="104" y="84"/>
                  </a:lnTo>
                  <a:lnTo>
                    <a:pt x="102" y="89"/>
                  </a:lnTo>
                  <a:lnTo>
                    <a:pt x="101" y="91"/>
                  </a:lnTo>
                  <a:lnTo>
                    <a:pt x="101" y="92"/>
                  </a:lnTo>
                  <a:lnTo>
                    <a:pt x="99" y="96"/>
                  </a:lnTo>
                  <a:lnTo>
                    <a:pt x="101" y="101"/>
                  </a:lnTo>
                  <a:lnTo>
                    <a:pt x="101" y="104"/>
                  </a:lnTo>
                  <a:lnTo>
                    <a:pt x="101" y="107"/>
                  </a:lnTo>
                  <a:lnTo>
                    <a:pt x="101" y="112"/>
                  </a:lnTo>
                  <a:lnTo>
                    <a:pt x="102" y="117"/>
                  </a:lnTo>
                  <a:lnTo>
                    <a:pt x="101" y="120"/>
                  </a:lnTo>
                  <a:lnTo>
                    <a:pt x="101" y="125"/>
                  </a:lnTo>
                  <a:lnTo>
                    <a:pt x="101" y="130"/>
                  </a:lnTo>
                  <a:lnTo>
                    <a:pt x="101" y="135"/>
                  </a:lnTo>
                  <a:lnTo>
                    <a:pt x="99" y="138"/>
                  </a:lnTo>
                  <a:lnTo>
                    <a:pt x="97" y="143"/>
                  </a:lnTo>
                  <a:lnTo>
                    <a:pt x="96" y="147"/>
                  </a:lnTo>
                  <a:lnTo>
                    <a:pt x="93" y="150"/>
                  </a:lnTo>
                  <a:lnTo>
                    <a:pt x="88" y="153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78" y="162"/>
                  </a:lnTo>
                  <a:lnTo>
                    <a:pt x="74" y="163"/>
                  </a:lnTo>
                  <a:lnTo>
                    <a:pt x="71" y="166"/>
                  </a:lnTo>
                  <a:lnTo>
                    <a:pt x="68" y="168"/>
                  </a:lnTo>
                  <a:lnTo>
                    <a:pt x="65" y="171"/>
                  </a:lnTo>
                  <a:lnTo>
                    <a:pt x="61" y="173"/>
                  </a:lnTo>
                  <a:lnTo>
                    <a:pt x="58" y="176"/>
                  </a:lnTo>
                  <a:lnTo>
                    <a:pt x="55" y="178"/>
                  </a:lnTo>
                  <a:lnTo>
                    <a:pt x="51" y="181"/>
                  </a:lnTo>
                  <a:lnTo>
                    <a:pt x="47" y="183"/>
                  </a:lnTo>
                  <a:lnTo>
                    <a:pt x="43" y="186"/>
                  </a:lnTo>
                  <a:lnTo>
                    <a:pt x="40" y="188"/>
                  </a:lnTo>
                  <a:lnTo>
                    <a:pt x="37" y="189"/>
                  </a:lnTo>
                  <a:lnTo>
                    <a:pt x="33" y="193"/>
                  </a:lnTo>
                  <a:lnTo>
                    <a:pt x="30" y="194"/>
                  </a:lnTo>
                  <a:lnTo>
                    <a:pt x="23" y="198"/>
                  </a:lnTo>
                  <a:lnTo>
                    <a:pt x="20" y="203"/>
                  </a:lnTo>
                  <a:lnTo>
                    <a:pt x="15" y="204"/>
                  </a:lnTo>
                  <a:lnTo>
                    <a:pt x="12" y="208"/>
                  </a:lnTo>
                  <a:lnTo>
                    <a:pt x="9" y="208"/>
                  </a:lnTo>
                  <a:lnTo>
                    <a:pt x="9" y="209"/>
                  </a:lnTo>
                  <a:lnTo>
                    <a:pt x="0" y="221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6570663" y="3309938"/>
              <a:ext cx="322262" cy="182563"/>
            </a:xfrm>
            <a:custGeom>
              <a:avLst/>
              <a:gdLst/>
              <a:ahLst/>
              <a:cxnLst>
                <a:cxn ang="0">
                  <a:pos x="157" y="89"/>
                </a:cxn>
                <a:cxn ang="0">
                  <a:pos x="152" y="87"/>
                </a:cxn>
                <a:cxn ang="0">
                  <a:pos x="147" y="85"/>
                </a:cxn>
                <a:cxn ang="0">
                  <a:pos x="140" y="84"/>
                </a:cxn>
                <a:cxn ang="0">
                  <a:pos x="134" y="80"/>
                </a:cxn>
                <a:cxn ang="0">
                  <a:pos x="125" y="77"/>
                </a:cxn>
                <a:cxn ang="0">
                  <a:pos x="117" y="74"/>
                </a:cxn>
                <a:cxn ang="0">
                  <a:pos x="111" y="69"/>
                </a:cxn>
                <a:cxn ang="0">
                  <a:pos x="102" y="66"/>
                </a:cxn>
                <a:cxn ang="0">
                  <a:pos x="96" y="61"/>
                </a:cxn>
                <a:cxn ang="0">
                  <a:pos x="88" y="57"/>
                </a:cxn>
                <a:cxn ang="0">
                  <a:pos x="81" y="54"/>
                </a:cxn>
                <a:cxn ang="0">
                  <a:pos x="74" y="51"/>
                </a:cxn>
                <a:cxn ang="0">
                  <a:pos x="70" y="49"/>
                </a:cxn>
                <a:cxn ang="0">
                  <a:pos x="63" y="48"/>
                </a:cxn>
                <a:cxn ang="0">
                  <a:pos x="63" y="52"/>
                </a:cxn>
                <a:cxn ang="0">
                  <a:pos x="71" y="61"/>
                </a:cxn>
                <a:cxn ang="0">
                  <a:pos x="79" y="69"/>
                </a:cxn>
                <a:cxn ang="0">
                  <a:pos x="84" y="72"/>
                </a:cxn>
                <a:cxn ang="0">
                  <a:pos x="83" y="99"/>
                </a:cxn>
                <a:cxn ang="0">
                  <a:pos x="56" y="79"/>
                </a:cxn>
                <a:cxn ang="0">
                  <a:pos x="28" y="97"/>
                </a:cxn>
                <a:cxn ang="0">
                  <a:pos x="27" y="108"/>
                </a:cxn>
                <a:cxn ang="0">
                  <a:pos x="19" y="112"/>
                </a:cxn>
                <a:cxn ang="0">
                  <a:pos x="9" y="113"/>
                </a:cxn>
                <a:cxn ang="0">
                  <a:pos x="0" y="115"/>
                </a:cxn>
                <a:cxn ang="0">
                  <a:pos x="2" y="112"/>
                </a:cxn>
                <a:cxn ang="0">
                  <a:pos x="4" y="105"/>
                </a:cxn>
                <a:cxn ang="0">
                  <a:pos x="9" y="99"/>
                </a:cxn>
                <a:cxn ang="0">
                  <a:pos x="14" y="92"/>
                </a:cxn>
                <a:cxn ang="0">
                  <a:pos x="19" y="82"/>
                </a:cxn>
                <a:cxn ang="0">
                  <a:pos x="24" y="74"/>
                </a:cxn>
                <a:cxn ang="0">
                  <a:pos x="28" y="67"/>
                </a:cxn>
                <a:cxn ang="0">
                  <a:pos x="32" y="61"/>
                </a:cxn>
                <a:cxn ang="0">
                  <a:pos x="32" y="54"/>
                </a:cxn>
                <a:cxn ang="0">
                  <a:pos x="32" y="44"/>
                </a:cxn>
                <a:cxn ang="0">
                  <a:pos x="32" y="34"/>
                </a:cxn>
                <a:cxn ang="0">
                  <a:pos x="32" y="29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70" y="2"/>
                </a:cxn>
                <a:cxn ang="0">
                  <a:pos x="76" y="2"/>
                </a:cxn>
                <a:cxn ang="0">
                  <a:pos x="84" y="3"/>
                </a:cxn>
                <a:cxn ang="0">
                  <a:pos x="93" y="3"/>
                </a:cxn>
                <a:cxn ang="0">
                  <a:pos x="101" y="5"/>
                </a:cxn>
                <a:cxn ang="0">
                  <a:pos x="111" y="6"/>
                </a:cxn>
                <a:cxn ang="0">
                  <a:pos x="121" y="10"/>
                </a:cxn>
                <a:cxn ang="0">
                  <a:pos x="129" y="11"/>
                </a:cxn>
                <a:cxn ang="0">
                  <a:pos x="137" y="13"/>
                </a:cxn>
                <a:cxn ang="0">
                  <a:pos x="145" y="16"/>
                </a:cxn>
                <a:cxn ang="0">
                  <a:pos x="153" y="20"/>
                </a:cxn>
                <a:cxn ang="0">
                  <a:pos x="160" y="21"/>
                </a:cxn>
                <a:cxn ang="0">
                  <a:pos x="170" y="25"/>
                </a:cxn>
                <a:cxn ang="0">
                  <a:pos x="180" y="31"/>
                </a:cxn>
                <a:cxn ang="0">
                  <a:pos x="188" y="34"/>
                </a:cxn>
                <a:cxn ang="0">
                  <a:pos x="194" y="39"/>
                </a:cxn>
                <a:cxn ang="0">
                  <a:pos x="199" y="44"/>
                </a:cxn>
                <a:cxn ang="0">
                  <a:pos x="203" y="69"/>
                </a:cxn>
              </a:cxnLst>
              <a:rect l="0" t="0" r="r" b="b"/>
              <a:pathLst>
                <a:path w="203" h="115">
                  <a:moveTo>
                    <a:pt x="203" y="69"/>
                  </a:moveTo>
                  <a:lnTo>
                    <a:pt x="157" y="89"/>
                  </a:lnTo>
                  <a:lnTo>
                    <a:pt x="155" y="89"/>
                  </a:lnTo>
                  <a:lnTo>
                    <a:pt x="152" y="87"/>
                  </a:lnTo>
                  <a:lnTo>
                    <a:pt x="148" y="85"/>
                  </a:lnTo>
                  <a:lnTo>
                    <a:pt x="147" y="85"/>
                  </a:lnTo>
                  <a:lnTo>
                    <a:pt x="144" y="84"/>
                  </a:lnTo>
                  <a:lnTo>
                    <a:pt x="140" y="84"/>
                  </a:lnTo>
                  <a:lnTo>
                    <a:pt x="137" y="82"/>
                  </a:lnTo>
                  <a:lnTo>
                    <a:pt x="134" y="80"/>
                  </a:lnTo>
                  <a:lnTo>
                    <a:pt x="129" y="79"/>
                  </a:lnTo>
                  <a:lnTo>
                    <a:pt x="125" y="77"/>
                  </a:lnTo>
                  <a:lnTo>
                    <a:pt x="122" y="76"/>
                  </a:lnTo>
                  <a:lnTo>
                    <a:pt x="117" y="74"/>
                  </a:lnTo>
                  <a:lnTo>
                    <a:pt x="114" y="71"/>
                  </a:lnTo>
                  <a:lnTo>
                    <a:pt x="111" y="69"/>
                  </a:lnTo>
                  <a:lnTo>
                    <a:pt x="107" y="67"/>
                  </a:lnTo>
                  <a:lnTo>
                    <a:pt x="102" y="66"/>
                  </a:lnTo>
                  <a:lnTo>
                    <a:pt x="99" y="62"/>
                  </a:lnTo>
                  <a:lnTo>
                    <a:pt x="96" y="61"/>
                  </a:lnTo>
                  <a:lnTo>
                    <a:pt x="91" y="59"/>
                  </a:lnTo>
                  <a:lnTo>
                    <a:pt x="88" y="57"/>
                  </a:lnTo>
                  <a:lnTo>
                    <a:pt x="84" y="56"/>
                  </a:lnTo>
                  <a:lnTo>
                    <a:pt x="81" y="54"/>
                  </a:lnTo>
                  <a:lnTo>
                    <a:pt x="78" y="52"/>
                  </a:lnTo>
                  <a:lnTo>
                    <a:pt x="74" y="51"/>
                  </a:lnTo>
                  <a:lnTo>
                    <a:pt x="71" y="49"/>
                  </a:lnTo>
                  <a:lnTo>
                    <a:pt x="70" y="49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1" y="49"/>
                  </a:lnTo>
                  <a:lnTo>
                    <a:pt x="63" y="52"/>
                  </a:lnTo>
                  <a:lnTo>
                    <a:pt x="66" y="56"/>
                  </a:lnTo>
                  <a:lnTo>
                    <a:pt x="71" y="61"/>
                  </a:lnTo>
                  <a:lnTo>
                    <a:pt x="76" y="66"/>
                  </a:lnTo>
                  <a:lnTo>
                    <a:pt x="79" y="69"/>
                  </a:lnTo>
                  <a:lnTo>
                    <a:pt x="83" y="71"/>
                  </a:lnTo>
                  <a:lnTo>
                    <a:pt x="84" y="72"/>
                  </a:lnTo>
                  <a:lnTo>
                    <a:pt x="89" y="79"/>
                  </a:lnTo>
                  <a:lnTo>
                    <a:pt x="83" y="99"/>
                  </a:lnTo>
                  <a:lnTo>
                    <a:pt x="65" y="102"/>
                  </a:lnTo>
                  <a:lnTo>
                    <a:pt x="56" y="79"/>
                  </a:lnTo>
                  <a:lnTo>
                    <a:pt x="33" y="77"/>
                  </a:lnTo>
                  <a:lnTo>
                    <a:pt x="28" y="97"/>
                  </a:lnTo>
                  <a:lnTo>
                    <a:pt x="28" y="108"/>
                  </a:lnTo>
                  <a:lnTo>
                    <a:pt x="27" y="108"/>
                  </a:lnTo>
                  <a:lnTo>
                    <a:pt x="24" y="110"/>
                  </a:lnTo>
                  <a:lnTo>
                    <a:pt x="19" y="112"/>
                  </a:lnTo>
                  <a:lnTo>
                    <a:pt x="14" y="113"/>
                  </a:lnTo>
                  <a:lnTo>
                    <a:pt x="9" y="113"/>
                  </a:lnTo>
                  <a:lnTo>
                    <a:pt x="4" y="115"/>
                  </a:lnTo>
                  <a:lnTo>
                    <a:pt x="0" y="115"/>
                  </a:lnTo>
                  <a:lnTo>
                    <a:pt x="2" y="113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4" y="105"/>
                  </a:lnTo>
                  <a:lnTo>
                    <a:pt x="7" y="103"/>
                  </a:lnTo>
                  <a:lnTo>
                    <a:pt x="9" y="99"/>
                  </a:lnTo>
                  <a:lnTo>
                    <a:pt x="10" y="95"/>
                  </a:lnTo>
                  <a:lnTo>
                    <a:pt x="14" y="92"/>
                  </a:lnTo>
                  <a:lnTo>
                    <a:pt x="17" y="87"/>
                  </a:lnTo>
                  <a:lnTo>
                    <a:pt x="19" y="82"/>
                  </a:lnTo>
                  <a:lnTo>
                    <a:pt x="22" y="79"/>
                  </a:lnTo>
                  <a:lnTo>
                    <a:pt x="24" y="74"/>
                  </a:lnTo>
                  <a:lnTo>
                    <a:pt x="27" y="71"/>
                  </a:lnTo>
                  <a:lnTo>
                    <a:pt x="28" y="67"/>
                  </a:lnTo>
                  <a:lnTo>
                    <a:pt x="30" y="62"/>
                  </a:lnTo>
                  <a:lnTo>
                    <a:pt x="32" y="61"/>
                  </a:lnTo>
                  <a:lnTo>
                    <a:pt x="32" y="59"/>
                  </a:lnTo>
                  <a:lnTo>
                    <a:pt x="32" y="54"/>
                  </a:lnTo>
                  <a:lnTo>
                    <a:pt x="32" y="49"/>
                  </a:lnTo>
                  <a:lnTo>
                    <a:pt x="32" y="44"/>
                  </a:lnTo>
                  <a:lnTo>
                    <a:pt x="32" y="39"/>
                  </a:lnTo>
                  <a:lnTo>
                    <a:pt x="32" y="34"/>
                  </a:lnTo>
                  <a:lnTo>
                    <a:pt x="32" y="31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7" y="5"/>
                  </a:lnTo>
                  <a:lnTo>
                    <a:pt x="101" y="5"/>
                  </a:lnTo>
                  <a:lnTo>
                    <a:pt x="107" y="6"/>
                  </a:lnTo>
                  <a:lnTo>
                    <a:pt x="111" y="6"/>
                  </a:lnTo>
                  <a:lnTo>
                    <a:pt x="116" y="8"/>
                  </a:lnTo>
                  <a:lnTo>
                    <a:pt x="121" y="10"/>
                  </a:lnTo>
                  <a:lnTo>
                    <a:pt x="124" y="10"/>
                  </a:lnTo>
                  <a:lnTo>
                    <a:pt x="129" y="11"/>
                  </a:lnTo>
                  <a:lnTo>
                    <a:pt x="134" y="11"/>
                  </a:lnTo>
                  <a:lnTo>
                    <a:pt x="137" y="13"/>
                  </a:lnTo>
                  <a:lnTo>
                    <a:pt x="142" y="15"/>
                  </a:lnTo>
                  <a:lnTo>
                    <a:pt x="145" y="16"/>
                  </a:lnTo>
                  <a:lnTo>
                    <a:pt x="150" y="18"/>
                  </a:lnTo>
                  <a:lnTo>
                    <a:pt x="153" y="20"/>
                  </a:lnTo>
                  <a:lnTo>
                    <a:pt x="157" y="20"/>
                  </a:lnTo>
                  <a:lnTo>
                    <a:pt x="160" y="21"/>
                  </a:lnTo>
                  <a:lnTo>
                    <a:pt x="163" y="23"/>
                  </a:lnTo>
                  <a:lnTo>
                    <a:pt x="170" y="25"/>
                  </a:lnTo>
                  <a:lnTo>
                    <a:pt x="175" y="28"/>
                  </a:lnTo>
                  <a:lnTo>
                    <a:pt x="180" y="31"/>
                  </a:lnTo>
                  <a:lnTo>
                    <a:pt x="183" y="33"/>
                  </a:lnTo>
                  <a:lnTo>
                    <a:pt x="188" y="34"/>
                  </a:lnTo>
                  <a:lnTo>
                    <a:pt x="191" y="36"/>
                  </a:lnTo>
                  <a:lnTo>
                    <a:pt x="194" y="39"/>
                  </a:lnTo>
                  <a:lnTo>
                    <a:pt x="198" y="43"/>
                  </a:lnTo>
                  <a:lnTo>
                    <a:pt x="199" y="44"/>
                  </a:lnTo>
                  <a:lnTo>
                    <a:pt x="201" y="46"/>
                  </a:lnTo>
                  <a:lnTo>
                    <a:pt x="203" y="69"/>
                  </a:lnTo>
                  <a:lnTo>
                    <a:pt x="203" y="69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6565900" y="3459163"/>
              <a:ext cx="287337" cy="247650"/>
            </a:xfrm>
            <a:custGeom>
              <a:avLst/>
              <a:gdLst/>
              <a:ahLst/>
              <a:cxnLst>
                <a:cxn ang="0">
                  <a:pos x="104" y="65"/>
                </a:cxn>
                <a:cxn ang="0">
                  <a:pos x="181" y="36"/>
                </a:cxn>
                <a:cxn ang="0">
                  <a:pos x="110" y="3"/>
                </a:cxn>
                <a:cxn ang="0">
                  <a:pos x="102" y="11"/>
                </a:cxn>
                <a:cxn ang="0">
                  <a:pos x="94" y="16"/>
                </a:cxn>
                <a:cxn ang="0">
                  <a:pos x="86" y="18"/>
                </a:cxn>
                <a:cxn ang="0">
                  <a:pos x="76" y="21"/>
                </a:cxn>
                <a:cxn ang="0">
                  <a:pos x="68" y="26"/>
                </a:cxn>
                <a:cxn ang="0">
                  <a:pos x="66" y="31"/>
                </a:cxn>
                <a:cxn ang="0">
                  <a:pos x="63" y="41"/>
                </a:cxn>
                <a:cxn ang="0">
                  <a:pos x="58" y="47"/>
                </a:cxn>
                <a:cxn ang="0">
                  <a:pos x="54" y="54"/>
                </a:cxn>
                <a:cxn ang="0">
                  <a:pos x="51" y="62"/>
                </a:cxn>
                <a:cxn ang="0">
                  <a:pos x="46" y="69"/>
                </a:cxn>
                <a:cxn ang="0">
                  <a:pos x="43" y="74"/>
                </a:cxn>
                <a:cxn ang="0">
                  <a:pos x="36" y="77"/>
                </a:cxn>
                <a:cxn ang="0">
                  <a:pos x="28" y="79"/>
                </a:cxn>
                <a:cxn ang="0">
                  <a:pos x="27" y="62"/>
                </a:cxn>
                <a:cxn ang="0">
                  <a:pos x="31" y="31"/>
                </a:cxn>
                <a:cxn ang="0">
                  <a:pos x="22" y="41"/>
                </a:cxn>
                <a:cxn ang="0">
                  <a:pos x="17" y="47"/>
                </a:cxn>
                <a:cxn ang="0">
                  <a:pos x="13" y="52"/>
                </a:cxn>
                <a:cxn ang="0">
                  <a:pos x="12" y="59"/>
                </a:cxn>
                <a:cxn ang="0">
                  <a:pos x="8" y="65"/>
                </a:cxn>
                <a:cxn ang="0">
                  <a:pos x="5" y="74"/>
                </a:cxn>
                <a:cxn ang="0">
                  <a:pos x="3" y="82"/>
                </a:cxn>
                <a:cxn ang="0">
                  <a:pos x="0" y="90"/>
                </a:cxn>
                <a:cxn ang="0">
                  <a:pos x="2" y="95"/>
                </a:cxn>
                <a:cxn ang="0">
                  <a:pos x="5" y="102"/>
                </a:cxn>
                <a:cxn ang="0">
                  <a:pos x="10" y="110"/>
                </a:cxn>
                <a:cxn ang="0">
                  <a:pos x="13" y="113"/>
                </a:cxn>
                <a:cxn ang="0">
                  <a:pos x="18" y="121"/>
                </a:cxn>
                <a:cxn ang="0">
                  <a:pos x="23" y="130"/>
                </a:cxn>
                <a:cxn ang="0">
                  <a:pos x="27" y="138"/>
                </a:cxn>
                <a:cxn ang="0">
                  <a:pos x="23" y="149"/>
                </a:cxn>
                <a:cxn ang="0">
                  <a:pos x="22" y="156"/>
                </a:cxn>
                <a:cxn ang="0">
                  <a:pos x="40" y="107"/>
                </a:cxn>
                <a:cxn ang="0">
                  <a:pos x="73" y="98"/>
                </a:cxn>
              </a:cxnLst>
              <a:rect l="0" t="0" r="r" b="b"/>
              <a:pathLst>
                <a:path w="181" h="156">
                  <a:moveTo>
                    <a:pt x="73" y="98"/>
                  </a:moveTo>
                  <a:lnTo>
                    <a:pt x="104" y="65"/>
                  </a:lnTo>
                  <a:lnTo>
                    <a:pt x="110" y="44"/>
                  </a:lnTo>
                  <a:lnTo>
                    <a:pt x="181" y="36"/>
                  </a:lnTo>
                  <a:lnTo>
                    <a:pt x="112" y="0"/>
                  </a:lnTo>
                  <a:lnTo>
                    <a:pt x="110" y="3"/>
                  </a:lnTo>
                  <a:lnTo>
                    <a:pt x="107" y="6"/>
                  </a:lnTo>
                  <a:lnTo>
                    <a:pt x="102" y="11"/>
                  </a:lnTo>
                  <a:lnTo>
                    <a:pt x="97" y="16"/>
                  </a:lnTo>
                  <a:lnTo>
                    <a:pt x="94" y="16"/>
                  </a:lnTo>
                  <a:lnTo>
                    <a:pt x="91" y="16"/>
                  </a:lnTo>
                  <a:lnTo>
                    <a:pt x="86" y="18"/>
                  </a:lnTo>
                  <a:lnTo>
                    <a:pt x="81" y="19"/>
                  </a:lnTo>
                  <a:lnTo>
                    <a:pt x="76" y="21"/>
                  </a:lnTo>
                  <a:lnTo>
                    <a:pt x="71" y="23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6" y="31"/>
                  </a:lnTo>
                  <a:lnTo>
                    <a:pt x="64" y="36"/>
                  </a:lnTo>
                  <a:lnTo>
                    <a:pt x="63" y="41"/>
                  </a:lnTo>
                  <a:lnTo>
                    <a:pt x="61" y="44"/>
                  </a:lnTo>
                  <a:lnTo>
                    <a:pt x="58" y="47"/>
                  </a:lnTo>
                  <a:lnTo>
                    <a:pt x="58" y="51"/>
                  </a:lnTo>
                  <a:lnTo>
                    <a:pt x="54" y="54"/>
                  </a:lnTo>
                  <a:lnTo>
                    <a:pt x="53" y="57"/>
                  </a:lnTo>
                  <a:lnTo>
                    <a:pt x="51" y="62"/>
                  </a:lnTo>
                  <a:lnTo>
                    <a:pt x="50" y="65"/>
                  </a:lnTo>
                  <a:lnTo>
                    <a:pt x="46" y="69"/>
                  </a:lnTo>
                  <a:lnTo>
                    <a:pt x="45" y="74"/>
                  </a:lnTo>
                  <a:lnTo>
                    <a:pt x="43" y="74"/>
                  </a:lnTo>
                  <a:lnTo>
                    <a:pt x="40" y="75"/>
                  </a:lnTo>
                  <a:lnTo>
                    <a:pt x="36" y="77"/>
                  </a:lnTo>
                  <a:lnTo>
                    <a:pt x="33" y="77"/>
                  </a:lnTo>
                  <a:lnTo>
                    <a:pt x="28" y="79"/>
                  </a:lnTo>
                  <a:lnTo>
                    <a:pt x="27" y="80"/>
                  </a:lnTo>
                  <a:lnTo>
                    <a:pt x="27" y="62"/>
                  </a:lnTo>
                  <a:lnTo>
                    <a:pt x="33" y="31"/>
                  </a:lnTo>
                  <a:lnTo>
                    <a:pt x="31" y="31"/>
                  </a:lnTo>
                  <a:lnTo>
                    <a:pt x="27" y="36"/>
                  </a:lnTo>
                  <a:lnTo>
                    <a:pt x="22" y="41"/>
                  </a:lnTo>
                  <a:lnTo>
                    <a:pt x="18" y="46"/>
                  </a:lnTo>
                  <a:lnTo>
                    <a:pt x="17" y="47"/>
                  </a:lnTo>
                  <a:lnTo>
                    <a:pt x="15" y="49"/>
                  </a:lnTo>
                  <a:lnTo>
                    <a:pt x="13" y="52"/>
                  </a:lnTo>
                  <a:lnTo>
                    <a:pt x="13" y="56"/>
                  </a:lnTo>
                  <a:lnTo>
                    <a:pt x="12" y="59"/>
                  </a:lnTo>
                  <a:lnTo>
                    <a:pt x="10" y="62"/>
                  </a:lnTo>
                  <a:lnTo>
                    <a:pt x="8" y="65"/>
                  </a:lnTo>
                  <a:lnTo>
                    <a:pt x="7" y="70"/>
                  </a:lnTo>
                  <a:lnTo>
                    <a:pt x="5" y="74"/>
                  </a:lnTo>
                  <a:lnTo>
                    <a:pt x="5" y="79"/>
                  </a:lnTo>
                  <a:lnTo>
                    <a:pt x="3" y="82"/>
                  </a:lnTo>
                  <a:lnTo>
                    <a:pt x="2" y="85"/>
                  </a:lnTo>
                  <a:lnTo>
                    <a:pt x="0" y="90"/>
                  </a:lnTo>
                  <a:lnTo>
                    <a:pt x="2" y="93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5" y="102"/>
                  </a:lnTo>
                  <a:lnTo>
                    <a:pt x="7" y="103"/>
                  </a:lnTo>
                  <a:lnTo>
                    <a:pt x="10" y="110"/>
                  </a:lnTo>
                  <a:lnTo>
                    <a:pt x="12" y="111"/>
                  </a:lnTo>
                  <a:lnTo>
                    <a:pt x="13" y="113"/>
                  </a:lnTo>
                  <a:lnTo>
                    <a:pt x="15" y="116"/>
                  </a:lnTo>
                  <a:lnTo>
                    <a:pt x="18" y="121"/>
                  </a:lnTo>
                  <a:lnTo>
                    <a:pt x="22" y="125"/>
                  </a:lnTo>
                  <a:lnTo>
                    <a:pt x="23" y="130"/>
                  </a:lnTo>
                  <a:lnTo>
                    <a:pt x="25" y="133"/>
                  </a:lnTo>
                  <a:lnTo>
                    <a:pt x="27" y="138"/>
                  </a:lnTo>
                  <a:lnTo>
                    <a:pt x="25" y="143"/>
                  </a:lnTo>
                  <a:lnTo>
                    <a:pt x="23" y="149"/>
                  </a:lnTo>
                  <a:lnTo>
                    <a:pt x="22" y="153"/>
                  </a:lnTo>
                  <a:lnTo>
                    <a:pt x="22" y="156"/>
                  </a:lnTo>
                  <a:lnTo>
                    <a:pt x="40" y="146"/>
                  </a:lnTo>
                  <a:lnTo>
                    <a:pt x="40" y="107"/>
                  </a:lnTo>
                  <a:lnTo>
                    <a:pt x="66" y="123"/>
                  </a:lnTo>
                  <a:lnTo>
                    <a:pt x="73" y="98"/>
                  </a:lnTo>
                  <a:lnTo>
                    <a:pt x="73" y="98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6124575" y="3629025"/>
              <a:ext cx="549275" cy="550863"/>
            </a:xfrm>
            <a:custGeom>
              <a:avLst/>
              <a:gdLst/>
              <a:ahLst/>
              <a:cxnLst>
                <a:cxn ang="0">
                  <a:pos x="160" y="335"/>
                </a:cxn>
                <a:cxn ang="0">
                  <a:pos x="178" y="312"/>
                </a:cxn>
                <a:cxn ang="0">
                  <a:pos x="193" y="296"/>
                </a:cxn>
                <a:cxn ang="0">
                  <a:pos x="209" y="276"/>
                </a:cxn>
                <a:cxn ang="0">
                  <a:pos x="229" y="256"/>
                </a:cxn>
                <a:cxn ang="0">
                  <a:pos x="245" y="236"/>
                </a:cxn>
                <a:cxn ang="0">
                  <a:pos x="267" y="210"/>
                </a:cxn>
                <a:cxn ang="0">
                  <a:pos x="288" y="180"/>
                </a:cxn>
                <a:cxn ang="0">
                  <a:pos x="309" y="152"/>
                </a:cxn>
                <a:cxn ang="0">
                  <a:pos x="324" y="129"/>
                </a:cxn>
                <a:cxn ang="0">
                  <a:pos x="336" y="108"/>
                </a:cxn>
                <a:cxn ang="0">
                  <a:pos x="344" y="83"/>
                </a:cxn>
                <a:cxn ang="0">
                  <a:pos x="346" y="64"/>
                </a:cxn>
                <a:cxn ang="0">
                  <a:pos x="339" y="47"/>
                </a:cxn>
                <a:cxn ang="0">
                  <a:pos x="329" y="24"/>
                </a:cxn>
                <a:cxn ang="0">
                  <a:pos x="321" y="4"/>
                </a:cxn>
                <a:cxn ang="0">
                  <a:pos x="308" y="3"/>
                </a:cxn>
                <a:cxn ang="0">
                  <a:pos x="308" y="21"/>
                </a:cxn>
                <a:cxn ang="0">
                  <a:pos x="309" y="37"/>
                </a:cxn>
                <a:cxn ang="0">
                  <a:pos x="311" y="55"/>
                </a:cxn>
                <a:cxn ang="0">
                  <a:pos x="313" y="75"/>
                </a:cxn>
                <a:cxn ang="0">
                  <a:pos x="295" y="93"/>
                </a:cxn>
                <a:cxn ang="0">
                  <a:pos x="272" y="105"/>
                </a:cxn>
                <a:cxn ang="0">
                  <a:pos x="267" y="123"/>
                </a:cxn>
                <a:cxn ang="0">
                  <a:pos x="267" y="144"/>
                </a:cxn>
                <a:cxn ang="0">
                  <a:pos x="265" y="162"/>
                </a:cxn>
                <a:cxn ang="0">
                  <a:pos x="255" y="176"/>
                </a:cxn>
                <a:cxn ang="0">
                  <a:pos x="237" y="187"/>
                </a:cxn>
                <a:cxn ang="0">
                  <a:pos x="216" y="203"/>
                </a:cxn>
                <a:cxn ang="0">
                  <a:pos x="193" y="217"/>
                </a:cxn>
                <a:cxn ang="0">
                  <a:pos x="173" y="227"/>
                </a:cxn>
                <a:cxn ang="0">
                  <a:pos x="158" y="231"/>
                </a:cxn>
                <a:cxn ang="0">
                  <a:pos x="155" y="218"/>
                </a:cxn>
                <a:cxn ang="0">
                  <a:pos x="155" y="199"/>
                </a:cxn>
                <a:cxn ang="0">
                  <a:pos x="158" y="177"/>
                </a:cxn>
                <a:cxn ang="0">
                  <a:pos x="160" y="156"/>
                </a:cxn>
                <a:cxn ang="0">
                  <a:pos x="165" y="139"/>
                </a:cxn>
                <a:cxn ang="0">
                  <a:pos x="183" y="129"/>
                </a:cxn>
                <a:cxn ang="0">
                  <a:pos x="203" y="120"/>
                </a:cxn>
                <a:cxn ang="0">
                  <a:pos x="196" y="95"/>
                </a:cxn>
                <a:cxn ang="0">
                  <a:pos x="147" y="162"/>
                </a:cxn>
                <a:cxn ang="0">
                  <a:pos x="132" y="177"/>
                </a:cxn>
                <a:cxn ang="0">
                  <a:pos x="115" y="195"/>
                </a:cxn>
                <a:cxn ang="0">
                  <a:pos x="97" y="217"/>
                </a:cxn>
                <a:cxn ang="0">
                  <a:pos x="81" y="235"/>
                </a:cxn>
                <a:cxn ang="0">
                  <a:pos x="61" y="253"/>
                </a:cxn>
                <a:cxn ang="0">
                  <a:pos x="71" y="268"/>
                </a:cxn>
                <a:cxn ang="0">
                  <a:pos x="79" y="279"/>
                </a:cxn>
                <a:cxn ang="0">
                  <a:pos x="61" y="289"/>
                </a:cxn>
                <a:cxn ang="0">
                  <a:pos x="41" y="294"/>
                </a:cxn>
                <a:cxn ang="0">
                  <a:pos x="18" y="297"/>
                </a:cxn>
                <a:cxn ang="0">
                  <a:pos x="2" y="302"/>
                </a:cxn>
                <a:cxn ang="0">
                  <a:pos x="9" y="307"/>
                </a:cxn>
                <a:cxn ang="0">
                  <a:pos x="30" y="307"/>
                </a:cxn>
                <a:cxn ang="0">
                  <a:pos x="53" y="310"/>
                </a:cxn>
                <a:cxn ang="0">
                  <a:pos x="73" y="315"/>
                </a:cxn>
                <a:cxn ang="0">
                  <a:pos x="83" y="322"/>
                </a:cxn>
                <a:cxn ang="0">
                  <a:pos x="76" y="342"/>
                </a:cxn>
              </a:cxnLst>
              <a:rect l="0" t="0" r="r" b="b"/>
              <a:pathLst>
                <a:path w="346" h="347">
                  <a:moveTo>
                    <a:pt x="152" y="347"/>
                  </a:moveTo>
                  <a:lnTo>
                    <a:pt x="152" y="345"/>
                  </a:lnTo>
                  <a:lnTo>
                    <a:pt x="153" y="343"/>
                  </a:lnTo>
                  <a:lnTo>
                    <a:pt x="157" y="340"/>
                  </a:lnTo>
                  <a:lnTo>
                    <a:pt x="160" y="335"/>
                  </a:lnTo>
                  <a:lnTo>
                    <a:pt x="163" y="328"/>
                  </a:lnTo>
                  <a:lnTo>
                    <a:pt x="170" y="324"/>
                  </a:lnTo>
                  <a:lnTo>
                    <a:pt x="171" y="320"/>
                  </a:lnTo>
                  <a:lnTo>
                    <a:pt x="175" y="317"/>
                  </a:lnTo>
                  <a:lnTo>
                    <a:pt x="178" y="312"/>
                  </a:lnTo>
                  <a:lnTo>
                    <a:pt x="181" y="310"/>
                  </a:lnTo>
                  <a:lnTo>
                    <a:pt x="184" y="305"/>
                  </a:lnTo>
                  <a:lnTo>
                    <a:pt x="186" y="302"/>
                  </a:lnTo>
                  <a:lnTo>
                    <a:pt x="189" y="299"/>
                  </a:lnTo>
                  <a:lnTo>
                    <a:pt x="193" y="296"/>
                  </a:lnTo>
                  <a:lnTo>
                    <a:pt x="196" y="292"/>
                  </a:lnTo>
                  <a:lnTo>
                    <a:pt x="198" y="287"/>
                  </a:lnTo>
                  <a:lnTo>
                    <a:pt x="201" y="286"/>
                  </a:lnTo>
                  <a:lnTo>
                    <a:pt x="204" y="282"/>
                  </a:lnTo>
                  <a:lnTo>
                    <a:pt x="209" y="276"/>
                  </a:lnTo>
                  <a:lnTo>
                    <a:pt x="214" y="271"/>
                  </a:lnTo>
                  <a:lnTo>
                    <a:pt x="219" y="268"/>
                  </a:lnTo>
                  <a:lnTo>
                    <a:pt x="222" y="266"/>
                  </a:lnTo>
                  <a:lnTo>
                    <a:pt x="224" y="263"/>
                  </a:lnTo>
                  <a:lnTo>
                    <a:pt x="229" y="256"/>
                  </a:lnTo>
                  <a:lnTo>
                    <a:pt x="232" y="253"/>
                  </a:lnTo>
                  <a:lnTo>
                    <a:pt x="235" y="250"/>
                  </a:lnTo>
                  <a:lnTo>
                    <a:pt x="239" y="246"/>
                  </a:lnTo>
                  <a:lnTo>
                    <a:pt x="242" y="241"/>
                  </a:lnTo>
                  <a:lnTo>
                    <a:pt x="245" y="236"/>
                  </a:lnTo>
                  <a:lnTo>
                    <a:pt x="250" y="231"/>
                  </a:lnTo>
                  <a:lnTo>
                    <a:pt x="254" y="227"/>
                  </a:lnTo>
                  <a:lnTo>
                    <a:pt x="258" y="222"/>
                  </a:lnTo>
                  <a:lnTo>
                    <a:pt x="262" y="217"/>
                  </a:lnTo>
                  <a:lnTo>
                    <a:pt x="267" y="210"/>
                  </a:lnTo>
                  <a:lnTo>
                    <a:pt x="272" y="205"/>
                  </a:lnTo>
                  <a:lnTo>
                    <a:pt x="277" y="199"/>
                  </a:lnTo>
                  <a:lnTo>
                    <a:pt x="280" y="194"/>
                  </a:lnTo>
                  <a:lnTo>
                    <a:pt x="285" y="187"/>
                  </a:lnTo>
                  <a:lnTo>
                    <a:pt x="288" y="180"/>
                  </a:lnTo>
                  <a:lnTo>
                    <a:pt x="293" y="176"/>
                  </a:lnTo>
                  <a:lnTo>
                    <a:pt x="298" y="169"/>
                  </a:lnTo>
                  <a:lnTo>
                    <a:pt x="301" y="162"/>
                  </a:lnTo>
                  <a:lnTo>
                    <a:pt x="305" y="157"/>
                  </a:lnTo>
                  <a:lnTo>
                    <a:pt x="309" y="152"/>
                  </a:lnTo>
                  <a:lnTo>
                    <a:pt x="313" y="148"/>
                  </a:lnTo>
                  <a:lnTo>
                    <a:pt x="316" y="143"/>
                  </a:lnTo>
                  <a:lnTo>
                    <a:pt x="319" y="138"/>
                  </a:lnTo>
                  <a:lnTo>
                    <a:pt x="323" y="133"/>
                  </a:lnTo>
                  <a:lnTo>
                    <a:pt x="324" y="129"/>
                  </a:lnTo>
                  <a:lnTo>
                    <a:pt x="328" y="125"/>
                  </a:lnTo>
                  <a:lnTo>
                    <a:pt x="329" y="121"/>
                  </a:lnTo>
                  <a:lnTo>
                    <a:pt x="331" y="120"/>
                  </a:lnTo>
                  <a:lnTo>
                    <a:pt x="334" y="113"/>
                  </a:lnTo>
                  <a:lnTo>
                    <a:pt x="336" y="108"/>
                  </a:lnTo>
                  <a:lnTo>
                    <a:pt x="337" y="103"/>
                  </a:lnTo>
                  <a:lnTo>
                    <a:pt x="339" y="98"/>
                  </a:lnTo>
                  <a:lnTo>
                    <a:pt x="341" y="93"/>
                  </a:lnTo>
                  <a:lnTo>
                    <a:pt x="342" y="88"/>
                  </a:lnTo>
                  <a:lnTo>
                    <a:pt x="344" y="83"/>
                  </a:lnTo>
                  <a:lnTo>
                    <a:pt x="344" y="80"/>
                  </a:lnTo>
                  <a:lnTo>
                    <a:pt x="344" y="75"/>
                  </a:lnTo>
                  <a:lnTo>
                    <a:pt x="346" y="72"/>
                  </a:lnTo>
                  <a:lnTo>
                    <a:pt x="346" y="69"/>
                  </a:lnTo>
                  <a:lnTo>
                    <a:pt x="346" y="64"/>
                  </a:lnTo>
                  <a:lnTo>
                    <a:pt x="344" y="60"/>
                  </a:lnTo>
                  <a:lnTo>
                    <a:pt x="344" y="57"/>
                  </a:lnTo>
                  <a:lnTo>
                    <a:pt x="342" y="54"/>
                  </a:lnTo>
                  <a:lnTo>
                    <a:pt x="341" y="51"/>
                  </a:lnTo>
                  <a:lnTo>
                    <a:pt x="339" y="47"/>
                  </a:lnTo>
                  <a:lnTo>
                    <a:pt x="337" y="42"/>
                  </a:lnTo>
                  <a:lnTo>
                    <a:pt x="336" y="37"/>
                  </a:lnTo>
                  <a:lnTo>
                    <a:pt x="334" y="34"/>
                  </a:lnTo>
                  <a:lnTo>
                    <a:pt x="331" y="29"/>
                  </a:lnTo>
                  <a:lnTo>
                    <a:pt x="329" y="24"/>
                  </a:lnTo>
                  <a:lnTo>
                    <a:pt x="328" y="19"/>
                  </a:lnTo>
                  <a:lnTo>
                    <a:pt x="326" y="16"/>
                  </a:lnTo>
                  <a:lnTo>
                    <a:pt x="324" y="11"/>
                  </a:lnTo>
                  <a:lnTo>
                    <a:pt x="323" y="8"/>
                  </a:lnTo>
                  <a:lnTo>
                    <a:pt x="321" y="4"/>
                  </a:lnTo>
                  <a:lnTo>
                    <a:pt x="319" y="3"/>
                  </a:lnTo>
                  <a:lnTo>
                    <a:pt x="314" y="0"/>
                  </a:lnTo>
                  <a:lnTo>
                    <a:pt x="311" y="0"/>
                  </a:lnTo>
                  <a:lnTo>
                    <a:pt x="309" y="0"/>
                  </a:lnTo>
                  <a:lnTo>
                    <a:pt x="308" y="3"/>
                  </a:lnTo>
                  <a:lnTo>
                    <a:pt x="308" y="6"/>
                  </a:lnTo>
                  <a:lnTo>
                    <a:pt x="308" y="13"/>
                  </a:lnTo>
                  <a:lnTo>
                    <a:pt x="308" y="14"/>
                  </a:lnTo>
                  <a:lnTo>
                    <a:pt x="308" y="18"/>
                  </a:lnTo>
                  <a:lnTo>
                    <a:pt x="308" y="21"/>
                  </a:lnTo>
                  <a:lnTo>
                    <a:pt x="308" y="24"/>
                  </a:lnTo>
                  <a:lnTo>
                    <a:pt x="308" y="27"/>
                  </a:lnTo>
                  <a:lnTo>
                    <a:pt x="309" y="31"/>
                  </a:lnTo>
                  <a:lnTo>
                    <a:pt x="309" y="34"/>
                  </a:lnTo>
                  <a:lnTo>
                    <a:pt x="309" y="37"/>
                  </a:lnTo>
                  <a:lnTo>
                    <a:pt x="309" y="41"/>
                  </a:lnTo>
                  <a:lnTo>
                    <a:pt x="311" y="46"/>
                  </a:lnTo>
                  <a:lnTo>
                    <a:pt x="311" y="49"/>
                  </a:lnTo>
                  <a:lnTo>
                    <a:pt x="311" y="52"/>
                  </a:lnTo>
                  <a:lnTo>
                    <a:pt x="311" y="55"/>
                  </a:lnTo>
                  <a:lnTo>
                    <a:pt x="313" y="59"/>
                  </a:lnTo>
                  <a:lnTo>
                    <a:pt x="313" y="62"/>
                  </a:lnTo>
                  <a:lnTo>
                    <a:pt x="313" y="65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3" y="80"/>
                  </a:lnTo>
                  <a:lnTo>
                    <a:pt x="311" y="83"/>
                  </a:lnTo>
                  <a:lnTo>
                    <a:pt x="306" y="87"/>
                  </a:lnTo>
                  <a:lnTo>
                    <a:pt x="301" y="92"/>
                  </a:lnTo>
                  <a:lnTo>
                    <a:pt x="295" y="93"/>
                  </a:lnTo>
                  <a:lnTo>
                    <a:pt x="290" y="95"/>
                  </a:lnTo>
                  <a:lnTo>
                    <a:pt x="283" y="97"/>
                  </a:lnTo>
                  <a:lnTo>
                    <a:pt x="278" y="98"/>
                  </a:lnTo>
                  <a:lnTo>
                    <a:pt x="273" y="101"/>
                  </a:lnTo>
                  <a:lnTo>
                    <a:pt x="272" y="105"/>
                  </a:lnTo>
                  <a:lnTo>
                    <a:pt x="270" y="108"/>
                  </a:lnTo>
                  <a:lnTo>
                    <a:pt x="268" y="111"/>
                  </a:lnTo>
                  <a:lnTo>
                    <a:pt x="268" y="115"/>
                  </a:lnTo>
                  <a:lnTo>
                    <a:pt x="268" y="118"/>
                  </a:lnTo>
                  <a:lnTo>
                    <a:pt x="267" y="123"/>
                  </a:lnTo>
                  <a:lnTo>
                    <a:pt x="267" y="128"/>
                  </a:lnTo>
                  <a:lnTo>
                    <a:pt x="267" y="131"/>
                  </a:lnTo>
                  <a:lnTo>
                    <a:pt x="267" y="136"/>
                  </a:lnTo>
                  <a:lnTo>
                    <a:pt x="267" y="141"/>
                  </a:lnTo>
                  <a:lnTo>
                    <a:pt x="267" y="144"/>
                  </a:lnTo>
                  <a:lnTo>
                    <a:pt x="267" y="149"/>
                  </a:lnTo>
                  <a:lnTo>
                    <a:pt x="267" y="152"/>
                  </a:lnTo>
                  <a:lnTo>
                    <a:pt x="267" y="157"/>
                  </a:lnTo>
                  <a:lnTo>
                    <a:pt x="267" y="161"/>
                  </a:lnTo>
                  <a:lnTo>
                    <a:pt x="265" y="162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0" y="171"/>
                  </a:lnTo>
                  <a:lnTo>
                    <a:pt x="257" y="172"/>
                  </a:lnTo>
                  <a:lnTo>
                    <a:pt x="255" y="176"/>
                  </a:lnTo>
                  <a:lnTo>
                    <a:pt x="252" y="177"/>
                  </a:lnTo>
                  <a:lnTo>
                    <a:pt x="249" y="180"/>
                  </a:lnTo>
                  <a:lnTo>
                    <a:pt x="245" y="182"/>
                  </a:lnTo>
                  <a:lnTo>
                    <a:pt x="240" y="185"/>
                  </a:lnTo>
                  <a:lnTo>
                    <a:pt x="237" y="187"/>
                  </a:lnTo>
                  <a:lnTo>
                    <a:pt x="232" y="192"/>
                  </a:lnTo>
                  <a:lnTo>
                    <a:pt x="229" y="194"/>
                  </a:lnTo>
                  <a:lnTo>
                    <a:pt x="224" y="197"/>
                  </a:lnTo>
                  <a:lnTo>
                    <a:pt x="219" y="200"/>
                  </a:lnTo>
                  <a:lnTo>
                    <a:pt x="216" y="203"/>
                  </a:lnTo>
                  <a:lnTo>
                    <a:pt x="211" y="205"/>
                  </a:lnTo>
                  <a:lnTo>
                    <a:pt x="206" y="208"/>
                  </a:lnTo>
                  <a:lnTo>
                    <a:pt x="201" y="210"/>
                  </a:lnTo>
                  <a:lnTo>
                    <a:pt x="198" y="213"/>
                  </a:lnTo>
                  <a:lnTo>
                    <a:pt x="193" y="217"/>
                  </a:lnTo>
                  <a:lnTo>
                    <a:pt x="188" y="218"/>
                  </a:lnTo>
                  <a:lnTo>
                    <a:pt x="184" y="220"/>
                  </a:lnTo>
                  <a:lnTo>
                    <a:pt x="181" y="223"/>
                  </a:lnTo>
                  <a:lnTo>
                    <a:pt x="176" y="225"/>
                  </a:lnTo>
                  <a:lnTo>
                    <a:pt x="173" y="227"/>
                  </a:lnTo>
                  <a:lnTo>
                    <a:pt x="170" y="228"/>
                  </a:lnTo>
                  <a:lnTo>
                    <a:pt x="168" y="230"/>
                  </a:lnTo>
                  <a:lnTo>
                    <a:pt x="163" y="231"/>
                  </a:lnTo>
                  <a:lnTo>
                    <a:pt x="160" y="233"/>
                  </a:lnTo>
                  <a:lnTo>
                    <a:pt x="158" y="231"/>
                  </a:lnTo>
                  <a:lnTo>
                    <a:pt x="157" y="228"/>
                  </a:lnTo>
                  <a:lnTo>
                    <a:pt x="157" y="227"/>
                  </a:lnTo>
                  <a:lnTo>
                    <a:pt x="155" y="223"/>
                  </a:lnTo>
                  <a:lnTo>
                    <a:pt x="155" y="220"/>
                  </a:lnTo>
                  <a:lnTo>
                    <a:pt x="155" y="218"/>
                  </a:lnTo>
                  <a:lnTo>
                    <a:pt x="155" y="213"/>
                  </a:lnTo>
                  <a:lnTo>
                    <a:pt x="155" y="210"/>
                  </a:lnTo>
                  <a:lnTo>
                    <a:pt x="155" y="207"/>
                  </a:lnTo>
                  <a:lnTo>
                    <a:pt x="155" y="203"/>
                  </a:lnTo>
                  <a:lnTo>
                    <a:pt x="155" y="199"/>
                  </a:lnTo>
                  <a:lnTo>
                    <a:pt x="157" y="194"/>
                  </a:lnTo>
                  <a:lnTo>
                    <a:pt x="157" y="190"/>
                  </a:lnTo>
                  <a:lnTo>
                    <a:pt x="157" y="185"/>
                  </a:lnTo>
                  <a:lnTo>
                    <a:pt x="157" y="180"/>
                  </a:lnTo>
                  <a:lnTo>
                    <a:pt x="158" y="177"/>
                  </a:lnTo>
                  <a:lnTo>
                    <a:pt x="158" y="172"/>
                  </a:lnTo>
                  <a:lnTo>
                    <a:pt x="158" y="169"/>
                  </a:lnTo>
                  <a:lnTo>
                    <a:pt x="160" y="164"/>
                  </a:lnTo>
                  <a:lnTo>
                    <a:pt x="160" y="159"/>
                  </a:lnTo>
                  <a:lnTo>
                    <a:pt x="160" y="156"/>
                  </a:lnTo>
                  <a:lnTo>
                    <a:pt x="161" y="152"/>
                  </a:lnTo>
                  <a:lnTo>
                    <a:pt x="161" y="149"/>
                  </a:lnTo>
                  <a:lnTo>
                    <a:pt x="163" y="146"/>
                  </a:lnTo>
                  <a:lnTo>
                    <a:pt x="163" y="143"/>
                  </a:lnTo>
                  <a:lnTo>
                    <a:pt x="165" y="139"/>
                  </a:lnTo>
                  <a:lnTo>
                    <a:pt x="166" y="136"/>
                  </a:lnTo>
                  <a:lnTo>
                    <a:pt x="170" y="134"/>
                  </a:lnTo>
                  <a:lnTo>
                    <a:pt x="173" y="131"/>
                  </a:lnTo>
                  <a:lnTo>
                    <a:pt x="178" y="131"/>
                  </a:lnTo>
                  <a:lnTo>
                    <a:pt x="183" y="129"/>
                  </a:lnTo>
                  <a:lnTo>
                    <a:pt x="188" y="128"/>
                  </a:lnTo>
                  <a:lnTo>
                    <a:pt x="193" y="126"/>
                  </a:lnTo>
                  <a:lnTo>
                    <a:pt x="198" y="125"/>
                  </a:lnTo>
                  <a:lnTo>
                    <a:pt x="201" y="123"/>
                  </a:lnTo>
                  <a:lnTo>
                    <a:pt x="203" y="120"/>
                  </a:lnTo>
                  <a:lnTo>
                    <a:pt x="201" y="115"/>
                  </a:lnTo>
                  <a:lnTo>
                    <a:pt x="199" y="110"/>
                  </a:lnTo>
                  <a:lnTo>
                    <a:pt x="198" y="105"/>
                  </a:lnTo>
                  <a:lnTo>
                    <a:pt x="198" y="100"/>
                  </a:lnTo>
                  <a:lnTo>
                    <a:pt x="196" y="95"/>
                  </a:lnTo>
                  <a:lnTo>
                    <a:pt x="194" y="92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81" y="93"/>
                  </a:lnTo>
                  <a:lnTo>
                    <a:pt x="147" y="162"/>
                  </a:lnTo>
                  <a:lnTo>
                    <a:pt x="147" y="162"/>
                  </a:lnTo>
                  <a:lnTo>
                    <a:pt x="143" y="166"/>
                  </a:lnTo>
                  <a:lnTo>
                    <a:pt x="140" y="169"/>
                  </a:lnTo>
                  <a:lnTo>
                    <a:pt x="135" y="174"/>
                  </a:lnTo>
                  <a:lnTo>
                    <a:pt x="132" y="177"/>
                  </a:lnTo>
                  <a:lnTo>
                    <a:pt x="129" y="180"/>
                  </a:lnTo>
                  <a:lnTo>
                    <a:pt x="125" y="184"/>
                  </a:lnTo>
                  <a:lnTo>
                    <a:pt x="124" y="189"/>
                  </a:lnTo>
                  <a:lnTo>
                    <a:pt x="119" y="192"/>
                  </a:lnTo>
                  <a:lnTo>
                    <a:pt x="115" y="195"/>
                  </a:lnTo>
                  <a:lnTo>
                    <a:pt x="112" y="200"/>
                  </a:lnTo>
                  <a:lnTo>
                    <a:pt x="109" y="205"/>
                  </a:lnTo>
                  <a:lnTo>
                    <a:pt x="106" y="208"/>
                  </a:lnTo>
                  <a:lnTo>
                    <a:pt x="102" y="212"/>
                  </a:lnTo>
                  <a:lnTo>
                    <a:pt x="97" y="217"/>
                  </a:lnTo>
                  <a:lnTo>
                    <a:pt x="94" y="220"/>
                  </a:lnTo>
                  <a:lnTo>
                    <a:pt x="91" y="225"/>
                  </a:lnTo>
                  <a:lnTo>
                    <a:pt x="87" y="228"/>
                  </a:lnTo>
                  <a:lnTo>
                    <a:pt x="84" y="231"/>
                  </a:lnTo>
                  <a:lnTo>
                    <a:pt x="81" y="235"/>
                  </a:lnTo>
                  <a:lnTo>
                    <a:pt x="76" y="241"/>
                  </a:lnTo>
                  <a:lnTo>
                    <a:pt x="71" y="246"/>
                  </a:lnTo>
                  <a:lnTo>
                    <a:pt x="66" y="250"/>
                  </a:lnTo>
                  <a:lnTo>
                    <a:pt x="64" y="251"/>
                  </a:lnTo>
                  <a:lnTo>
                    <a:pt x="61" y="253"/>
                  </a:lnTo>
                  <a:lnTo>
                    <a:pt x="61" y="256"/>
                  </a:lnTo>
                  <a:lnTo>
                    <a:pt x="61" y="259"/>
                  </a:lnTo>
                  <a:lnTo>
                    <a:pt x="64" y="263"/>
                  </a:lnTo>
                  <a:lnTo>
                    <a:pt x="68" y="264"/>
                  </a:lnTo>
                  <a:lnTo>
                    <a:pt x="71" y="268"/>
                  </a:lnTo>
                  <a:lnTo>
                    <a:pt x="76" y="271"/>
                  </a:lnTo>
                  <a:lnTo>
                    <a:pt x="79" y="273"/>
                  </a:lnTo>
                  <a:lnTo>
                    <a:pt x="81" y="274"/>
                  </a:lnTo>
                  <a:lnTo>
                    <a:pt x="81" y="276"/>
                  </a:lnTo>
                  <a:lnTo>
                    <a:pt x="79" y="279"/>
                  </a:lnTo>
                  <a:lnTo>
                    <a:pt x="74" y="282"/>
                  </a:lnTo>
                  <a:lnTo>
                    <a:pt x="71" y="284"/>
                  </a:lnTo>
                  <a:lnTo>
                    <a:pt x="68" y="286"/>
                  </a:lnTo>
                  <a:lnTo>
                    <a:pt x="64" y="287"/>
                  </a:lnTo>
                  <a:lnTo>
                    <a:pt x="61" y="289"/>
                  </a:lnTo>
                  <a:lnTo>
                    <a:pt x="58" y="289"/>
                  </a:lnTo>
                  <a:lnTo>
                    <a:pt x="53" y="291"/>
                  </a:lnTo>
                  <a:lnTo>
                    <a:pt x="50" y="292"/>
                  </a:lnTo>
                  <a:lnTo>
                    <a:pt x="46" y="294"/>
                  </a:lnTo>
                  <a:lnTo>
                    <a:pt x="41" y="294"/>
                  </a:lnTo>
                  <a:lnTo>
                    <a:pt x="37" y="294"/>
                  </a:lnTo>
                  <a:lnTo>
                    <a:pt x="32" y="294"/>
                  </a:lnTo>
                  <a:lnTo>
                    <a:pt x="27" y="296"/>
                  </a:lnTo>
                  <a:lnTo>
                    <a:pt x="22" y="296"/>
                  </a:lnTo>
                  <a:lnTo>
                    <a:pt x="18" y="297"/>
                  </a:lnTo>
                  <a:lnTo>
                    <a:pt x="13" y="297"/>
                  </a:lnTo>
                  <a:lnTo>
                    <a:pt x="10" y="299"/>
                  </a:lnTo>
                  <a:lnTo>
                    <a:pt x="7" y="301"/>
                  </a:lnTo>
                  <a:lnTo>
                    <a:pt x="4" y="301"/>
                  </a:lnTo>
                  <a:lnTo>
                    <a:pt x="2" y="302"/>
                  </a:lnTo>
                  <a:lnTo>
                    <a:pt x="2" y="304"/>
                  </a:lnTo>
                  <a:lnTo>
                    <a:pt x="0" y="304"/>
                  </a:lnTo>
                  <a:lnTo>
                    <a:pt x="2" y="305"/>
                  </a:lnTo>
                  <a:lnTo>
                    <a:pt x="5" y="305"/>
                  </a:lnTo>
                  <a:lnTo>
                    <a:pt x="9" y="307"/>
                  </a:lnTo>
                  <a:lnTo>
                    <a:pt x="13" y="307"/>
                  </a:lnTo>
                  <a:lnTo>
                    <a:pt x="18" y="307"/>
                  </a:lnTo>
                  <a:lnTo>
                    <a:pt x="22" y="307"/>
                  </a:lnTo>
                  <a:lnTo>
                    <a:pt x="27" y="307"/>
                  </a:lnTo>
                  <a:lnTo>
                    <a:pt x="30" y="307"/>
                  </a:lnTo>
                  <a:lnTo>
                    <a:pt x="35" y="309"/>
                  </a:lnTo>
                  <a:lnTo>
                    <a:pt x="40" y="309"/>
                  </a:lnTo>
                  <a:lnTo>
                    <a:pt x="45" y="310"/>
                  </a:lnTo>
                  <a:lnTo>
                    <a:pt x="48" y="310"/>
                  </a:lnTo>
                  <a:lnTo>
                    <a:pt x="53" y="310"/>
                  </a:lnTo>
                  <a:lnTo>
                    <a:pt x="56" y="310"/>
                  </a:lnTo>
                  <a:lnTo>
                    <a:pt x="60" y="312"/>
                  </a:lnTo>
                  <a:lnTo>
                    <a:pt x="64" y="312"/>
                  </a:lnTo>
                  <a:lnTo>
                    <a:pt x="68" y="314"/>
                  </a:lnTo>
                  <a:lnTo>
                    <a:pt x="73" y="315"/>
                  </a:lnTo>
                  <a:lnTo>
                    <a:pt x="76" y="317"/>
                  </a:lnTo>
                  <a:lnTo>
                    <a:pt x="79" y="317"/>
                  </a:lnTo>
                  <a:lnTo>
                    <a:pt x="81" y="319"/>
                  </a:lnTo>
                  <a:lnTo>
                    <a:pt x="83" y="320"/>
                  </a:lnTo>
                  <a:lnTo>
                    <a:pt x="83" y="322"/>
                  </a:lnTo>
                  <a:lnTo>
                    <a:pt x="84" y="325"/>
                  </a:lnTo>
                  <a:lnTo>
                    <a:pt x="83" y="330"/>
                  </a:lnTo>
                  <a:lnTo>
                    <a:pt x="81" y="335"/>
                  </a:lnTo>
                  <a:lnTo>
                    <a:pt x="78" y="338"/>
                  </a:lnTo>
                  <a:lnTo>
                    <a:pt x="76" y="342"/>
                  </a:lnTo>
                  <a:lnTo>
                    <a:pt x="76" y="342"/>
                  </a:lnTo>
                  <a:lnTo>
                    <a:pt x="152" y="347"/>
                  </a:lnTo>
                  <a:lnTo>
                    <a:pt x="152" y="34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5881688" y="4132263"/>
              <a:ext cx="1311275" cy="1073150"/>
            </a:xfrm>
            <a:custGeom>
              <a:avLst/>
              <a:gdLst/>
              <a:ahLst/>
              <a:cxnLst>
                <a:cxn ang="0">
                  <a:pos x="183" y="10"/>
                </a:cxn>
                <a:cxn ang="0">
                  <a:pos x="239" y="16"/>
                </a:cxn>
                <a:cxn ang="0">
                  <a:pos x="295" y="23"/>
                </a:cxn>
                <a:cxn ang="0">
                  <a:pos x="349" y="18"/>
                </a:cxn>
                <a:cxn ang="0">
                  <a:pos x="411" y="16"/>
                </a:cxn>
                <a:cxn ang="0">
                  <a:pos x="484" y="16"/>
                </a:cxn>
                <a:cxn ang="0">
                  <a:pos x="543" y="20"/>
                </a:cxn>
                <a:cxn ang="0">
                  <a:pos x="604" y="61"/>
                </a:cxn>
                <a:cxn ang="0">
                  <a:pos x="648" y="115"/>
                </a:cxn>
                <a:cxn ang="0">
                  <a:pos x="673" y="183"/>
                </a:cxn>
                <a:cxn ang="0">
                  <a:pos x="706" y="255"/>
                </a:cxn>
                <a:cxn ang="0">
                  <a:pos x="744" y="314"/>
                </a:cxn>
                <a:cxn ang="0">
                  <a:pos x="780" y="370"/>
                </a:cxn>
                <a:cxn ang="0">
                  <a:pos x="822" y="429"/>
                </a:cxn>
                <a:cxn ang="0">
                  <a:pos x="785" y="492"/>
                </a:cxn>
                <a:cxn ang="0">
                  <a:pos x="735" y="541"/>
                </a:cxn>
                <a:cxn ang="0">
                  <a:pos x="681" y="590"/>
                </a:cxn>
                <a:cxn ang="0">
                  <a:pos x="617" y="646"/>
                </a:cxn>
                <a:cxn ang="0">
                  <a:pos x="563" y="669"/>
                </a:cxn>
                <a:cxn ang="0">
                  <a:pos x="527" y="607"/>
                </a:cxn>
                <a:cxn ang="0">
                  <a:pos x="482" y="518"/>
                </a:cxn>
                <a:cxn ang="0">
                  <a:pos x="439" y="426"/>
                </a:cxn>
                <a:cxn ang="0">
                  <a:pos x="416" y="359"/>
                </a:cxn>
                <a:cxn ang="0">
                  <a:pos x="407" y="293"/>
                </a:cxn>
                <a:cxn ang="0">
                  <a:pos x="390" y="238"/>
                </a:cxn>
                <a:cxn ang="0">
                  <a:pos x="333" y="235"/>
                </a:cxn>
                <a:cxn ang="0">
                  <a:pos x="264" y="248"/>
                </a:cxn>
                <a:cxn ang="0">
                  <a:pos x="196" y="261"/>
                </a:cxn>
                <a:cxn ang="0">
                  <a:pos x="137" y="266"/>
                </a:cxn>
                <a:cxn ang="0">
                  <a:pos x="56" y="219"/>
                </a:cxn>
                <a:cxn ang="0">
                  <a:pos x="5" y="168"/>
                </a:cxn>
                <a:cxn ang="0">
                  <a:pos x="0" y="102"/>
                </a:cxn>
                <a:cxn ang="0">
                  <a:pos x="32" y="79"/>
                </a:cxn>
                <a:cxn ang="0">
                  <a:pos x="30" y="136"/>
                </a:cxn>
                <a:cxn ang="0">
                  <a:pos x="69" y="186"/>
                </a:cxn>
                <a:cxn ang="0">
                  <a:pos x="152" y="224"/>
                </a:cxn>
                <a:cxn ang="0">
                  <a:pos x="204" y="229"/>
                </a:cxn>
                <a:cxn ang="0">
                  <a:pos x="264" y="225"/>
                </a:cxn>
                <a:cxn ang="0">
                  <a:pos x="329" y="220"/>
                </a:cxn>
                <a:cxn ang="0">
                  <a:pos x="385" y="219"/>
                </a:cxn>
                <a:cxn ang="0">
                  <a:pos x="434" y="220"/>
                </a:cxn>
                <a:cxn ang="0">
                  <a:pos x="439" y="286"/>
                </a:cxn>
                <a:cxn ang="0">
                  <a:pos x="449" y="340"/>
                </a:cxn>
                <a:cxn ang="0">
                  <a:pos x="476" y="416"/>
                </a:cxn>
                <a:cxn ang="0">
                  <a:pos x="502" y="487"/>
                </a:cxn>
                <a:cxn ang="0">
                  <a:pos x="531" y="562"/>
                </a:cxn>
                <a:cxn ang="0">
                  <a:pos x="558" y="625"/>
                </a:cxn>
                <a:cxn ang="0">
                  <a:pos x="610" y="622"/>
                </a:cxn>
                <a:cxn ang="0">
                  <a:pos x="679" y="566"/>
                </a:cxn>
                <a:cxn ang="0">
                  <a:pos x="701" y="492"/>
                </a:cxn>
                <a:cxn ang="0">
                  <a:pos x="656" y="385"/>
                </a:cxn>
                <a:cxn ang="0">
                  <a:pos x="607" y="285"/>
                </a:cxn>
                <a:cxn ang="0">
                  <a:pos x="574" y="224"/>
                </a:cxn>
                <a:cxn ang="0">
                  <a:pos x="523" y="161"/>
                </a:cxn>
                <a:cxn ang="0">
                  <a:pos x="458" y="117"/>
                </a:cxn>
                <a:cxn ang="0">
                  <a:pos x="403" y="102"/>
                </a:cxn>
                <a:cxn ang="0">
                  <a:pos x="324" y="97"/>
                </a:cxn>
                <a:cxn ang="0">
                  <a:pos x="267" y="102"/>
                </a:cxn>
                <a:cxn ang="0">
                  <a:pos x="191" y="102"/>
                </a:cxn>
                <a:cxn ang="0">
                  <a:pos x="139" y="95"/>
                </a:cxn>
                <a:cxn ang="0">
                  <a:pos x="96" y="56"/>
                </a:cxn>
                <a:cxn ang="0">
                  <a:pos x="122" y="2"/>
                </a:cxn>
              </a:cxnLst>
              <a:rect l="0" t="0" r="r" b="b"/>
              <a:pathLst>
                <a:path w="826" h="676">
                  <a:moveTo>
                    <a:pt x="134" y="2"/>
                  </a:moveTo>
                  <a:lnTo>
                    <a:pt x="135" y="2"/>
                  </a:lnTo>
                  <a:lnTo>
                    <a:pt x="137" y="3"/>
                  </a:lnTo>
                  <a:lnTo>
                    <a:pt x="140" y="3"/>
                  </a:lnTo>
                  <a:lnTo>
                    <a:pt x="143" y="3"/>
                  </a:lnTo>
                  <a:lnTo>
                    <a:pt x="147" y="5"/>
                  </a:lnTo>
                  <a:lnTo>
                    <a:pt x="152" y="5"/>
                  </a:lnTo>
                  <a:lnTo>
                    <a:pt x="158" y="7"/>
                  </a:lnTo>
                  <a:lnTo>
                    <a:pt x="163" y="8"/>
                  </a:lnTo>
                  <a:lnTo>
                    <a:pt x="166" y="8"/>
                  </a:lnTo>
                  <a:lnTo>
                    <a:pt x="170" y="8"/>
                  </a:lnTo>
                  <a:lnTo>
                    <a:pt x="173" y="8"/>
                  </a:lnTo>
                  <a:lnTo>
                    <a:pt x="176" y="10"/>
                  </a:lnTo>
                  <a:lnTo>
                    <a:pt x="180" y="10"/>
                  </a:lnTo>
                  <a:lnTo>
                    <a:pt x="183" y="10"/>
                  </a:lnTo>
                  <a:lnTo>
                    <a:pt x="186" y="11"/>
                  </a:lnTo>
                  <a:lnTo>
                    <a:pt x="190" y="11"/>
                  </a:lnTo>
                  <a:lnTo>
                    <a:pt x="193" y="11"/>
                  </a:lnTo>
                  <a:lnTo>
                    <a:pt x="196" y="11"/>
                  </a:lnTo>
                  <a:lnTo>
                    <a:pt x="201" y="13"/>
                  </a:lnTo>
                  <a:lnTo>
                    <a:pt x="204" y="13"/>
                  </a:lnTo>
                  <a:lnTo>
                    <a:pt x="208" y="13"/>
                  </a:lnTo>
                  <a:lnTo>
                    <a:pt x="213" y="15"/>
                  </a:lnTo>
                  <a:lnTo>
                    <a:pt x="216" y="15"/>
                  </a:lnTo>
                  <a:lnTo>
                    <a:pt x="221" y="16"/>
                  </a:lnTo>
                  <a:lnTo>
                    <a:pt x="224" y="16"/>
                  </a:lnTo>
                  <a:lnTo>
                    <a:pt x="227" y="16"/>
                  </a:lnTo>
                  <a:lnTo>
                    <a:pt x="232" y="16"/>
                  </a:lnTo>
                  <a:lnTo>
                    <a:pt x="236" y="16"/>
                  </a:lnTo>
                  <a:lnTo>
                    <a:pt x="239" y="16"/>
                  </a:lnTo>
                  <a:lnTo>
                    <a:pt x="244" y="18"/>
                  </a:lnTo>
                  <a:lnTo>
                    <a:pt x="247" y="18"/>
                  </a:lnTo>
                  <a:lnTo>
                    <a:pt x="252" y="18"/>
                  </a:lnTo>
                  <a:lnTo>
                    <a:pt x="255" y="18"/>
                  </a:lnTo>
                  <a:lnTo>
                    <a:pt x="259" y="20"/>
                  </a:lnTo>
                  <a:lnTo>
                    <a:pt x="262" y="20"/>
                  </a:lnTo>
                  <a:lnTo>
                    <a:pt x="267" y="20"/>
                  </a:lnTo>
                  <a:lnTo>
                    <a:pt x="270" y="20"/>
                  </a:lnTo>
                  <a:lnTo>
                    <a:pt x="273" y="21"/>
                  </a:lnTo>
                  <a:lnTo>
                    <a:pt x="277" y="21"/>
                  </a:lnTo>
                  <a:lnTo>
                    <a:pt x="282" y="21"/>
                  </a:lnTo>
                  <a:lnTo>
                    <a:pt x="285" y="21"/>
                  </a:lnTo>
                  <a:lnTo>
                    <a:pt x="288" y="21"/>
                  </a:lnTo>
                  <a:lnTo>
                    <a:pt x="291" y="21"/>
                  </a:lnTo>
                  <a:lnTo>
                    <a:pt x="295" y="23"/>
                  </a:lnTo>
                  <a:lnTo>
                    <a:pt x="298" y="23"/>
                  </a:lnTo>
                  <a:lnTo>
                    <a:pt x="301" y="23"/>
                  </a:lnTo>
                  <a:lnTo>
                    <a:pt x="303" y="23"/>
                  </a:lnTo>
                  <a:lnTo>
                    <a:pt x="308" y="23"/>
                  </a:lnTo>
                  <a:lnTo>
                    <a:pt x="313" y="23"/>
                  </a:lnTo>
                  <a:lnTo>
                    <a:pt x="318" y="23"/>
                  </a:lnTo>
                  <a:lnTo>
                    <a:pt x="321" y="23"/>
                  </a:lnTo>
                  <a:lnTo>
                    <a:pt x="326" y="23"/>
                  </a:lnTo>
                  <a:lnTo>
                    <a:pt x="329" y="21"/>
                  </a:lnTo>
                  <a:lnTo>
                    <a:pt x="334" y="21"/>
                  </a:lnTo>
                  <a:lnTo>
                    <a:pt x="336" y="20"/>
                  </a:lnTo>
                  <a:lnTo>
                    <a:pt x="339" y="20"/>
                  </a:lnTo>
                  <a:lnTo>
                    <a:pt x="342" y="20"/>
                  </a:lnTo>
                  <a:lnTo>
                    <a:pt x="346" y="20"/>
                  </a:lnTo>
                  <a:lnTo>
                    <a:pt x="349" y="18"/>
                  </a:lnTo>
                  <a:lnTo>
                    <a:pt x="352" y="18"/>
                  </a:lnTo>
                  <a:lnTo>
                    <a:pt x="356" y="18"/>
                  </a:lnTo>
                  <a:lnTo>
                    <a:pt x="359" y="18"/>
                  </a:lnTo>
                  <a:lnTo>
                    <a:pt x="362" y="18"/>
                  </a:lnTo>
                  <a:lnTo>
                    <a:pt x="367" y="18"/>
                  </a:lnTo>
                  <a:lnTo>
                    <a:pt x="370" y="18"/>
                  </a:lnTo>
                  <a:lnTo>
                    <a:pt x="375" y="18"/>
                  </a:lnTo>
                  <a:lnTo>
                    <a:pt x="379" y="18"/>
                  </a:lnTo>
                  <a:lnTo>
                    <a:pt x="384" y="18"/>
                  </a:lnTo>
                  <a:lnTo>
                    <a:pt x="388" y="16"/>
                  </a:lnTo>
                  <a:lnTo>
                    <a:pt x="392" y="16"/>
                  </a:lnTo>
                  <a:lnTo>
                    <a:pt x="397" y="16"/>
                  </a:lnTo>
                  <a:lnTo>
                    <a:pt x="402" y="16"/>
                  </a:lnTo>
                  <a:lnTo>
                    <a:pt x="407" y="16"/>
                  </a:lnTo>
                  <a:lnTo>
                    <a:pt x="411" y="16"/>
                  </a:lnTo>
                  <a:lnTo>
                    <a:pt x="416" y="16"/>
                  </a:lnTo>
                  <a:lnTo>
                    <a:pt x="421" y="16"/>
                  </a:lnTo>
                  <a:lnTo>
                    <a:pt x="426" y="16"/>
                  </a:lnTo>
                  <a:lnTo>
                    <a:pt x="431" y="16"/>
                  </a:lnTo>
                  <a:lnTo>
                    <a:pt x="436" y="16"/>
                  </a:lnTo>
                  <a:lnTo>
                    <a:pt x="441" y="16"/>
                  </a:lnTo>
                  <a:lnTo>
                    <a:pt x="446" y="16"/>
                  </a:lnTo>
                  <a:lnTo>
                    <a:pt x="451" y="16"/>
                  </a:lnTo>
                  <a:lnTo>
                    <a:pt x="456" y="16"/>
                  </a:lnTo>
                  <a:lnTo>
                    <a:pt x="461" y="16"/>
                  </a:lnTo>
                  <a:lnTo>
                    <a:pt x="464" y="16"/>
                  </a:lnTo>
                  <a:lnTo>
                    <a:pt x="469" y="16"/>
                  </a:lnTo>
                  <a:lnTo>
                    <a:pt x="474" y="16"/>
                  </a:lnTo>
                  <a:lnTo>
                    <a:pt x="479" y="16"/>
                  </a:lnTo>
                  <a:lnTo>
                    <a:pt x="484" y="16"/>
                  </a:lnTo>
                  <a:lnTo>
                    <a:pt x="489" y="16"/>
                  </a:lnTo>
                  <a:lnTo>
                    <a:pt x="492" y="16"/>
                  </a:lnTo>
                  <a:lnTo>
                    <a:pt x="497" y="16"/>
                  </a:lnTo>
                  <a:lnTo>
                    <a:pt x="502" y="16"/>
                  </a:lnTo>
                  <a:lnTo>
                    <a:pt x="507" y="18"/>
                  </a:lnTo>
                  <a:lnTo>
                    <a:pt x="510" y="18"/>
                  </a:lnTo>
                  <a:lnTo>
                    <a:pt x="513" y="18"/>
                  </a:lnTo>
                  <a:lnTo>
                    <a:pt x="518" y="18"/>
                  </a:lnTo>
                  <a:lnTo>
                    <a:pt x="523" y="18"/>
                  </a:lnTo>
                  <a:lnTo>
                    <a:pt x="527" y="18"/>
                  </a:lnTo>
                  <a:lnTo>
                    <a:pt x="530" y="18"/>
                  </a:lnTo>
                  <a:lnTo>
                    <a:pt x="533" y="18"/>
                  </a:lnTo>
                  <a:lnTo>
                    <a:pt x="536" y="20"/>
                  </a:lnTo>
                  <a:lnTo>
                    <a:pt x="540" y="20"/>
                  </a:lnTo>
                  <a:lnTo>
                    <a:pt x="543" y="20"/>
                  </a:lnTo>
                  <a:lnTo>
                    <a:pt x="546" y="21"/>
                  </a:lnTo>
                  <a:lnTo>
                    <a:pt x="548" y="21"/>
                  </a:lnTo>
                  <a:lnTo>
                    <a:pt x="553" y="21"/>
                  </a:lnTo>
                  <a:lnTo>
                    <a:pt x="558" y="23"/>
                  </a:lnTo>
                  <a:lnTo>
                    <a:pt x="561" y="23"/>
                  </a:lnTo>
                  <a:lnTo>
                    <a:pt x="564" y="25"/>
                  </a:lnTo>
                  <a:lnTo>
                    <a:pt x="568" y="26"/>
                  </a:lnTo>
                  <a:lnTo>
                    <a:pt x="573" y="31"/>
                  </a:lnTo>
                  <a:lnTo>
                    <a:pt x="578" y="35"/>
                  </a:lnTo>
                  <a:lnTo>
                    <a:pt x="582" y="39"/>
                  </a:lnTo>
                  <a:lnTo>
                    <a:pt x="589" y="46"/>
                  </a:lnTo>
                  <a:lnTo>
                    <a:pt x="594" y="51"/>
                  </a:lnTo>
                  <a:lnTo>
                    <a:pt x="597" y="54"/>
                  </a:lnTo>
                  <a:lnTo>
                    <a:pt x="601" y="58"/>
                  </a:lnTo>
                  <a:lnTo>
                    <a:pt x="604" y="61"/>
                  </a:lnTo>
                  <a:lnTo>
                    <a:pt x="607" y="64"/>
                  </a:lnTo>
                  <a:lnTo>
                    <a:pt x="610" y="67"/>
                  </a:lnTo>
                  <a:lnTo>
                    <a:pt x="614" y="71"/>
                  </a:lnTo>
                  <a:lnTo>
                    <a:pt x="615" y="74"/>
                  </a:lnTo>
                  <a:lnTo>
                    <a:pt x="619" y="77"/>
                  </a:lnTo>
                  <a:lnTo>
                    <a:pt x="622" y="81"/>
                  </a:lnTo>
                  <a:lnTo>
                    <a:pt x="624" y="84"/>
                  </a:lnTo>
                  <a:lnTo>
                    <a:pt x="627" y="85"/>
                  </a:lnTo>
                  <a:lnTo>
                    <a:pt x="628" y="90"/>
                  </a:lnTo>
                  <a:lnTo>
                    <a:pt x="633" y="94"/>
                  </a:lnTo>
                  <a:lnTo>
                    <a:pt x="638" y="99"/>
                  </a:lnTo>
                  <a:lnTo>
                    <a:pt x="642" y="104"/>
                  </a:lnTo>
                  <a:lnTo>
                    <a:pt x="643" y="107"/>
                  </a:lnTo>
                  <a:lnTo>
                    <a:pt x="647" y="110"/>
                  </a:lnTo>
                  <a:lnTo>
                    <a:pt x="648" y="115"/>
                  </a:lnTo>
                  <a:lnTo>
                    <a:pt x="650" y="118"/>
                  </a:lnTo>
                  <a:lnTo>
                    <a:pt x="650" y="122"/>
                  </a:lnTo>
                  <a:lnTo>
                    <a:pt x="652" y="125"/>
                  </a:lnTo>
                  <a:lnTo>
                    <a:pt x="655" y="128"/>
                  </a:lnTo>
                  <a:lnTo>
                    <a:pt x="655" y="133"/>
                  </a:lnTo>
                  <a:lnTo>
                    <a:pt x="656" y="136"/>
                  </a:lnTo>
                  <a:lnTo>
                    <a:pt x="658" y="141"/>
                  </a:lnTo>
                  <a:lnTo>
                    <a:pt x="660" y="146"/>
                  </a:lnTo>
                  <a:lnTo>
                    <a:pt x="661" y="151"/>
                  </a:lnTo>
                  <a:lnTo>
                    <a:pt x="663" y="156"/>
                  </a:lnTo>
                  <a:lnTo>
                    <a:pt x="665" y="161"/>
                  </a:lnTo>
                  <a:lnTo>
                    <a:pt x="668" y="168"/>
                  </a:lnTo>
                  <a:lnTo>
                    <a:pt x="670" y="173"/>
                  </a:lnTo>
                  <a:lnTo>
                    <a:pt x="671" y="178"/>
                  </a:lnTo>
                  <a:lnTo>
                    <a:pt x="673" y="183"/>
                  </a:lnTo>
                  <a:lnTo>
                    <a:pt x="675" y="189"/>
                  </a:lnTo>
                  <a:lnTo>
                    <a:pt x="676" y="194"/>
                  </a:lnTo>
                  <a:lnTo>
                    <a:pt x="679" y="199"/>
                  </a:lnTo>
                  <a:lnTo>
                    <a:pt x="681" y="204"/>
                  </a:lnTo>
                  <a:lnTo>
                    <a:pt x="683" y="210"/>
                  </a:lnTo>
                  <a:lnTo>
                    <a:pt x="684" y="215"/>
                  </a:lnTo>
                  <a:lnTo>
                    <a:pt x="688" y="220"/>
                  </a:lnTo>
                  <a:lnTo>
                    <a:pt x="689" y="225"/>
                  </a:lnTo>
                  <a:lnTo>
                    <a:pt x="693" y="230"/>
                  </a:lnTo>
                  <a:lnTo>
                    <a:pt x="694" y="234"/>
                  </a:lnTo>
                  <a:lnTo>
                    <a:pt x="696" y="238"/>
                  </a:lnTo>
                  <a:lnTo>
                    <a:pt x="699" y="242"/>
                  </a:lnTo>
                  <a:lnTo>
                    <a:pt x="702" y="247"/>
                  </a:lnTo>
                  <a:lnTo>
                    <a:pt x="704" y="250"/>
                  </a:lnTo>
                  <a:lnTo>
                    <a:pt x="706" y="255"/>
                  </a:lnTo>
                  <a:lnTo>
                    <a:pt x="709" y="260"/>
                  </a:lnTo>
                  <a:lnTo>
                    <a:pt x="714" y="265"/>
                  </a:lnTo>
                  <a:lnTo>
                    <a:pt x="717" y="271"/>
                  </a:lnTo>
                  <a:lnTo>
                    <a:pt x="721" y="276"/>
                  </a:lnTo>
                  <a:lnTo>
                    <a:pt x="722" y="280"/>
                  </a:lnTo>
                  <a:lnTo>
                    <a:pt x="724" y="283"/>
                  </a:lnTo>
                  <a:lnTo>
                    <a:pt x="727" y="286"/>
                  </a:lnTo>
                  <a:lnTo>
                    <a:pt x="729" y="289"/>
                  </a:lnTo>
                  <a:lnTo>
                    <a:pt x="730" y="293"/>
                  </a:lnTo>
                  <a:lnTo>
                    <a:pt x="732" y="296"/>
                  </a:lnTo>
                  <a:lnTo>
                    <a:pt x="735" y="299"/>
                  </a:lnTo>
                  <a:lnTo>
                    <a:pt x="737" y="303"/>
                  </a:lnTo>
                  <a:lnTo>
                    <a:pt x="739" y="308"/>
                  </a:lnTo>
                  <a:lnTo>
                    <a:pt x="742" y="311"/>
                  </a:lnTo>
                  <a:lnTo>
                    <a:pt x="744" y="314"/>
                  </a:lnTo>
                  <a:lnTo>
                    <a:pt x="747" y="319"/>
                  </a:lnTo>
                  <a:lnTo>
                    <a:pt x="749" y="322"/>
                  </a:lnTo>
                  <a:lnTo>
                    <a:pt x="752" y="326"/>
                  </a:lnTo>
                  <a:lnTo>
                    <a:pt x="753" y="329"/>
                  </a:lnTo>
                  <a:lnTo>
                    <a:pt x="757" y="334"/>
                  </a:lnTo>
                  <a:lnTo>
                    <a:pt x="758" y="337"/>
                  </a:lnTo>
                  <a:lnTo>
                    <a:pt x="762" y="340"/>
                  </a:lnTo>
                  <a:lnTo>
                    <a:pt x="763" y="345"/>
                  </a:lnTo>
                  <a:lnTo>
                    <a:pt x="767" y="349"/>
                  </a:lnTo>
                  <a:lnTo>
                    <a:pt x="768" y="352"/>
                  </a:lnTo>
                  <a:lnTo>
                    <a:pt x="770" y="355"/>
                  </a:lnTo>
                  <a:lnTo>
                    <a:pt x="773" y="360"/>
                  </a:lnTo>
                  <a:lnTo>
                    <a:pt x="776" y="363"/>
                  </a:lnTo>
                  <a:lnTo>
                    <a:pt x="778" y="367"/>
                  </a:lnTo>
                  <a:lnTo>
                    <a:pt x="780" y="370"/>
                  </a:lnTo>
                  <a:lnTo>
                    <a:pt x="783" y="373"/>
                  </a:lnTo>
                  <a:lnTo>
                    <a:pt x="785" y="377"/>
                  </a:lnTo>
                  <a:lnTo>
                    <a:pt x="786" y="380"/>
                  </a:lnTo>
                  <a:lnTo>
                    <a:pt x="790" y="383"/>
                  </a:lnTo>
                  <a:lnTo>
                    <a:pt x="791" y="386"/>
                  </a:lnTo>
                  <a:lnTo>
                    <a:pt x="793" y="390"/>
                  </a:lnTo>
                  <a:lnTo>
                    <a:pt x="798" y="396"/>
                  </a:lnTo>
                  <a:lnTo>
                    <a:pt x="801" y="403"/>
                  </a:lnTo>
                  <a:lnTo>
                    <a:pt x="804" y="408"/>
                  </a:lnTo>
                  <a:lnTo>
                    <a:pt x="809" y="413"/>
                  </a:lnTo>
                  <a:lnTo>
                    <a:pt x="811" y="418"/>
                  </a:lnTo>
                  <a:lnTo>
                    <a:pt x="814" y="421"/>
                  </a:lnTo>
                  <a:lnTo>
                    <a:pt x="818" y="424"/>
                  </a:lnTo>
                  <a:lnTo>
                    <a:pt x="821" y="428"/>
                  </a:lnTo>
                  <a:lnTo>
                    <a:pt x="822" y="429"/>
                  </a:lnTo>
                  <a:lnTo>
                    <a:pt x="824" y="433"/>
                  </a:lnTo>
                  <a:lnTo>
                    <a:pt x="826" y="433"/>
                  </a:lnTo>
                  <a:lnTo>
                    <a:pt x="826" y="436"/>
                  </a:lnTo>
                  <a:lnTo>
                    <a:pt x="826" y="437"/>
                  </a:lnTo>
                  <a:lnTo>
                    <a:pt x="824" y="441"/>
                  </a:lnTo>
                  <a:lnTo>
                    <a:pt x="822" y="444"/>
                  </a:lnTo>
                  <a:lnTo>
                    <a:pt x="821" y="449"/>
                  </a:lnTo>
                  <a:lnTo>
                    <a:pt x="818" y="454"/>
                  </a:lnTo>
                  <a:lnTo>
                    <a:pt x="814" y="459"/>
                  </a:lnTo>
                  <a:lnTo>
                    <a:pt x="811" y="464"/>
                  </a:lnTo>
                  <a:lnTo>
                    <a:pt x="806" y="469"/>
                  </a:lnTo>
                  <a:lnTo>
                    <a:pt x="801" y="474"/>
                  </a:lnTo>
                  <a:lnTo>
                    <a:pt x="796" y="480"/>
                  </a:lnTo>
                  <a:lnTo>
                    <a:pt x="791" y="487"/>
                  </a:lnTo>
                  <a:lnTo>
                    <a:pt x="785" y="492"/>
                  </a:lnTo>
                  <a:lnTo>
                    <a:pt x="781" y="495"/>
                  </a:lnTo>
                  <a:lnTo>
                    <a:pt x="778" y="498"/>
                  </a:lnTo>
                  <a:lnTo>
                    <a:pt x="776" y="502"/>
                  </a:lnTo>
                  <a:lnTo>
                    <a:pt x="773" y="505"/>
                  </a:lnTo>
                  <a:lnTo>
                    <a:pt x="770" y="508"/>
                  </a:lnTo>
                  <a:lnTo>
                    <a:pt x="767" y="511"/>
                  </a:lnTo>
                  <a:lnTo>
                    <a:pt x="763" y="515"/>
                  </a:lnTo>
                  <a:lnTo>
                    <a:pt x="760" y="518"/>
                  </a:lnTo>
                  <a:lnTo>
                    <a:pt x="755" y="521"/>
                  </a:lnTo>
                  <a:lnTo>
                    <a:pt x="752" y="525"/>
                  </a:lnTo>
                  <a:lnTo>
                    <a:pt x="749" y="528"/>
                  </a:lnTo>
                  <a:lnTo>
                    <a:pt x="745" y="531"/>
                  </a:lnTo>
                  <a:lnTo>
                    <a:pt x="742" y="535"/>
                  </a:lnTo>
                  <a:lnTo>
                    <a:pt x="739" y="538"/>
                  </a:lnTo>
                  <a:lnTo>
                    <a:pt x="735" y="541"/>
                  </a:lnTo>
                  <a:lnTo>
                    <a:pt x="732" y="544"/>
                  </a:lnTo>
                  <a:lnTo>
                    <a:pt x="729" y="548"/>
                  </a:lnTo>
                  <a:lnTo>
                    <a:pt x="725" y="551"/>
                  </a:lnTo>
                  <a:lnTo>
                    <a:pt x="722" y="554"/>
                  </a:lnTo>
                  <a:lnTo>
                    <a:pt x="719" y="558"/>
                  </a:lnTo>
                  <a:lnTo>
                    <a:pt x="716" y="559"/>
                  </a:lnTo>
                  <a:lnTo>
                    <a:pt x="712" y="562"/>
                  </a:lnTo>
                  <a:lnTo>
                    <a:pt x="709" y="566"/>
                  </a:lnTo>
                  <a:lnTo>
                    <a:pt x="706" y="569"/>
                  </a:lnTo>
                  <a:lnTo>
                    <a:pt x="702" y="571"/>
                  </a:lnTo>
                  <a:lnTo>
                    <a:pt x="698" y="574"/>
                  </a:lnTo>
                  <a:lnTo>
                    <a:pt x="696" y="577"/>
                  </a:lnTo>
                  <a:lnTo>
                    <a:pt x="693" y="581"/>
                  </a:lnTo>
                  <a:lnTo>
                    <a:pt x="686" y="584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71" y="599"/>
                  </a:lnTo>
                  <a:lnTo>
                    <a:pt x="666" y="602"/>
                  </a:lnTo>
                  <a:lnTo>
                    <a:pt x="661" y="605"/>
                  </a:lnTo>
                  <a:lnTo>
                    <a:pt x="658" y="609"/>
                  </a:lnTo>
                  <a:lnTo>
                    <a:pt x="653" y="613"/>
                  </a:lnTo>
                  <a:lnTo>
                    <a:pt x="648" y="617"/>
                  </a:lnTo>
                  <a:lnTo>
                    <a:pt x="645" y="620"/>
                  </a:lnTo>
                  <a:lnTo>
                    <a:pt x="640" y="623"/>
                  </a:lnTo>
                  <a:lnTo>
                    <a:pt x="637" y="628"/>
                  </a:lnTo>
                  <a:lnTo>
                    <a:pt x="632" y="632"/>
                  </a:lnTo>
                  <a:lnTo>
                    <a:pt x="628" y="635"/>
                  </a:lnTo>
                  <a:lnTo>
                    <a:pt x="625" y="638"/>
                  </a:lnTo>
                  <a:lnTo>
                    <a:pt x="622" y="643"/>
                  </a:lnTo>
                  <a:lnTo>
                    <a:pt x="617" y="646"/>
                  </a:lnTo>
                  <a:lnTo>
                    <a:pt x="614" y="650"/>
                  </a:lnTo>
                  <a:lnTo>
                    <a:pt x="610" y="653"/>
                  </a:lnTo>
                  <a:lnTo>
                    <a:pt x="607" y="656"/>
                  </a:lnTo>
                  <a:lnTo>
                    <a:pt x="604" y="658"/>
                  </a:lnTo>
                  <a:lnTo>
                    <a:pt x="601" y="661"/>
                  </a:lnTo>
                  <a:lnTo>
                    <a:pt x="597" y="663"/>
                  </a:lnTo>
                  <a:lnTo>
                    <a:pt x="594" y="666"/>
                  </a:lnTo>
                  <a:lnTo>
                    <a:pt x="589" y="671"/>
                  </a:lnTo>
                  <a:lnTo>
                    <a:pt x="584" y="674"/>
                  </a:lnTo>
                  <a:lnTo>
                    <a:pt x="579" y="676"/>
                  </a:lnTo>
                  <a:lnTo>
                    <a:pt x="574" y="676"/>
                  </a:lnTo>
                  <a:lnTo>
                    <a:pt x="571" y="676"/>
                  </a:lnTo>
                  <a:lnTo>
                    <a:pt x="568" y="674"/>
                  </a:lnTo>
                  <a:lnTo>
                    <a:pt x="566" y="673"/>
                  </a:lnTo>
                  <a:lnTo>
                    <a:pt x="563" y="669"/>
                  </a:lnTo>
                  <a:lnTo>
                    <a:pt x="559" y="666"/>
                  </a:lnTo>
                  <a:lnTo>
                    <a:pt x="558" y="661"/>
                  </a:lnTo>
                  <a:lnTo>
                    <a:pt x="555" y="658"/>
                  </a:lnTo>
                  <a:lnTo>
                    <a:pt x="553" y="653"/>
                  </a:lnTo>
                  <a:lnTo>
                    <a:pt x="551" y="650"/>
                  </a:lnTo>
                  <a:lnTo>
                    <a:pt x="550" y="648"/>
                  </a:lnTo>
                  <a:lnTo>
                    <a:pt x="546" y="643"/>
                  </a:lnTo>
                  <a:lnTo>
                    <a:pt x="545" y="640"/>
                  </a:lnTo>
                  <a:lnTo>
                    <a:pt x="543" y="635"/>
                  </a:lnTo>
                  <a:lnTo>
                    <a:pt x="541" y="632"/>
                  </a:lnTo>
                  <a:lnTo>
                    <a:pt x="538" y="627"/>
                  </a:lnTo>
                  <a:lnTo>
                    <a:pt x="535" y="622"/>
                  </a:lnTo>
                  <a:lnTo>
                    <a:pt x="531" y="617"/>
                  </a:lnTo>
                  <a:lnTo>
                    <a:pt x="530" y="612"/>
                  </a:lnTo>
                  <a:lnTo>
                    <a:pt x="527" y="607"/>
                  </a:lnTo>
                  <a:lnTo>
                    <a:pt x="523" y="602"/>
                  </a:lnTo>
                  <a:lnTo>
                    <a:pt x="522" y="595"/>
                  </a:lnTo>
                  <a:lnTo>
                    <a:pt x="518" y="590"/>
                  </a:lnTo>
                  <a:lnTo>
                    <a:pt x="515" y="584"/>
                  </a:lnTo>
                  <a:lnTo>
                    <a:pt x="512" y="579"/>
                  </a:lnTo>
                  <a:lnTo>
                    <a:pt x="510" y="572"/>
                  </a:lnTo>
                  <a:lnTo>
                    <a:pt x="507" y="567"/>
                  </a:lnTo>
                  <a:lnTo>
                    <a:pt x="504" y="561"/>
                  </a:lnTo>
                  <a:lnTo>
                    <a:pt x="500" y="556"/>
                  </a:lnTo>
                  <a:lnTo>
                    <a:pt x="499" y="549"/>
                  </a:lnTo>
                  <a:lnTo>
                    <a:pt x="495" y="544"/>
                  </a:lnTo>
                  <a:lnTo>
                    <a:pt x="492" y="536"/>
                  </a:lnTo>
                  <a:lnTo>
                    <a:pt x="489" y="531"/>
                  </a:lnTo>
                  <a:lnTo>
                    <a:pt x="485" y="525"/>
                  </a:lnTo>
                  <a:lnTo>
                    <a:pt x="482" y="518"/>
                  </a:lnTo>
                  <a:lnTo>
                    <a:pt x="479" y="511"/>
                  </a:lnTo>
                  <a:lnTo>
                    <a:pt x="476" y="505"/>
                  </a:lnTo>
                  <a:lnTo>
                    <a:pt x="474" y="498"/>
                  </a:lnTo>
                  <a:lnTo>
                    <a:pt x="471" y="493"/>
                  </a:lnTo>
                  <a:lnTo>
                    <a:pt x="467" y="487"/>
                  </a:lnTo>
                  <a:lnTo>
                    <a:pt x="464" y="480"/>
                  </a:lnTo>
                  <a:lnTo>
                    <a:pt x="461" y="474"/>
                  </a:lnTo>
                  <a:lnTo>
                    <a:pt x="458" y="467"/>
                  </a:lnTo>
                  <a:lnTo>
                    <a:pt x="456" y="461"/>
                  </a:lnTo>
                  <a:lnTo>
                    <a:pt x="453" y="456"/>
                  </a:lnTo>
                  <a:lnTo>
                    <a:pt x="451" y="449"/>
                  </a:lnTo>
                  <a:lnTo>
                    <a:pt x="448" y="444"/>
                  </a:lnTo>
                  <a:lnTo>
                    <a:pt x="444" y="437"/>
                  </a:lnTo>
                  <a:lnTo>
                    <a:pt x="443" y="433"/>
                  </a:lnTo>
                  <a:lnTo>
                    <a:pt x="439" y="426"/>
                  </a:lnTo>
                  <a:lnTo>
                    <a:pt x="438" y="421"/>
                  </a:lnTo>
                  <a:lnTo>
                    <a:pt x="436" y="414"/>
                  </a:lnTo>
                  <a:lnTo>
                    <a:pt x="433" y="410"/>
                  </a:lnTo>
                  <a:lnTo>
                    <a:pt x="431" y="405"/>
                  </a:lnTo>
                  <a:lnTo>
                    <a:pt x="430" y="400"/>
                  </a:lnTo>
                  <a:lnTo>
                    <a:pt x="428" y="395"/>
                  </a:lnTo>
                  <a:lnTo>
                    <a:pt x="426" y="390"/>
                  </a:lnTo>
                  <a:lnTo>
                    <a:pt x="425" y="385"/>
                  </a:lnTo>
                  <a:lnTo>
                    <a:pt x="423" y="382"/>
                  </a:lnTo>
                  <a:lnTo>
                    <a:pt x="421" y="377"/>
                  </a:lnTo>
                  <a:lnTo>
                    <a:pt x="420" y="373"/>
                  </a:lnTo>
                  <a:lnTo>
                    <a:pt x="420" y="370"/>
                  </a:lnTo>
                  <a:lnTo>
                    <a:pt x="418" y="367"/>
                  </a:lnTo>
                  <a:lnTo>
                    <a:pt x="416" y="362"/>
                  </a:lnTo>
                  <a:lnTo>
                    <a:pt x="416" y="359"/>
                  </a:lnTo>
                  <a:lnTo>
                    <a:pt x="415" y="355"/>
                  </a:lnTo>
                  <a:lnTo>
                    <a:pt x="415" y="352"/>
                  </a:lnTo>
                  <a:lnTo>
                    <a:pt x="413" y="345"/>
                  </a:lnTo>
                  <a:lnTo>
                    <a:pt x="413" y="340"/>
                  </a:lnTo>
                  <a:lnTo>
                    <a:pt x="411" y="337"/>
                  </a:lnTo>
                  <a:lnTo>
                    <a:pt x="411" y="332"/>
                  </a:lnTo>
                  <a:lnTo>
                    <a:pt x="410" y="331"/>
                  </a:lnTo>
                  <a:lnTo>
                    <a:pt x="410" y="327"/>
                  </a:lnTo>
                  <a:lnTo>
                    <a:pt x="408" y="322"/>
                  </a:lnTo>
                  <a:lnTo>
                    <a:pt x="408" y="317"/>
                  </a:lnTo>
                  <a:lnTo>
                    <a:pt x="408" y="311"/>
                  </a:lnTo>
                  <a:lnTo>
                    <a:pt x="408" y="306"/>
                  </a:lnTo>
                  <a:lnTo>
                    <a:pt x="407" y="301"/>
                  </a:lnTo>
                  <a:lnTo>
                    <a:pt x="407" y="298"/>
                  </a:lnTo>
                  <a:lnTo>
                    <a:pt x="407" y="293"/>
                  </a:lnTo>
                  <a:lnTo>
                    <a:pt x="407" y="288"/>
                  </a:lnTo>
                  <a:lnTo>
                    <a:pt x="407" y="285"/>
                  </a:lnTo>
                  <a:lnTo>
                    <a:pt x="407" y="281"/>
                  </a:lnTo>
                  <a:lnTo>
                    <a:pt x="407" y="278"/>
                  </a:lnTo>
                  <a:lnTo>
                    <a:pt x="405" y="275"/>
                  </a:lnTo>
                  <a:lnTo>
                    <a:pt x="405" y="271"/>
                  </a:lnTo>
                  <a:lnTo>
                    <a:pt x="405" y="268"/>
                  </a:lnTo>
                  <a:lnTo>
                    <a:pt x="405" y="265"/>
                  </a:lnTo>
                  <a:lnTo>
                    <a:pt x="403" y="261"/>
                  </a:lnTo>
                  <a:lnTo>
                    <a:pt x="403" y="258"/>
                  </a:lnTo>
                  <a:lnTo>
                    <a:pt x="403" y="257"/>
                  </a:lnTo>
                  <a:lnTo>
                    <a:pt x="400" y="252"/>
                  </a:lnTo>
                  <a:lnTo>
                    <a:pt x="398" y="247"/>
                  </a:lnTo>
                  <a:lnTo>
                    <a:pt x="393" y="242"/>
                  </a:lnTo>
                  <a:lnTo>
                    <a:pt x="390" y="238"/>
                  </a:lnTo>
                  <a:lnTo>
                    <a:pt x="387" y="237"/>
                  </a:lnTo>
                  <a:lnTo>
                    <a:pt x="384" y="235"/>
                  </a:lnTo>
                  <a:lnTo>
                    <a:pt x="377" y="234"/>
                  </a:lnTo>
                  <a:lnTo>
                    <a:pt x="372" y="234"/>
                  </a:lnTo>
                  <a:lnTo>
                    <a:pt x="369" y="234"/>
                  </a:lnTo>
                  <a:lnTo>
                    <a:pt x="367" y="234"/>
                  </a:lnTo>
                  <a:lnTo>
                    <a:pt x="362" y="234"/>
                  </a:lnTo>
                  <a:lnTo>
                    <a:pt x="361" y="234"/>
                  </a:lnTo>
                  <a:lnTo>
                    <a:pt x="356" y="234"/>
                  </a:lnTo>
                  <a:lnTo>
                    <a:pt x="352" y="234"/>
                  </a:lnTo>
                  <a:lnTo>
                    <a:pt x="349" y="234"/>
                  </a:lnTo>
                  <a:lnTo>
                    <a:pt x="346" y="234"/>
                  </a:lnTo>
                  <a:lnTo>
                    <a:pt x="341" y="234"/>
                  </a:lnTo>
                  <a:lnTo>
                    <a:pt x="337" y="235"/>
                  </a:lnTo>
                  <a:lnTo>
                    <a:pt x="333" y="235"/>
                  </a:lnTo>
                  <a:lnTo>
                    <a:pt x="329" y="235"/>
                  </a:lnTo>
                  <a:lnTo>
                    <a:pt x="324" y="235"/>
                  </a:lnTo>
                  <a:lnTo>
                    <a:pt x="321" y="237"/>
                  </a:lnTo>
                  <a:lnTo>
                    <a:pt x="316" y="238"/>
                  </a:lnTo>
                  <a:lnTo>
                    <a:pt x="311" y="238"/>
                  </a:lnTo>
                  <a:lnTo>
                    <a:pt x="306" y="238"/>
                  </a:lnTo>
                  <a:lnTo>
                    <a:pt x="301" y="240"/>
                  </a:lnTo>
                  <a:lnTo>
                    <a:pt x="298" y="240"/>
                  </a:lnTo>
                  <a:lnTo>
                    <a:pt x="293" y="242"/>
                  </a:lnTo>
                  <a:lnTo>
                    <a:pt x="288" y="242"/>
                  </a:lnTo>
                  <a:lnTo>
                    <a:pt x="283" y="243"/>
                  </a:lnTo>
                  <a:lnTo>
                    <a:pt x="278" y="243"/>
                  </a:lnTo>
                  <a:lnTo>
                    <a:pt x="275" y="247"/>
                  </a:lnTo>
                  <a:lnTo>
                    <a:pt x="268" y="247"/>
                  </a:lnTo>
                  <a:lnTo>
                    <a:pt x="264" y="248"/>
                  </a:lnTo>
                  <a:lnTo>
                    <a:pt x="259" y="248"/>
                  </a:lnTo>
                  <a:lnTo>
                    <a:pt x="255" y="250"/>
                  </a:lnTo>
                  <a:lnTo>
                    <a:pt x="250" y="250"/>
                  </a:lnTo>
                  <a:lnTo>
                    <a:pt x="245" y="252"/>
                  </a:lnTo>
                  <a:lnTo>
                    <a:pt x="240" y="252"/>
                  </a:lnTo>
                  <a:lnTo>
                    <a:pt x="236" y="253"/>
                  </a:lnTo>
                  <a:lnTo>
                    <a:pt x="231" y="253"/>
                  </a:lnTo>
                  <a:lnTo>
                    <a:pt x="226" y="255"/>
                  </a:lnTo>
                  <a:lnTo>
                    <a:pt x="221" y="257"/>
                  </a:lnTo>
                  <a:lnTo>
                    <a:pt x="217" y="257"/>
                  </a:lnTo>
                  <a:lnTo>
                    <a:pt x="213" y="258"/>
                  </a:lnTo>
                  <a:lnTo>
                    <a:pt x="209" y="260"/>
                  </a:lnTo>
                  <a:lnTo>
                    <a:pt x="204" y="260"/>
                  </a:lnTo>
                  <a:lnTo>
                    <a:pt x="201" y="261"/>
                  </a:lnTo>
                  <a:lnTo>
                    <a:pt x="196" y="261"/>
                  </a:lnTo>
                  <a:lnTo>
                    <a:pt x="191" y="263"/>
                  </a:lnTo>
                  <a:lnTo>
                    <a:pt x="188" y="263"/>
                  </a:lnTo>
                  <a:lnTo>
                    <a:pt x="185" y="265"/>
                  </a:lnTo>
                  <a:lnTo>
                    <a:pt x="181" y="265"/>
                  </a:lnTo>
                  <a:lnTo>
                    <a:pt x="178" y="265"/>
                  </a:lnTo>
                  <a:lnTo>
                    <a:pt x="175" y="266"/>
                  </a:lnTo>
                  <a:lnTo>
                    <a:pt x="171" y="266"/>
                  </a:lnTo>
                  <a:lnTo>
                    <a:pt x="165" y="268"/>
                  </a:lnTo>
                  <a:lnTo>
                    <a:pt x="162" y="268"/>
                  </a:lnTo>
                  <a:lnTo>
                    <a:pt x="157" y="270"/>
                  </a:lnTo>
                  <a:lnTo>
                    <a:pt x="153" y="270"/>
                  </a:lnTo>
                  <a:lnTo>
                    <a:pt x="150" y="270"/>
                  </a:lnTo>
                  <a:lnTo>
                    <a:pt x="147" y="270"/>
                  </a:lnTo>
                  <a:lnTo>
                    <a:pt x="142" y="268"/>
                  </a:lnTo>
                  <a:lnTo>
                    <a:pt x="137" y="266"/>
                  </a:lnTo>
                  <a:lnTo>
                    <a:pt x="132" y="265"/>
                  </a:lnTo>
                  <a:lnTo>
                    <a:pt x="127" y="263"/>
                  </a:lnTo>
                  <a:lnTo>
                    <a:pt x="122" y="261"/>
                  </a:lnTo>
                  <a:lnTo>
                    <a:pt x="117" y="258"/>
                  </a:lnTo>
                  <a:lnTo>
                    <a:pt x="112" y="255"/>
                  </a:lnTo>
                  <a:lnTo>
                    <a:pt x="107" y="252"/>
                  </a:lnTo>
                  <a:lnTo>
                    <a:pt x="101" y="248"/>
                  </a:lnTo>
                  <a:lnTo>
                    <a:pt x="96" y="247"/>
                  </a:lnTo>
                  <a:lnTo>
                    <a:pt x="91" y="242"/>
                  </a:lnTo>
                  <a:lnTo>
                    <a:pt x="84" y="238"/>
                  </a:lnTo>
                  <a:lnTo>
                    <a:pt x="79" y="235"/>
                  </a:lnTo>
                  <a:lnTo>
                    <a:pt x="73" y="232"/>
                  </a:lnTo>
                  <a:lnTo>
                    <a:pt x="68" y="227"/>
                  </a:lnTo>
                  <a:lnTo>
                    <a:pt x="61" y="224"/>
                  </a:lnTo>
                  <a:lnTo>
                    <a:pt x="56" y="219"/>
                  </a:lnTo>
                  <a:lnTo>
                    <a:pt x="51" y="215"/>
                  </a:lnTo>
                  <a:lnTo>
                    <a:pt x="46" y="210"/>
                  </a:lnTo>
                  <a:lnTo>
                    <a:pt x="42" y="207"/>
                  </a:lnTo>
                  <a:lnTo>
                    <a:pt x="37" y="204"/>
                  </a:lnTo>
                  <a:lnTo>
                    <a:pt x="33" y="201"/>
                  </a:lnTo>
                  <a:lnTo>
                    <a:pt x="28" y="196"/>
                  </a:lnTo>
                  <a:lnTo>
                    <a:pt x="23" y="192"/>
                  </a:lnTo>
                  <a:lnTo>
                    <a:pt x="20" y="189"/>
                  </a:lnTo>
                  <a:lnTo>
                    <a:pt x="19" y="187"/>
                  </a:lnTo>
                  <a:lnTo>
                    <a:pt x="14" y="183"/>
                  </a:lnTo>
                  <a:lnTo>
                    <a:pt x="10" y="179"/>
                  </a:lnTo>
                  <a:lnTo>
                    <a:pt x="9" y="176"/>
                  </a:lnTo>
                  <a:lnTo>
                    <a:pt x="7" y="173"/>
                  </a:lnTo>
                  <a:lnTo>
                    <a:pt x="5" y="171"/>
                  </a:lnTo>
                  <a:lnTo>
                    <a:pt x="5" y="168"/>
                  </a:lnTo>
                  <a:lnTo>
                    <a:pt x="4" y="164"/>
                  </a:lnTo>
                  <a:lnTo>
                    <a:pt x="4" y="161"/>
                  </a:lnTo>
                  <a:lnTo>
                    <a:pt x="2" y="156"/>
                  </a:lnTo>
                  <a:lnTo>
                    <a:pt x="2" y="153"/>
                  </a:lnTo>
                  <a:lnTo>
                    <a:pt x="2" y="148"/>
                  </a:lnTo>
                  <a:lnTo>
                    <a:pt x="2" y="143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33" y="72"/>
                  </a:lnTo>
                  <a:lnTo>
                    <a:pt x="33" y="72"/>
                  </a:lnTo>
                  <a:lnTo>
                    <a:pt x="33" y="74"/>
                  </a:lnTo>
                  <a:lnTo>
                    <a:pt x="32" y="79"/>
                  </a:lnTo>
                  <a:lnTo>
                    <a:pt x="32" y="84"/>
                  </a:lnTo>
                  <a:lnTo>
                    <a:pt x="32" y="87"/>
                  </a:lnTo>
                  <a:lnTo>
                    <a:pt x="32" y="90"/>
                  </a:lnTo>
                  <a:lnTo>
                    <a:pt x="30" y="94"/>
                  </a:lnTo>
                  <a:lnTo>
                    <a:pt x="30" y="97"/>
                  </a:lnTo>
                  <a:lnTo>
                    <a:pt x="30" y="100"/>
                  </a:lnTo>
                  <a:lnTo>
                    <a:pt x="30" y="105"/>
                  </a:lnTo>
                  <a:lnTo>
                    <a:pt x="30" y="109"/>
                  </a:lnTo>
                  <a:lnTo>
                    <a:pt x="30" y="113"/>
                  </a:lnTo>
                  <a:lnTo>
                    <a:pt x="30" y="117"/>
                  </a:lnTo>
                  <a:lnTo>
                    <a:pt x="30" y="122"/>
                  </a:lnTo>
                  <a:lnTo>
                    <a:pt x="30" y="125"/>
                  </a:lnTo>
                  <a:lnTo>
                    <a:pt x="30" y="130"/>
                  </a:lnTo>
                  <a:lnTo>
                    <a:pt x="30" y="133"/>
                  </a:lnTo>
                  <a:lnTo>
                    <a:pt x="30" y="136"/>
                  </a:lnTo>
                  <a:lnTo>
                    <a:pt x="32" y="141"/>
                  </a:lnTo>
                  <a:lnTo>
                    <a:pt x="32" y="145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3" y="155"/>
                  </a:lnTo>
                  <a:lnTo>
                    <a:pt x="33" y="158"/>
                  </a:lnTo>
                  <a:lnTo>
                    <a:pt x="35" y="163"/>
                  </a:lnTo>
                  <a:lnTo>
                    <a:pt x="40" y="166"/>
                  </a:lnTo>
                  <a:lnTo>
                    <a:pt x="43" y="169"/>
                  </a:lnTo>
                  <a:lnTo>
                    <a:pt x="48" y="173"/>
                  </a:lnTo>
                  <a:lnTo>
                    <a:pt x="51" y="174"/>
                  </a:lnTo>
                  <a:lnTo>
                    <a:pt x="56" y="178"/>
                  </a:lnTo>
                  <a:lnTo>
                    <a:pt x="60" y="181"/>
                  </a:lnTo>
                  <a:lnTo>
                    <a:pt x="65" y="183"/>
                  </a:lnTo>
                  <a:lnTo>
                    <a:pt x="69" y="186"/>
                  </a:lnTo>
                  <a:lnTo>
                    <a:pt x="74" y="187"/>
                  </a:lnTo>
                  <a:lnTo>
                    <a:pt x="79" y="191"/>
                  </a:lnTo>
                  <a:lnTo>
                    <a:pt x="86" y="194"/>
                  </a:lnTo>
                  <a:lnTo>
                    <a:pt x="91" y="196"/>
                  </a:lnTo>
                  <a:lnTo>
                    <a:pt x="96" y="199"/>
                  </a:lnTo>
                  <a:lnTo>
                    <a:pt x="102" y="202"/>
                  </a:lnTo>
                  <a:lnTo>
                    <a:pt x="109" y="206"/>
                  </a:lnTo>
                  <a:lnTo>
                    <a:pt x="114" y="207"/>
                  </a:lnTo>
                  <a:lnTo>
                    <a:pt x="119" y="209"/>
                  </a:lnTo>
                  <a:lnTo>
                    <a:pt x="125" y="212"/>
                  </a:lnTo>
                  <a:lnTo>
                    <a:pt x="130" y="215"/>
                  </a:lnTo>
                  <a:lnTo>
                    <a:pt x="137" y="217"/>
                  </a:lnTo>
                  <a:lnTo>
                    <a:pt x="142" y="219"/>
                  </a:lnTo>
                  <a:lnTo>
                    <a:pt x="147" y="220"/>
                  </a:lnTo>
                  <a:lnTo>
                    <a:pt x="152" y="224"/>
                  </a:lnTo>
                  <a:lnTo>
                    <a:pt x="155" y="224"/>
                  </a:lnTo>
                  <a:lnTo>
                    <a:pt x="160" y="225"/>
                  </a:lnTo>
                  <a:lnTo>
                    <a:pt x="163" y="227"/>
                  </a:lnTo>
                  <a:lnTo>
                    <a:pt x="168" y="229"/>
                  </a:lnTo>
                  <a:lnTo>
                    <a:pt x="171" y="229"/>
                  </a:lnTo>
                  <a:lnTo>
                    <a:pt x="173" y="229"/>
                  </a:lnTo>
                  <a:lnTo>
                    <a:pt x="176" y="230"/>
                  </a:lnTo>
                  <a:lnTo>
                    <a:pt x="178" y="230"/>
                  </a:lnTo>
                  <a:lnTo>
                    <a:pt x="180" y="230"/>
                  </a:lnTo>
                  <a:lnTo>
                    <a:pt x="183" y="230"/>
                  </a:lnTo>
                  <a:lnTo>
                    <a:pt x="186" y="229"/>
                  </a:lnTo>
                  <a:lnTo>
                    <a:pt x="191" y="229"/>
                  </a:lnTo>
                  <a:lnTo>
                    <a:pt x="196" y="229"/>
                  </a:lnTo>
                  <a:lnTo>
                    <a:pt x="201" y="229"/>
                  </a:lnTo>
                  <a:lnTo>
                    <a:pt x="204" y="229"/>
                  </a:lnTo>
                  <a:lnTo>
                    <a:pt x="208" y="229"/>
                  </a:lnTo>
                  <a:lnTo>
                    <a:pt x="211" y="229"/>
                  </a:lnTo>
                  <a:lnTo>
                    <a:pt x="214" y="229"/>
                  </a:lnTo>
                  <a:lnTo>
                    <a:pt x="219" y="227"/>
                  </a:lnTo>
                  <a:lnTo>
                    <a:pt x="222" y="227"/>
                  </a:lnTo>
                  <a:lnTo>
                    <a:pt x="226" y="227"/>
                  </a:lnTo>
                  <a:lnTo>
                    <a:pt x="229" y="227"/>
                  </a:lnTo>
                  <a:lnTo>
                    <a:pt x="234" y="227"/>
                  </a:lnTo>
                  <a:lnTo>
                    <a:pt x="237" y="225"/>
                  </a:lnTo>
                  <a:lnTo>
                    <a:pt x="242" y="225"/>
                  </a:lnTo>
                  <a:lnTo>
                    <a:pt x="245" y="225"/>
                  </a:lnTo>
                  <a:lnTo>
                    <a:pt x="250" y="225"/>
                  </a:lnTo>
                  <a:lnTo>
                    <a:pt x="255" y="225"/>
                  </a:lnTo>
                  <a:lnTo>
                    <a:pt x="259" y="225"/>
                  </a:lnTo>
                  <a:lnTo>
                    <a:pt x="264" y="225"/>
                  </a:lnTo>
                  <a:lnTo>
                    <a:pt x="267" y="224"/>
                  </a:lnTo>
                  <a:lnTo>
                    <a:pt x="272" y="224"/>
                  </a:lnTo>
                  <a:lnTo>
                    <a:pt x="277" y="224"/>
                  </a:lnTo>
                  <a:lnTo>
                    <a:pt x="282" y="224"/>
                  </a:lnTo>
                  <a:lnTo>
                    <a:pt x="287" y="224"/>
                  </a:lnTo>
                  <a:lnTo>
                    <a:pt x="290" y="224"/>
                  </a:lnTo>
                  <a:lnTo>
                    <a:pt x="295" y="222"/>
                  </a:lnTo>
                  <a:lnTo>
                    <a:pt x="300" y="222"/>
                  </a:lnTo>
                  <a:lnTo>
                    <a:pt x="303" y="222"/>
                  </a:lnTo>
                  <a:lnTo>
                    <a:pt x="308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21" y="220"/>
                  </a:lnTo>
                  <a:lnTo>
                    <a:pt x="324" y="220"/>
                  </a:lnTo>
                  <a:lnTo>
                    <a:pt x="329" y="220"/>
                  </a:lnTo>
                  <a:lnTo>
                    <a:pt x="334" y="220"/>
                  </a:lnTo>
                  <a:lnTo>
                    <a:pt x="337" y="220"/>
                  </a:lnTo>
                  <a:lnTo>
                    <a:pt x="341" y="220"/>
                  </a:lnTo>
                  <a:lnTo>
                    <a:pt x="346" y="220"/>
                  </a:lnTo>
                  <a:lnTo>
                    <a:pt x="349" y="220"/>
                  </a:lnTo>
                  <a:lnTo>
                    <a:pt x="352" y="219"/>
                  </a:lnTo>
                  <a:lnTo>
                    <a:pt x="356" y="219"/>
                  </a:lnTo>
                  <a:lnTo>
                    <a:pt x="359" y="219"/>
                  </a:lnTo>
                  <a:lnTo>
                    <a:pt x="362" y="219"/>
                  </a:lnTo>
                  <a:lnTo>
                    <a:pt x="365" y="219"/>
                  </a:lnTo>
                  <a:lnTo>
                    <a:pt x="369" y="219"/>
                  </a:lnTo>
                  <a:lnTo>
                    <a:pt x="372" y="219"/>
                  </a:lnTo>
                  <a:lnTo>
                    <a:pt x="375" y="219"/>
                  </a:lnTo>
                  <a:lnTo>
                    <a:pt x="380" y="219"/>
                  </a:lnTo>
                  <a:lnTo>
                    <a:pt x="385" y="219"/>
                  </a:lnTo>
                  <a:lnTo>
                    <a:pt x="388" y="219"/>
                  </a:lnTo>
                  <a:lnTo>
                    <a:pt x="392" y="219"/>
                  </a:lnTo>
                  <a:lnTo>
                    <a:pt x="395" y="217"/>
                  </a:lnTo>
                  <a:lnTo>
                    <a:pt x="400" y="217"/>
                  </a:lnTo>
                  <a:lnTo>
                    <a:pt x="405" y="215"/>
                  </a:lnTo>
                  <a:lnTo>
                    <a:pt x="408" y="215"/>
                  </a:lnTo>
                  <a:lnTo>
                    <a:pt x="413" y="214"/>
                  </a:lnTo>
                  <a:lnTo>
                    <a:pt x="416" y="214"/>
                  </a:lnTo>
                  <a:lnTo>
                    <a:pt x="420" y="214"/>
                  </a:lnTo>
                  <a:lnTo>
                    <a:pt x="423" y="214"/>
                  </a:lnTo>
                  <a:lnTo>
                    <a:pt x="428" y="214"/>
                  </a:lnTo>
                  <a:lnTo>
                    <a:pt x="431" y="215"/>
                  </a:lnTo>
                  <a:lnTo>
                    <a:pt x="433" y="215"/>
                  </a:lnTo>
                  <a:lnTo>
                    <a:pt x="433" y="219"/>
                  </a:lnTo>
                  <a:lnTo>
                    <a:pt x="434" y="220"/>
                  </a:lnTo>
                  <a:lnTo>
                    <a:pt x="436" y="224"/>
                  </a:lnTo>
                  <a:lnTo>
                    <a:pt x="436" y="227"/>
                  </a:lnTo>
                  <a:lnTo>
                    <a:pt x="436" y="234"/>
                  </a:lnTo>
                  <a:lnTo>
                    <a:pt x="436" y="237"/>
                  </a:lnTo>
                  <a:lnTo>
                    <a:pt x="436" y="240"/>
                  </a:lnTo>
                  <a:lnTo>
                    <a:pt x="436" y="243"/>
                  </a:lnTo>
                  <a:lnTo>
                    <a:pt x="438" y="250"/>
                  </a:lnTo>
                  <a:lnTo>
                    <a:pt x="438" y="253"/>
                  </a:lnTo>
                  <a:lnTo>
                    <a:pt x="438" y="260"/>
                  </a:lnTo>
                  <a:lnTo>
                    <a:pt x="438" y="265"/>
                  </a:lnTo>
                  <a:lnTo>
                    <a:pt x="438" y="270"/>
                  </a:lnTo>
                  <a:lnTo>
                    <a:pt x="438" y="275"/>
                  </a:lnTo>
                  <a:lnTo>
                    <a:pt x="439" y="281"/>
                  </a:lnTo>
                  <a:lnTo>
                    <a:pt x="439" y="285"/>
                  </a:lnTo>
                  <a:lnTo>
                    <a:pt x="439" y="286"/>
                  </a:lnTo>
                  <a:lnTo>
                    <a:pt x="441" y="289"/>
                  </a:lnTo>
                  <a:lnTo>
                    <a:pt x="441" y="294"/>
                  </a:lnTo>
                  <a:lnTo>
                    <a:pt x="441" y="299"/>
                  </a:lnTo>
                  <a:lnTo>
                    <a:pt x="443" y="306"/>
                  </a:lnTo>
                  <a:lnTo>
                    <a:pt x="443" y="309"/>
                  </a:lnTo>
                  <a:lnTo>
                    <a:pt x="443" y="311"/>
                  </a:lnTo>
                  <a:lnTo>
                    <a:pt x="443" y="316"/>
                  </a:lnTo>
                  <a:lnTo>
                    <a:pt x="444" y="319"/>
                  </a:lnTo>
                  <a:lnTo>
                    <a:pt x="444" y="321"/>
                  </a:lnTo>
                  <a:lnTo>
                    <a:pt x="444" y="324"/>
                  </a:lnTo>
                  <a:lnTo>
                    <a:pt x="446" y="327"/>
                  </a:lnTo>
                  <a:lnTo>
                    <a:pt x="446" y="331"/>
                  </a:lnTo>
                  <a:lnTo>
                    <a:pt x="448" y="334"/>
                  </a:lnTo>
                  <a:lnTo>
                    <a:pt x="448" y="337"/>
                  </a:lnTo>
                  <a:lnTo>
                    <a:pt x="449" y="340"/>
                  </a:lnTo>
                  <a:lnTo>
                    <a:pt x="449" y="344"/>
                  </a:lnTo>
                  <a:lnTo>
                    <a:pt x="451" y="350"/>
                  </a:lnTo>
                  <a:lnTo>
                    <a:pt x="453" y="357"/>
                  </a:lnTo>
                  <a:lnTo>
                    <a:pt x="454" y="362"/>
                  </a:lnTo>
                  <a:lnTo>
                    <a:pt x="456" y="368"/>
                  </a:lnTo>
                  <a:lnTo>
                    <a:pt x="458" y="373"/>
                  </a:lnTo>
                  <a:lnTo>
                    <a:pt x="461" y="380"/>
                  </a:lnTo>
                  <a:lnTo>
                    <a:pt x="462" y="385"/>
                  </a:lnTo>
                  <a:lnTo>
                    <a:pt x="466" y="390"/>
                  </a:lnTo>
                  <a:lnTo>
                    <a:pt x="467" y="395"/>
                  </a:lnTo>
                  <a:lnTo>
                    <a:pt x="471" y="401"/>
                  </a:lnTo>
                  <a:lnTo>
                    <a:pt x="471" y="405"/>
                  </a:lnTo>
                  <a:lnTo>
                    <a:pt x="472" y="408"/>
                  </a:lnTo>
                  <a:lnTo>
                    <a:pt x="474" y="411"/>
                  </a:lnTo>
                  <a:lnTo>
                    <a:pt x="476" y="416"/>
                  </a:lnTo>
                  <a:lnTo>
                    <a:pt x="477" y="419"/>
                  </a:lnTo>
                  <a:lnTo>
                    <a:pt x="479" y="423"/>
                  </a:lnTo>
                  <a:lnTo>
                    <a:pt x="481" y="428"/>
                  </a:lnTo>
                  <a:lnTo>
                    <a:pt x="482" y="433"/>
                  </a:lnTo>
                  <a:lnTo>
                    <a:pt x="484" y="436"/>
                  </a:lnTo>
                  <a:lnTo>
                    <a:pt x="485" y="441"/>
                  </a:lnTo>
                  <a:lnTo>
                    <a:pt x="487" y="446"/>
                  </a:lnTo>
                  <a:lnTo>
                    <a:pt x="490" y="452"/>
                  </a:lnTo>
                  <a:lnTo>
                    <a:pt x="492" y="456"/>
                  </a:lnTo>
                  <a:lnTo>
                    <a:pt x="494" y="461"/>
                  </a:lnTo>
                  <a:lnTo>
                    <a:pt x="495" y="465"/>
                  </a:lnTo>
                  <a:lnTo>
                    <a:pt x="497" y="470"/>
                  </a:lnTo>
                  <a:lnTo>
                    <a:pt x="499" y="475"/>
                  </a:lnTo>
                  <a:lnTo>
                    <a:pt x="500" y="480"/>
                  </a:lnTo>
                  <a:lnTo>
                    <a:pt x="502" y="487"/>
                  </a:lnTo>
                  <a:lnTo>
                    <a:pt x="505" y="492"/>
                  </a:lnTo>
                  <a:lnTo>
                    <a:pt x="507" y="497"/>
                  </a:lnTo>
                  <a:lnTo>
                    <a:pt x="508" y="502"/>
                  </a:lnTo>
                  <a:lnTo>
                    <a:pt x="510" y="508"/>
                  </a:lnTo>
                  <a:lnTo>
                    <a:pt x="512" y="513"/>
                  </a:lnTo>
                  <a:lnTo>
                    <a:pt x="513" y="518"/>
                  </a:lnTo>
                  <a:lnTo>
                    <a:pt x="517" y="523"/>
                  </a:lnTo>
                  <a:lnTo>
                    <a:pt x="518" y="528"/>
                  </a:lnTo>
                  <a:lnTo>
                    <a:pt x="520" y="535"/>
                  </a:lnTo>
                  <a:lnTo>
                    <a:pt x="522" y="538"/>
                  </a:lnTo>
                  <a:lnTo>
                    <a:pt x="523" y="544"/>
                  </a:lnTo>
                  <a:lnTo>
                    <a:pt x="525" y="549"/>
                  </a:lnTo>
                  <a:lnTo>
                    <a:pt x="528" y="554"/>
                  </a:lnTo>
                  <a:lnTo>
                    <a:pt x="530" y="559"/>
                  </a:lnTo>
                  <a:lnTo>
                    <a:pt x="531" y="562"/>
                  </a:lnTo>
                  <a:lnTo>
                    <a:pt x="533" y="567"/>
                  </a:lnTo>
                  <a:lnTo>
                    <a:pt x="535" y="572"/>
                  </a:lnTo>
                  <a:lnTo>
                    <a:pt x="536" y="577"/>
                  </a:lnTo>
                  <a:lnTo>
                    <a:pt x="538" y="582"/>
                  </a:lnTo>
                  <a:lnTo>
                    <a:pt x="540" y="586"/>
                  </a:lnTo>
                  <a:lnTo>
                    <a:pt x="541" y="590"/>
                  </a:lnTo>
                  <a:lnTo>
                    <a:pt x="543" y="595"/>
                  </a:lnTo>
                  <a:lnTo>
                    <a:pt x="545" y="599"/>
                  </a:lnTo>
                  <a:lnTo>
                    <a:pt x="546" y="604"/>
                  </a:lnTo>
                  <a:lnTo>
                    <a:pt x="548" y="607"/>
                  </a:lnTo>
                  <a:lnTo>
                    <a:pt x="550" y="610"/>
                  </a:lnTo>
                  <a:lnTo>
                    <a:pt x="551" y="613"/>
                  </a:lnTo>
                  <a:lnTo>
                    <a:pt x="553" y="617"/>
                  </a:lnTo>
                  <a:lnTo>
                    <a:pt x="555" y="620"/>
                  </a:lnTo>
                  <a:lnTo>
                    <a:pt x="558" y="625"/>
                  </a:lnTo>
                  <a:lnTo>
                    <a:pt x="559" y="630"/>
                  </a:lnTo>
                  <a:lnTo>
                    <a:pt x="563" y="635"/>
                  </a:lnTo>
                  <a:lnTo>
                    <a:pt x="564" y="638"/>
                  </a:lnTo>
                  <a:lnTo>
                    <a:pt x="566" y="640"/>
                  </a:lnTo>
                  <a:lnTo>
                    <a:pt x="569" y="641"/>
                  </a:lnTo>
                  <a:lnTo>
                    <a:pt x="573" y="640"/>
                  </a:lnTo>
                  <a:lnTo>
                    <a:pt x="578" y="638"/>
                  </a:lnTo>
                  <a:lnTo>
                    <a:pt x="581" y="636"/>
                  </a:lnTo>
                  <a:lnTo>
                    <a:pt x="584" y="635"/>
                  </a:lnTo>
                  <a:lnTo>
                    <a:pt x="589" y="633"/>
                  </a:lnTo>
                  <a:lnTo>
                    <a:pt x="592" y="632"/>
                  </a:lnTo>
                  <a:lnTo>
                    <a:pt x="597" y="628"/>
                  </a:lnTo>
                  <a:lnTo>
                    <a:pt x="601" y="627"/>
                  </a:lnTo>
                  <a:lnTo>
                    <a:pt x="605" y="623"/>
                  </a:lnTo>
                  <a:lnTo>
                    <a:pt x="610" y="622"/>
                  </a:lnTo>
                  <a:lnTo>
                    <a:pt x="615" y="617"/>
                  </a:lnTo>
                  <a:lnTo>
                    <a:pt x="619" y="613"/>
                  </a:lnTo>
                  <a:lnTo>
                    <a:pt x="625" y="610"/>
                  </a:lnTo>
                  <a:lnTo>
                    <a:pt x="630" y="607"/>
                  </a:lnTo>
                  <a:lnTo>
                    <a:pt x="635" y="604"/>
                  </a:lnTo>
                  <a:lnTo>
                    <a:pt x="638" y="600"/>
                  </a:lnTo>
                  <a:lnTo>
                    <a:pt x="643" y="595"/>
                  </a:lnTo>
                  <a:lnTo>
                    <a:pt x="648" y="592"/>
                  </a:lnTo>
                  <a:lnTo>
                    <a:pt x="653" y="589"/>
                  </a:lnTo>
                  <a:lnTo>
                    <a:pt x="658" y="584"/>
                  </a:lnTo>
                  <a:lnTo>
                    <a:pt x="663" y="581"/>
                  </a:lnTo>
                  <a:lnTo>
                    <a:pt x="666" y="577"/>
                  </a:lnTo>
                  <a:lnTo>
                    <a:pt x="671" y="572"/>
                  </a:lnTo>
                  <a:lnTo>
                    <a:pt x="675" y="569"/>
                  </a:lnTo>
                  <a:lnTo>
                    <a:pt x="679" y="566"/>
                  </a:lnTo>
                  <a:lnTo>
                    <a:pt x="683" y="561"/>
                  </a:lnTo>
                  <a:lnTo>
                    <a:pt x="686" y="558"/>
                  </a:lnTo>
                  <a:lnTo>
                    <a:pt x="689" y="554"/>
                  </a:lnTo>
                  <a:lnTo>
                    <a:pt x="693" y="551"/>
                  </a:lnTo>
                  <a:lnTo>
                    <a:pt x="694" y="549"/>
                  </a:lnTo>
                  <a:lnTo>
                    <a:pt x="698" y="543"/>
                  </a:lnTo>
                  <a:lnTo>
                    <a:pt x="702" y="538"/>
                  </a:lnTo>
                  <a:lnTo>
                    <a:pt x="704" y="531"/>
                  </a:lnTo>
                  <a:lnTo>
                    <a:pt x="706" y="526"/>
                  </a:lnTo>
                  <a:lnTo>
                    <a:pt x="706" y="520"/>
                  </a:lnTo>
                  <a:lnTo>
                    <a:pt x="706" y="513"/>
                  </a:lnTo>
                  <a:lnTo>
                    <a:pt x="706" y="508"/>
                  </a:lnTo>
                  <a:lnTo>
                    <a:pt x="704" y="503"/>
                  </a:lnTo>
                  <a:lnTo>
                    <a:pt x="702" y="497"/>
                  </a:lnTo>
                  <a:lnTo>
                    <a:pt x="701" y="492"/>
                  </a:lnTo>
                  <a:lnTo>
                    <a:pt x="699" y="487"/>
                  </a:lnTo>
                  <a:lnTo>
                    <a:pt x="698" y="484"/>
                  </a:lnTo>
                  <a:lnTo>
                    <a:pt x="696" y="479"/>
                  </a:lnTo>
                  <a:lnTo>
                    <a:pt x="696" y="475"/>
                  </a:lnTo>
                  <a:lnTo>
                    <a:pt x="694" y="474"/>
                  </a:lnTo>
                  <a:lnTo>
                    <a:pt x="694" y="470"/>
                  </a:lnTo>
                  <a:lnTo>
                    <a:pt x="688" y="461"/>
                  </a:lnTo>
                  <a:lnTo>
                    <a:pt x="684" y="449"/>
                  </a:lnTo>
                  <a:lnTo>
                    <a:pt x="679" y="439"/>
                  </a:lnTo>
                  <a:lnTo>
                    <a:pt x="676" y="429"/>
                  </a:lnTo>
                  <a:lnTo>
                    <a:pt x="671" y="419"/>
                  </a:lnTo>
                  <a:lnTo>
                    <a:pt x="668" y="411"/>
                  </a:lnTo>
                  <a:lnTo>
                    <a:pt x="663" y="401"/>
                  </a:lnTo>
                  <a:lnTo>
                    <a:pt x="660" y="393"/>
                  </a:lnTo>
                  <a:lnTo>
                    <a:pt x="656" y="385"/>
                  </a:lnTo>
                  <a:lnTo>
                    <a:pt x="652" y="377"/>
                  </a:lnTo>
                  <a:lnTo>
                    <a:pt x="648" y="368"/>
                  </a:lnTo>
                  <a:lnTo>
                    <a:pt x="645" y="360"/>
                  </a:lnTo>
                  <a:lnTo>
                    <a:pt x="642" y="352"/>
                  </a:lnTo>
                  <a:lnTo>
                    <a:pt x="638" y="345"/>
                  </a:lnTo>
                  <a:lnTo>
                    <a:pt x="635" y="339"/>
                  </a:lnTo>
                  <a:lnTo>
                    <a:pt x="632" y="332"/>
                  </a:lnTo>
                  <a:lnTo>
                    <a:pt x="628" y="324"/>
                  </a:lnTo>
                  <a:lnTo>
                    <a:pt x="625" y="317"/>
                  </a:lnTo>
                  <a:lnTo>
                    <a:pt x="622" y="311"/>
                  </a:lnTo>
                  <a:lnTo>
                    <a:pt x="619" y="306"/>
                  </a:lnTo>
                  <a:lnTo>
                    <a:pt x="615" y="299"/>
                  </a:lnTo>
                  <a:lnTo>
                    <a:pt x="614" y="294"/>
                  </a:lnTo>
                  <a:lnTo>
                    <a:pt x="610" y="289"/>
                  </a:lnTo>
                  <a:lnTo>
                    <a:pt x="607" y="285"/>
                  </a:lnTo>
                  <a:lnTo>
                    <a:pt x="605" y="278"/>
                  </a:lnTo>
                  <a:lnTo>
                    <a:pt x="602" y="273"/>
                  </a:lnTo>
                  <a:lnTo>
                    <a:pt x="601" y="268"/>
                  </a:lnTo>
                  <a:lnTo>
                    <a:pt x="597" y="265"/>
                  </a:lnTo>
                  <a:lnTo>
                    <a:pt x="594" y="260"/>
                  </a:lnTo>
                  <a:lnTo>
                    <a:pt x="592" y="255"/>
                  </a:lnTo>
                  <a:lnTo>
                    <a:pt x="591" y="252"/>
                  </a:lnTo>
                  <a:lnTo>
                    <a:pt x="589" y="248"/>
                  </a:lnTo>
                  <a:lnTo>
                    <a:pt x="586" y="243"/>
                  </a:lnTo>
                  <a:lnTo>
                    <a:pt x="582" y="240"/>
                  </a:lnTo>
                  <a:lnTo>
                    <a:pt x="581" y="237"/>
                  </a:lnTo>
                  <a:lnTo>
                    <a:pt x="579" y="234"/>
                  </a:lnTo>
                  <a:lnTo>
                    <a:pt x="578" y="230"/>
                  </a:lnTo>
                  <a:lnTo>
                    <a:pt x="576" y="227"/>
                  </a:lnTo>
                  <a:lnTo>
                    <a:pt x="574" y="224"/>
                  </a:lnTo>
                  <a:lnTo>
                    <a:pt x="571" y="222"/>
                  </a:lnTo>
                  <a:lnTo>
                    <a:pt x="568" y="215"/>
                  </a:lnTo>
                  <a:lnTo>
                    <a:pt x="564" y="210"/>
                  </a:lnTo>
                  <a:lnTo>
                    <a:pt x="561" y="207"/>
                  </a:lnTo>
                  <a:lnTo>
                    <a:pt x="559" y="204"/>
                  </a:lnTo>
                  <a:lnTo>
                    <a:pt x="556" y="199"/>
                  </a:lnTo>
                  <a:lnTo>
                    <a:pt x="553" y="196"/>
                  </a:lnTo>
                  <a:lnTo>
                    <a:pt x="551" y="192"/>
                  </a:lnTo>
                  <a:lnTo>
                    <a:pt x="548" y="189"/>
                  </a:lnTo>
                  <a:lnTo>
                    <a:pt x="545" y="184"/>
                  </a:lnTo>
                  <a:lnTo>
                    <a:pt x="541" y="181"/>
                  </a:lnTo>
                  <a:lnTo>
                    <a:pt x="535" y="176"/>
                  </a:lnTo>
                  <a:lnTo>
                    <a:pt x="531" y="171"/>
                  </a:lnTo>
                  <a:lnTo>
                    <a:pt x="527" y="164"/>
                  </a:lnTo>
                  <a:lnTo>
                    <a:pt x="523" y="161"/>
                  </a:lnTo>
                  <a:lnTo>
                    <a:pt x="520" y="158"/>
                  </a:lnTo>
                  <a:lnTo>
                    <a:pt x="515" y="153"/>
                  </a:lnTo>
                  <a:lnTo>
                    <a:pt x="512" y="150"/>
                  </a:lnTo>
                  <a:lnTo>
                    <a:pt x="508" y="146"/>
                  </a:lnTo>
                  <a:lnTo>
                    <a:pt x="505" y="143"/>
                  </a:lnTo>
                  <a:lnTo>
                    <a:pt x="502" y="140"/>
                  </a:lnTo>
                  <a:lnTo>
                    <a:pt x="499" y="138"/>
                  </a:lnTo>
                  <a:lnTo>
                    <a:pt x="495" y="135"/>
                  </a:lnTo>
                  <a:lnTo>
                    <a:pt x="489" y="130"/>
                  </a:lnTo>
                  <a:lnTo>
                    <a:pt x="484" y="128"/>
                  </a:lnTo>
                  <a:lnTo>
                    <a:pt x="477" y="125"/>
                  </a:lnTo>
                  <a:lnTo>
                    <a:pt x="472" y="122"/>
                  </a:lnTo>
                  <a:lnTo>
                    <a:pt x="467" y="120"/>
                  </a:lnTo>
                  <a:lnTo>
                    <a:pt x="462" y="118"/>
                  </a:lnTo>
                  <a:lnTo>
                    <a:pt x="458" y="117"/>
                  </a:lnTo>
                  <a:lnTo>
                    <a:pt x="454" y="115"/>
                  </a:lnTo>
                  <a:lnTo>
                    <a:pt x="449" y="113"/>
                  </a:lnTo>
                  <a:lnTo>
                    <a:pt x="446" y="113"/>
                  </a:lnTo>
                  <a:lnTo>
                    <a:pt x="443" y="112"/>
                  </a:lnTo>
                  <a:lnTo>
                    <a:pt x="439" y="110"/>
                  </a:lnTo>
                  <a:lnTo>
                    <a:pt x="436" y="109"/>
                  </a:lnTo>
                  <a:lnTo>
                    <a:pt x="434" y="109"/>
                  </a:lnTo>
                  <a:lnTo>
                    <a:pt x="431" y="109"/>
                  </a:lnTo>
                  <a:lnTo>
                    <a:pt x="428" y="107"/>
                  </a:lnTo>
                  <a:lnTo>
                    <a:pt x="425" y="107"/>
                  </a:lnTo>
                  <a:lnTo>
                    <a:pt x="420" y="105"/>
                  </a:lnTo>
                  <a:lnTo>
                    <a:pt x="416" y="105"/>
                  </a:lnTo>
                  <a:lnTo>
                    <a:pt x="413" y="104"/>
                  </a:lnTo>
                  <a:lnTo>
                    <a:pt x="408" y="104"/>
                  </a:lnTo>
                  <a:lnTo>
                    <a:pt x="403" y="102"/>
                  </a:lnTo>
                  <a:lnTo>
                    <a:pt x="398" y="102"/>
                  </a:lnTo>
                  <a:lnTo>
                    <a:pt x="393" y="102"/>
                  </a:lnTo>
                  <a:lnTo>
                    <a:pt x="388" y="100"/>
                  </a:lnTo>
                  <a:lnTo>
                    <a:pt x="384" y="99"/>
                  </a:lnTo>
                  <a:lnTo>
                    <a:pt x="377" y="99"/>
                  </a:lnTo>
                  <a:lnTo>
                    <a:pt x="372" y="97"/>
                  </a:lnTo>
                  <a:lnTo>
                    <a:pt x="367" y="97"/>
                  </a:lnTo>
                  <a:lnTo>
                    <a:pt x="362" y="97"/>
                  </a:lnTo>
                  <a:lnTo>
                    <a:pt x="357" y="97"/>
                  </a:lnTo>
                  <a:lnTo>
                    <a:pt x="351" y="97"/>
                  </a:lnTo>
                  <a:lnTo>
                    <a:pt x="346" y="95"/>
                  </a:lnTo>
                  <a:lnTo>
                    <a:pt x="341" y="95"/>
                  </a:lnTo>
                  <a:lnTo>
                    <a:pt x="336" y="95"/>
                  </a:lnTo>
                  <a:lnTo>
                    <a:pt x="331" y="97"/>
                  </a:lnTo>
                  <a:lnTo>
                    <a:pt x="324" y="97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1" y="99"/>
                  </a:lnTo>
                  <a:lnTo>
                    <a:pt x="308" y="99"/>
                  </a:lnTo>
                  <a:lnTo>
                    <a:pt x="306" y="99"/>
                  </a:lnTo>
                  <a:lnTo>
                    <a:pt x="303" y="99"/>
                  </a:lnTo>
                  <a:lnTo>
                    <a:pt x="300" y="100"/>
                  </a:lnTo>
                  <a:lnTo>
                    <a:pt x="296" y="100"/>
                  </a:lnTo>
                  <a:lnTo>
                    <a:pt x="293" y="100"/>
                  </a:lnTo>
                  <a:lnTo>
                    <a:pt x="288" y="100"/>
                  </a:lnTo>
                  <a:lnTo>
                    <a:pt x="285" y="102"/>
                  </a:lnTo>
                  <a:lnTo>
                    <a:pt x="280" y="102"/>
                  </a:lnTo>
                  <a:lnTo>
                    <a:pt x="277" y="102"/>
                  </a:lnTo>
                  <a:lnTo>
                    <a:pt x="272" y="102"/>
                  </a:lnTo>
                  <a:lnTo>
                    <a:pt x="267" y="102"/>
                  </a:lnTo>
                  <a:lnTo>
                    <a:pt x="262" y="102"/>
                  </a:lnTo>
                  <a:lnTo>
                    <a:pt x="257" y="102"/>
                  </a:lnTo>
                  <a:lnTo>
                    <a:pt x="252" y="102"/>
                  </a:lnTo>
                  <a:lnTo>
                    <a:pt x="247" y="102"/>
                  </a:lnTo>
                  <a:lnTo>
                    <a:pt x="242" y="102"/>
                  </a:lnTo>
                  <a:lnTo>
                    <a:pt x="237" y="102"/>
                  </a:lnTo>
                  <a:lnTo>
                    <a:pt x="232" y="102"/>
                  </a:lnTo>
                  <a:lnTo>
                    <a:pt x="227" y="102"/>
                  </a:lnTo>
                  <a:lnTo>
                    <a:pt x="221" y="102"/>
                  </a:lnTo>
                  <a:lnTo>
                    <a:pt x="216" y="102"/>
                  </a:lnTo>
                  <a:lnTo>
                    <a:pt x="211" y="102"/>
                  </a:lnTo>
                  <a:lnTo>
                    <a:pt x="206" y="102"/>
                  </a:lnTo>
                  <a:lnTo>
                    <a:pt x="201" y="102"/>
                  </a:lnTo>
                  <a:lnTo>
                    <a:pt x="196" y="102"/>
                  </a:lnTo>
                  <a:lnTo>
                    <a:pt x="191" y="102"/>
                  </a:lnTo>
                  <a:lnTo>
                    <a:pt x="188" y="102"/>
                  </a:lnTo>
                  <a:lnTo>
                    <a:pt x="185" y="102"/>
                  </a:lnTo>
                  <a:lnTo>
                    <a:pt x="180" y="102"/>
                  </a:lnTo>
                  <a:lnTo>
                    <a:pt x="176" y="102"/>
                  </a:lnTo>
                  <a:lnTo>
                    <a:pt x="173" y="102"/>
                  </a:lnTo>
                  <a:lnTo>
                    <a:pt x="170" y="102"/>
                  </a:lnTo>
                  <a:lnTo>
                    <a:pt x="166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5" y="99"/>
                  </a:lnTo>
                  <a:lnTo>
                    <a:pt x="152" y="99"/>
                  </a:lnTo>
                  <a:lnTo>
                    <a:pt x="148" y="97"/>
                  </a:lnTo>
                  <a:lnTo>
                    <a:pt x="147" y="97"/>
                  </a:lnTo>
                  <a:lnTo>
                    <a:pt x="142" y="95"/>
                  </a:lnTo>
                  <a:lnTo>
                    <a:pt x="139" y="95"/>
                  </a:lnTo>
                  <a:lnTo>
                    <a:pt x="135" y="94"/>
                  </a:lnTo>
                  <a:lnTo>
                    <a:pt x="132" y="94"/>
                  </a:lnTo>
                  <a:lnTo>
                    <a:pt x="127" y="90"/>
                  </a:lnTo>
                  <a:lnTo>
                    <a:pt x="122" y="89"/>
                  </a:lnTo>
                  <a:lnTo>
                    <a:pt x="116" y="85"/>
                  </a:lnTo>
                  <a:lnTo>
                    <a:pt x="112" y="82"/>
                  </a:lnTo>
                  <a:lnTo>
                    <a:pt x="107" y="81"/>
                  </a:lnTo>
                  <a:lnTo>
                    <a:pt x="104" y="77"/>
                  </a:lnTo>
                  <a:lnTo>
                    <a:pt x="101" y="74"/>
                  </a:lnTo>
                  <a:lnTo>
                    <a:pt x="97" y="72"/>
                  </a:lnTo>
                  <a:lnTo>
                    <a:pt x="96" y="69"/>
                  </a:lnTo>
                  <a:lnTo>
                    <a:pt x="94" y="67"/>
                  </a:lnTo>
                  <a:lnTo>
                    <a:pt x="93" y="62"/>
                  </a:lnTo>
                  <a:lnTo>
                    <a:pt x="94" y="59"/>
                  </a:lnTo>
                  <a:lnTo>
                    <a:pt x="96" y="56"/>
                  </a:lnTo>
                  <a:lnTo>
                    <a:pt x="99" y="53"/>
                  </a:lnTo>
                  <a:lnTo>
                    <a:pt x="102" y="48"/>
                  </a:lnTo>
                  <a:lnTo>
                    <a:pt x="106" y="44"/>
                  </a:lnTo>
                  <a:lnTo>
                    <a:pt x="107" y="39"/>
                  </a:lnTo>
                  <a:lnTo>
                    <a:pt x="112" y="35"/>
                  </a:lnTo>
                  <a:lnTo>
                    <a:pt x="112" y="31"/>
                  </a:lnTo>
                  <a:lnTo>
                    <a:pt x="112" y="28"/>
                  </a:lnTo>
                  <a:lnTo>
                    <a:pt x="112" y="25"/>
                  </a:lnTo>
                  <a:lnTo>
                    <a:pt x="114" y="21"/>
                  </a:lnTo>
                  <a:lnTo>
                    <a:pt x="114" y="16"/>
                  </a:lnTo>
                  <a:lnTo>
                    <a:pt x="116" y="13"/>
                  </a:lnTo>
                  <a:lnTo>
                    <a:pt x="116" y="11"/>
                  </a:lnTo>
                  <a:lnTo>
                    <a:pt x="117" y="8"/>
                  </a:lnTo>
                  <a:lnTo>
                    <a:pt x="119" y="3"/>
                  </a:lnTo>
                  <a:lnTo>
                    <a:pt x="122" y="2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30" y="0"/>
                  </a:lnTo>
                  <a:lnTo>
                    <a:pt x="134" y="2"/>
                  </a:lnTo>
                  <a:lnTo>
                    <a:pt x="134" y="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762750" y="4691063"/>
              <a:ext cx="852487" cy="696913"/>
            </a:xfrm>
            <a:custGeom>
              <a:avLst/>
              <a:gdLst/>
              <a:ahLst/>
              <a:cxnLst>
                <a:cxn ang="0">
                  <a:pos x="267" y="82"/>
                </a:cxn>
                <a:cxn ang="0">
                  <a:pos x="300" y="71"/>
                </a:cxn>
                <a:cxn ang="0">
                  <a:pos x="333" y="51"/>
                </a:cxn>
                <a:cxn ang="0">
                  <a:pos x="360" y="34"/>
                </a:cxn>
                <a:cxn ang="0">
                  <a:pos x="396" y="18"/>
                </a:cxn>
                <a:cxn ang="0">
                  <a:pos x="429" y="7"/>
                </a:cxn>
                <a:cxn ang="0">
                  <a:pos x="453" y="0"/>
                </a:cxn>
                <a:cxn ang="0">
                  <a:pos x="485" y="3"/>
                </a:cxn>
                <a:cxn ang="0">
                  <a:pos x="512" y="15"/>
                </a:cxn>
                <a:cxn ang="0">
                  <a:pos x="537" y="33"/>
                </a:cxn>
                <a:cxn ang="0">
                  <a:pos x="526" y="58"/>
                </a:cxn>
                <a:cxn ang="0">
                  <a:pos x="506" y="84"/>
                </a:cxn>
                <a:cxn ang="0">
                  <a:pos x="481" y="117"/>
                </a:cxn>
                <a:cxn ang="0">
                  <a:pos x="453" y="153"/>
                </a:cxn>
                <a:cxn ang="0">
                  <a:pos x="424" y="189"/>
                </a:cxn>
                <a:cxn ang="0">
                  <a:pos x="394" y="222"/>
                </a:cxn>
                <a:cxn ang="0">
                  <a:pos x="371" y="252"/>
                </a:cxn>
                <a:cxn ang="0">
                  <a:pos x="346" y="276"/>
                </a:cxn>
                <a:cxn ang="0">
                  <a:pos x="315" y="289"/>
                </a:cxn>
                <a:cxn ang="0">
                  <a:pos x="292" y="293"/>
                </a:cxn>
                <a:cxn ang="0">
                  <a:pos x="263" y="299"/>
                </a:cxn>
                <a:cxn ang="0">
                  <a:pos x="258" y="329"/>
                </a:cxn>
                <a:cxn ang="0">
                  <a:pos x="248" y="360"/>
                </a:cxn>
                <a:cxn ang="0">
                  <a:pos x="225" y="385"/>
                </a:cxn>
                <a:cxn ang="0">
                  <a:pos x="198" y="411"/>
                </a:cxn>
                <a:cxn ang="0">
                  <a:pos x="174" y="433"/>
                </a:cxn>
                <a:cxn ang="0">
                  <a:pos x="151" y="439"/>
                </a:cxn>
                <a:cxn ang="0">
                  <a:pos x="124" y="426"/>
                </a:cxn>
                <a:cxn ang="0">
                  <a:pos x="92" y="405"/>
                </a:cxn>
                <a:cxn ang="0">
                  <a:pos x="62" y="378"/>
                </a:cxn>
                <a:cxn ang="0">
                  <a:pos x="41" y="357"/>
                </a:cxn>
                <a:cxn ang="0">
                  <a:pos x="11" y="322"/>
                </a:cxn>
                <a:cxn ang="0">
                  <a:pos x="0" y="299"/>
                </a:cxn>
                <a:cxn ang="0">
                  <a:pos x="44" y="329"/>
                </a:cxn>
                <a:cxn ang="0">
                  <a:pos x="80" y="370"/>
                </a:cxn>
                <a:cxn ang="0">
                  <a:pos x="111" y="400"/>
                </a:cxn>
                <a:cxn ang="0">
                  <a:pos x="133" y="409"/>
                </a:cxn>
                <a:cxn ang="0">
                  <a:pos x="156" y="391"/>
                </a:cxn>
                <a:cxn ang="0">
                  <a:pos x="182" y="370"/>
                </a:cxn>
                <a:cxn ang="0">
                  <a:pos x="207" y="347"/>
                </a:cxn>
                <a:cxn ang="0">
                  <a:pos x="231" y="322"/>
                </a:cxn>
                <a:cxn ang="0">
                  <a:pos x="233" y="288"/>
                </a:cxn>
                <a:cxn ang="0">
                  <a:pos x="264" y="280"/>
                </a:cxn>
                <a:cxn ang="0">
                  <a:pos x="297" y="276"/>
                </a:cxn>
                <a:cxn ang="0">
                  <a:pos x="315" y="266"/>
                </a:cxn>
                <a:cxn ang="0">
                  <a:pos x="346" y="235"/>
                </a:cxn>
                <a:cxn ang="0">
                  <a:pos x="369" y="212"/>
                </a:cxn>
                <a:cxn ang="0">
                  <a:pos x="394" y="187"/>
                </a:cxn>
                <a:cxn ang="0">
                  <a:pos x="417" y="161"/>
                </a:cxn>
                <a:cxn ang="0">
                  <a:pos x="438" y="136"/>
                </a:cxn>
                <a:cxn ang="0">
                  <a:pos x="465" y="104"/>
                </a:cxn>
                <a:cxn ang="0">
                  <a:pos x="481" y="74"/>
                </a:cxn>
                <a:cxn ang="0">
                  <a:pos x="498" y="53"/>
                </a:cxn>
                <a:cxn ang="0">
                  <a:pos x="488" y="39"/>
                </a:cxn>
                <a:cxn ang="0">
                  <a:pos x="466" y="38"/>
                </a:cxn>
                <a:cxn ang="0">
                  <a:pos x="435" y="36"/>
                </a:cxn>
                <a:cxn ang="0">
                  <a:pos x="406" y="39"/>
                </a:cxn>
                <a:cxn ang="0">
                  <a:pos x="379" y="46"/>
                </a:cxn>
                <a:cxn ang="0">
                  <a:pos x="355" y="56"/>
                </a:cxn>
                <a:cxn ang="0">
                  <a:pos x="330" y="71"/>
                </a:cxn>
                <a:cxn ang="0">
                  <a:pos x="297" y="104"/>
                </a:cxn>
                <a:cxn ang="0">
                  <a:pos x="259" y="118"/>
                </a:cxn>
                <a:cxn ang="0">
                  <a:pos x="233" y="118"/>
                </a:cxn>
              </a:cxnLst>
              <a:rect l="0" t="0" r="r" b="b"/>
              <a:pathLst>
                <a:path w="537" h="439">
                  <a:moveTo>
                    <a:pt x="249" y="89"/>
                  </a:moveTo>
                  <a:lnTo>
                    <a:pt x="249" y="87"/>
                  </a:lnTo>
                  <a:lnTo>
                    <a:pt x="251" y="87"/>
                  </a:lnTo>
                  <a:lnTo>
                    <a:pt x="254" y="85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7" y="82"/>
                  </a:lnTo>
                  <a:lnTo>
                    <a:pt x="272" y="81"/>
                  </a:lnTo>
                  <a:lnTo>
                    <a:pt x="279" y="79"/>
                  </a:lnTo>
                  <a:lnTo>
                    <a:pt x="286" y="77"/>
                  </a:lnTo>
                  <a:lnTo>
                    <a:pt x="292" y="74"/>
                  </a:lnTo>
                  <a:lnTo>
                    <a:pt x="294" y="72"/>
                  </a:lnTo>
                  <a:lnTo>
                    <a:pt x="299" y="71"/>
                  </a:lnTo>
                  <a:lnTo>
                    <a:pt x="300" y="71"/>
                  </a:lnTo>
                  <a:lnTo>
                    <a:pt x="304" y="69"/>
                  </a:lnTo>
                  <a:lnTo>
                    <a:pt x="310" y="66"/>
                  </a:lnTo>
                  <a:lnTo>
                    <a:pt x="315" y="62"/>
                  </a:lnTo>
                  <a:lnTo>
                    <a:pt x="320" y="61"/>
                  </a:lnTo>
                  <a:lnTo>
                    <a:pt x="325" y="58"/>
                  </a:lnTo>
                  <a:lnTo>
                    <a:pt x="328" y="54"/>
                  </a:lnTo>
                  <a:lnTo>
                    <a:pt x="333" y="51"/>
                  </a:lnTo>
                  <a:lnTo>
                    <a:pt x="337" y="48"/>
                  </a:lnTo>
                  <a:lnTo>
                    <a:pt x="340" y="46"/>
                  </a:lnTo>
                  <a:lnTo>
                    <a:pt x="343" y="44"/>
                  </a:lnTo>
                  <a:lnTo>
                    <a:pt x="348" y="43"/>
                  </a:lnTo>
                  <a:lnTo>
                    <a:pt x="351" y="39"/>
                  </a:lnTo>
                  <a:lnTo>
                    <a:pt x="355" y="38"/>
                  </a:lnTo>
                  <a:lnTo>
                    <a:pt x="360" y="34"/>
                  </a:lnTo>
                  <a:lnTo>
                    <a:pt x="364" y="33"/>
                  </a:lnTo>
                  <a:lnTo>
                    <a:pt x="369" y="31"/>
                  </a:lnTo>
                  <a:lnTo>
                    <a:pt x="374" y="28"/>
                  </a:lnTo>
                  <a:lnTo>
                    <a:pt x="381" y="26"/>
                  </a:lnTo>
                  <a:lnTo>
                    <a:pt x="386" y="25"/>
                  </a:lnTo>
                  <a:lnTo>
                    <a:pt x="391" y="21"/>
                  </a:lnTo>
                  <a:lnTo>
                    <a:pt x="396" y="18"/>
                  </a:lnTo>
                  <a:lnTo>
                    <a:pt x="399" y="16"/>
                  </a:lnTo>
                  <a:lnTo>
                    <a:pt x="406" y="15"/>
                  </a:lnTo>
                  <a:lnTo>
                    <a:pt x="409" y="13"/>
                  </a:lnTo>
                  <a:lnTo>
                    <a:pt x="415" y="11"/>
                  </a:lnTo>
                  <a:lnTo>
                    <a:pt x="419" y="10"/>
                  </a:lnTo>
                  <a:lnTo>
                    <a:pt x="425" y="8"/>
                  </a:lnTo>
                  <a:lnTo>
                    <a:pt x="429" y="7"/>
                  </a:lnTo>
                  <a:lnTo>
                    <a:pt x="432" y="5"/>
                  </a:lnTo>
                  <a:lnTo>
                    <a:pt x="437" y="3"/>
                  </a:lnTo>
                  <a:lnTo>
                    <a:pt x="440" y="3"/>
                  </a:lnTo>
                  <a:lnTo>
                    <a:pt x="443" y="2"/>
                  </a:lnTo>
                  <a:lnTo>
                    <a:pt x="448" y="2"/>
                  </a:lnTo>
                  <a:lnTo>
                    <a:pt x="450" y="0"/>
                  </a:lnTo>
                  <a:lnTo>
                    <a:pt x="453" y="0"/>
                  </a:lnTo>
                  <a:lnTo>
                    <a:pt x="458" y="0"/>
                  </a:lnTo>
                  <a:lnTo>
                    <a:pt x="463" y="0"/>
                  </a:lnTo>
                  <a:lnTo>
                    <a:pt x="468" y="0"/>
                  </a:lnTo>
                  <a:lnTo>
                    <a:pt x="473" y="0"/>
                  </a:lnTo>
                  <a:lnTo>
                    <a:pt x="476" y="0"/>
                  </a:lnTo>
                  <a:lnTo>
                    <a:pt x="481" y="2"/>
                  </a:lnTo>
                  <a:lnTo>
                    <a:pt x="485" y="3"/>
                  </a:lnTo>
                  <a:lnTo>
                    <a:pt x="489" y="5"/>
                  </a:lnTo>
                  <a:lnTo>
                    <a:pt x="493" y="7"/>
                  </a:lnTo>
                  <a:lnTo>
                    <a:pt x="496" y="8"/>
                  </a:lnTo>
                  <a:lnTo>
                    <a:pt x="499" y="8"/>
                  </a:lnTo>
                  <a:lnTo>
                    <a:pt x="503" y="10"/>
                  </a:lnTo>
                  <a:lnTo>
                    <a:pt x="508" y="13"/>
                  </a:lnTo>
                  <a:lnTo>
                    <a:pt x="512" y="15"/>
                  </a:lnTo>
                  <a:lnTo>
                    <a:pt x="516" y="15"/>
                  </a:lnTo>
                  <a:lnTo>
                    <a:pt x="521" y="16"/>
                  </a:lnTo>
                  <a:lnTo>
                    <a:pt x="526" y="18"/>
                  </a:lnTo>
                  <a:lnTo>
                    <a:pt x="531" y="21"/>
                  </a:lnTo>
                  <a:lnTo>
                    <a:pt x="532" y="25"/>
                  </a:lnTo>
                  <a:lnTo>
                    <a:pt x="535" y="28"/>
                  </a:lnTo>
                  <a:lnTo>
                    <a:pt x="537" y="33"/>
                  </a:lnTo>
                  <a:lnTo>
                    <a:pt x="537" y="38"/>
                  </a:lnTo>
                  <a:lnTo>
                    <a:pt x="535" y="39"/>
                  </a:lnTo>
                  <a:lnTo>
                    <a:pt x="534" y="43"/>
                  </a:lnTo>
                  <a:lnTo>
                    <a:pt x="532" y="48"/>
                  </a:lnTo>
                  <a:lnTo>
                    <a:pt x="529" y="53"/>
                  </a:lnTo>
                  <a:lnTo>
                    <a:pt x="527" y="54"/>
                  </a:lnTo>
                  <a:lnTo>
                    <a:pt x="526" y="58"/>
                  </a:lnTo>
                  <a:lnTo>
                    <a:pt x="522" y="61"/>
                  </a:lnTo>
                  <a:lnTo>
                    <a:pt x="521" y="64"/>
                  </a:lnTo>
                  <a:lnTo>
                    <a:pt x="517" y="67"/>
                  </a:lnTo>
                  <a:lnTo>
                    <a:pt x="514" y="71"/>
                  </a:lnTo>
                  <a:lnTo>
                    <a:pt x="512" y="76"/>
                  </a:lnTo>
                  <a:lnTo>
                    <a:pt x="509" y="81"/>
                  </a:lnTo>
                  <a:lnTo>
                    <a:pt x="506" y="84"/>
                  </a:lnTo>
                  <a:lnTo>
                    <a:pt x="503" y="89"/>
                  </a:lnTo>
                  <a:lnTo>
                    <a:pt x="499" y="92"/>
                  </a:lnTo>
                  <a:lnTo>
                    <a:pt x="496" y="97"/>
                  </a:lnTo>
                  <a:lnTo>
                    <a:pt x="493" y="102"/>
                  </a:lnTo>
                  <a:lnTo>
                    <a:pt x="489" y="107"/>
                  </a:lnTo>
                  <a:lnTo>
                    <a:pt x="485" y="112"/>
                  </a:lnTo>
                  <a:lnTo>
                    <a:pt x="481" y="117"/>
                  </a:lnTo>
                  <a:lnTo>
                    <a:pt x="476" y="122"/>
                  </a:lnTo>
                  <a:lnTo>
                    <a:pt x="473" y="127"/>
                  </a:lnTo>
                  <a:lnTo>
                    <a:pt x="468" y="132"/>
                  </a:lnTo>
                  <a:lnTo>
                    <a:pt x="465" y="136"/>
                  </a:lnTo>
                  <a:lnTo>
                    <a:pt x="461" y="141"/>
                  </a:lnTo>
                  <a:lnTo>
                    <a:pt x="457" y="148"/>
                  </a:lnTo>
                  <a:lnTo>
                    <a:pt x="453" y="153"/>
                  </a:lnTo>
                  <a:lnTo>
                    <a:pt x="450" y="158"/>
                  </a:lnTo>
                  <a:lnTo>
                    <a:pt x="445" y="163"/>
                  </a:lnTo>
                  <a:lnTo>
                    <a:pt x="440" y="168"/>
                  </a:lnTo>
                  <a:lnTo>
                    <a:pt x="435" y="173"/>
                  </a:lnTo>
                  <a:lnTo>
                    <a:pt x="432" y="179"/>
                  </a:lnTo>
                  <a:lnTo>
                    <a:pt x="427" y="184"/>
                  </a:lnTo>
                  <a:lnTo>
                    <a:pt x="424" y="189"/>
                  </a:lnTo>
                  <a:lnTo>
                    <a:pt x="419" y="194"/>
                  </a:lnTo>
                  <a:lnTo>
                    <a:pt x="415" y="199"/>
                  </a:lnTo>
                  <a:lnTo>
                    <a:pt x="411" y="204"/>
                  </a:lnTo>
                  <a:lnTo>
                    <a:pt x="407" y="209"/>
                  </a:lnTo>
                  <a:lnTo>
                    <a:pt x="402" y="214"/>
                  </a:lnTo>
                  <a:lnTo>
                    <a:pt x="399" y="219"/>
                  </a:lnTo>
                  <a:lnTo>
                    <a:pt x="394" y="222"/>
                  </a:lnTo>
                  <a:lnTo>
                    <a:pt x="391" y="227"/>
                  </a:lnTo>
                  <a:lnTo>
                    <a:pt x="388" y="232"/>
                  </a:lnTo>
                  <a:lnTo>
                    <a:pt x="384" y="237"/>
                  </a:lnTo>
                  <a:lnTo>
                    <a:pt x="381" y="240"/>
                  </a:lnTo>
                  <a:lnTo>
                    <a:pt x="376" y="243"/>
                  </a:lnTo>
                  <a:lnTo>
                    <a:pt x="373" y="247"/>
                  </a:lnTo>
                  <a:lnTo>
                    <a:pt x="371" y="252"/>
                  </a:lnTo>
                  <a:lnTo>
                    <a:pt x="368" y="253"/>
                  </a:lnTo>
                  <a:lnTo>
                    <a:pt x="364" y="258"/>
                  </a:lnTo>
                  <a:lnTo>
                    <a:pt x="361" y="260"/>
                  </a:lnTo>
                  <a:lnTo>
                    <a:pt x="360" y="263"/>
                  </a:lnTo>
                  <a:lnTo>
                    <a:pt x="353" y="268"/>
                  </a:lnTo>
                  <a:lnTo>
                    <a:pt x="350" y="273"/>
                  </a:lnTo>
                  <a:lnTo>
                    <a:pt x="346" y="276"/>
                  </a:lnTo>
                  <a:lnTo>
                    <a:pt x="345" y="280"/>
                  </a:lnTo>
                  <a:lnTo>
                    <a:pt x="338" y="281"/>
                  </a:lnTo>
                  <a:lnTo>
                    <a:pt x="333" y="284"/>
                  </a:lnTo>
                  <a:lnTo>
                    <a:pt x="327" y="286"/>
                  </a:lnTo>
                  <a:lnTo>
                    <a:pt x="322" y="288"/>
                  </a:lnTo>
                  <a:lnTo>
                    <a:pt x="318" y="288"/>
                  </a:lnTo>
                  <a:lnTo>
                    <a:pt x="315" y="289"/>
                  </a:lnTo>
                  <a:lnTo>
                    <a:pt x="312" y="289"/>
                  </a:lnTo>
                  <a:lnTo>
                    <a:pt x="309" y="289"/>
                  </a:lnTo>
                  <a:lnTo>
                    <a:pt x="305" y="289"/>
                  </a:lnTo>
                  <a:lnTo>
                    <a:pt x="302" y="291"/>
                  </a:lnTo>
                  <a:lnTo>
                    <a:pt x="299" y="291"/>
                  </a:lnTo>
                  <a:lnTo>
                    <a:pt x="295" y="293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6" y="294"/>
                  </a:lnTo>
                  <a:lnTo>
                    <a:pt x="282" y="294"/>
                  </a:lnTo>
                  <a:lnTo>
                    <a:pt x="277" y="296"/>
                  </a:lnTo>
                  <a:lnTo>
                    <a:pt x="271" y="298"/>
                  </a:lnTo>
                  <a:lnTo>
                    <a:pt x="266" y="298"/>
                  </a:lnTo>
                  <a:lnTo>
                    <a:pt x="263" y="299"/>
                  </a:lnTo>
                  <a:lnTo>
                    <a:pt x="258" y="301"/>
                  </a:lnTo>
                  <a:lnTo>
                    <a:pt x="256" y="306"/>
                  </a:lnTo>
                  <a:lnTo>
                    <a:pt x="253" y="311"/>
                  </a:lnTo>
                  <a:lnTo>
                    <a:pt x="251" y="316"/>
                  </a:lnTo>
                  <a:lnTo>
                    <a:pt x="253" y="321"/>
                  </a:lnTo>
                  <a:lnTo>
                    <a:pt x="256" y="324"/>
                  </a:lnTo>
                  <a:lnTo>
                    <a:pt x="258" y="329"/>
                  </a:lnTo>
                  <a:lnTo>
                    <a:pt x="259" y="334"/>
                  </a:lnTo>
                  <a:lnTo>
                    <a:pt x="261" y="339"/>
                  </a:lnTo>
                  <a:lnTo>
                    <a:pt x="259" y="345"/>
                  </a:lnTo>
                  <a:lnTo>
                    <a:pt x="256" y="349"/>
                  </a:lnTo>
                  <a:lnTo>
                    <a:pt x="253" y="354"/>
                  </a:lnTo>
                  <a:lnTo>
                    <a:pt x="249" y="355"/>
                  </a:lnTo>
                  <a:lnTo>
                    <a:pt x="248" y="360"/>
                  </a:lnTo>
                  <a:lnTo>
                    <a:pt x="244" y="363"/>
                  </a:lnTo>
                  <a:lnTo>
                    <a:pt x="243" y="367"/>
                  </a:lnTo>
                  <a:lnTo>
                    <a:pt x="238" y="370"/>
                  </a:lnTo>
                  <a:lnTo>
                    <a:pt x="235" y="373"/>
                  </a:lnTo>
                  <a:lnTo>
                    <a:pt x="231" y="377"/>
                  </a:lnTo>
                  <a:lnTo>
                    <a:pt x="230" y="382"/>
                  </a:lnTo>
                  <a:lnTo>
                    <a:pt x="225" y="385"/>
                  </a:lnTo>
                  <a:lnTo>
                    <a:pt x="221" y="388"/>
                  </a:lnTo>
                  <a:lnTo>
                    <a:pt x="218" y="391"/>
                  </a:lnTo>
                  <a:lnTo>
                    <a:pt x="213" y="396"/>
                  </a:lnTo>
                  <a:lnTo>
                    <a:pt x="210" y="400"/>
                  </a:lnTo>
                  <a:lnTo>
                    <a:pt x="207" y="405"/>
                  </a:lnTo>
                  <a:lnTo>
                    <a:pt x="202" y="408"/>
                  </a:lnTo>
                  <a:lnTo>
                    <a:pt x="198" y="411"/>
                  </a:lnTo>
                  <a:lnTo>
                    <a:pt x="195" y="414"/>
                  </a:lnTo>
                  <a:lnTo>
                    <a:pt x="190" y="418"/>
                  </a:lnTo>
                  <a:lnTo>
                    <a:pt x="187" y="421"/>
                  </a:lnTo>
                  <a:lnTo>
                    <a:pt x="184" y="424"/>
                  </a:lnTo>
                  <a:lnTo>
                    <a:pt x="180" y="428"/>
                  </a:lnTo>
                  <a:lnTo>
                    <a:pt x="177" y="429"/>
                  </a:lnTo>
                  <a:lnTo>
                    <a:pt x="174" y="433"/>
                  </a:lnTo>
                  <a:lnTo>
                    <a:pt x="170" y="434"/>
                  </a:lnTo>
                  <a:lnTo>
                    <a:pt x="166" y="437"/>
                  </a:lnTo>
                  <a:lnTo>
                    <a:pt x="162" y="439"/>
                  </a:lnTo>
                  <a:lnTo>
                    <a:pt x="159" y="439"/>
                  </a:lnTo>
                  <a:lnTo>
                    <a:pt x="156" y="439"/>
                  </a:lnTo>
                  <a:lnTo>
                    <a:pt x="154" y="439"/>
                  </a:lnTo>
                  <a:lnTo>
                    <a:pt x="151" y="439"/>
                  </a:lnTo>
                  <a:lnTo>
                    <a:pt x="147" y="437"/>
                  </a:lnTo>
                  <a:lnTo>
                    <a:pt x="144" y="436"/>
                  </a:lnTo>
                  <a:lnTo>
                    <a:pt x="141" y="434"/>
                  </a:lnTo>
                  <a:lnTo>
                    <a:pt x="138" y="433"/>
                  </a:lnTo>
                  <a:lnTo>
                    <a:pt x="133" y="431"/>
                  </a:lnTo>
                  <a:lnTo>
                    <a:pt x="128" y="428"/>
                  </a:lnTo>
                  <a:lnTo>
                    <a:pt x="124" y="426"/>
                  </a:lnTo>
                  <a:lnTo>
                    <a:pt x="120" y="423"/>
                  </a:lnTo>
                  <a:lnTo>
                    <a:pt x="115" y="419"/>
                  </a:lnTo>
                  <a:lnTo>
                    <a:pt x="110" y="418"/>
                  </a:lnTo>
                  <a:lnTo>
                    <a:pt x="106" y="414"/>
                  </a:lnTo>
                  <a:lnTo>
                    <a:pt x="101" y="411"/>
                  </a:lnTo>
                  <a:lnTo>
                    <a:pt x="97" y="408"/>
                  </a:lnTo>
                  <a:lnTo>
                    <a:pt x="92" y="405"/>
                  </a:lnTo>
                  <a:lnTo>
                    <a:pt x="87" y="400"/>
                  </a:lnTo>
                  <a:lnTo>
                    <a:pt x="83" y="396"/>
                  </a:lnTo>
                  <a:lnTo>
                    <a:pt x="78" y="393"/>
                  </a:lnTo>
                  <a:lnTo>
                    <a:pt x="73" y="390"/>
                  </a:lnTo>
                  <a:lnTo>
                    <a:pt x="70" y="386"/>
                  </a:lnTo>
                  <a:lnTo>
                    <a:pt x="67" y="383"/>
                  </a:lnTo>
                  <a:lnTo>
                    <a:pt x="62" y="378"/>
                  </a:lnTo>
                  <a:lnTo>
                    <a:pt x="57" y="375"/>
                  </a:lnTo>
                  <a:lnTo>
                    <a:pt x="54" y="372"/>
                  </a:lnTo>
                  <a:lnTo>
                    <a:pt x="50" y="368"/>
                  </a:lnTo>
                  <a:lnTo>
                    <a:pt x="47" y="365"/>
                  </a:lnTo>
                  <a:lnTo>
                    <a:pt x="46" y="362"/>
                  </a:lnTo>
                  <a:lnTo>
                    <a:pt x="42" y="360"/>
                  </a:lnTo>
                  <a:lnTo>
                    <a:pt x="41" y="357"/>
                  </a:lnTo>
                  <a:lnTo>
                    <a:pt x="36" y="352"/>
                  </a:lnTo>
                  <a:lnTo>
                    <a:pt x="31" y="347"/>
                  </a:lnTo>
                  <a:lnTo>
                    <a:pt x="26" y="342"/>
                  </a:lnTo>
                  <a:lnTo>
                    <a:pt x="23" y="337"/>
                  </a:lnTo>
                  <a:lnTo>
                    <a:pt x="19" y="332"/>
                  </a:lnTo>
                  <a:lnTo>
                    <a:pt x="14" y="327"/>
                  </a:lnTo>
                  <a:lnTo>
                    <a:pt x="11" y="322"/>
                  </a:lnTo>
                  <a:lnTo>
                    <a:pt x="9" y="319"/>
                  </a:lnTo>
                  <a:lnTo>
                    <a:pt x="6" y="314"/>
                  </a:lnTo>
                  <a:lnTo>
                    <a:pt x="4" y="311"/>
                  </a:lnTo>
                  <a:lnTo>
                    <a:pt x="3" y="306"/>
                  </a:lnTo>
                  <a:lnTo>
                    <a:pt x="1" y="304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9" y="308"/>
                  </a:lnTo>
                  <a:lnTo>
                    <a:pt x="31" y="309"/>
                  </a:lnTo>
                  <a:lnTo>
                    <a:pt x="32" y="312"/>
                  </a:lnTo>
                  <a:lnTo>
                    <a:pt x="34" y="316"/>
                  </a:lnTo>
                  <a:lnTo>
                    <a:pt x="37" y="319"/>
                  </a:lnTo>
                  <a:lnTo>
                    <a:pt x="41" y="324"/>
                  </a:lnTo>
                  <a:lnTo>
                    <a:pt x="44" y="329"/>
                  </a:lnTo>
                  <a:lnTo>
                    <a:pt x="49" y="335"/>
                  </a:lnTo>
                  <a:lnTo>
                    <a:pt x="54" y="340"/>
                  </a:lnTo>
                  <a:lnTo>
                    <a:pt x="59" y="347"/>
                  </a:lnTo>
                  <a:lnTo>
                    <a:pt x="64" y="352"/>
                  </a:lnTo>
                  <a:lnTo>
                    <a:pt x="69" y="359"/>
                  </a:lnTo>
                  <a:lnTo>
                    <a:pt x="73" y="365"/>
                  </a:lnTo>
                  <a:lnTo>
                    <a:pt x="80" y="370"/>
                  </a:lnTo>
                  <a:lnTo>
                    <a:pt x="85" y="377"/>
                  </a:lnTo>
                  <a:lnTo>
                    <a:pt x="92" y="382"/>
                  </a:lnTo>
                  <a:lnTo>
                    <a:pt x="97" y="386"/>
                  </a:lnTo>
                  <a:lnTo>
                    <a:pt x="101" y="390"/>
                  </a:lnTo>
                  <a:lnTo>
                    <a:pt x="105" y="393"/>
                  </a:lnTo>
                  <a:lnTo>
                    <a:pt x="110" y="398"/>
                  </a:lnTo>
                  <a:lnTo>
                    <a:pt x="111" y="400"/>
                  </a:lnTo>
                  <a:lnTo>
                    <a:pt x="115" y="403"/>
                  </a:lnTo>
                  <a:lnTo>
                    <a:pt x="118" y="406"/>
                  </a:lnTo>
                  <a:lnTo>
                    <a:pt x="120" y="408"/>
                  </a:lnTo>
                  <a:lnTo>
                    <a:pt x="124" y="409"/>
                  </a:lnTo>
                  <a:lnTo>
                    <a:pt x="128" y="411"/>
                  </a:lnTo>
                  <a:lnTo>
                    <a:pt x="131" y="411"/>
                  </a:lnTo>
                  <a:lnTo>
                    <a:pt x="133" y="409"/>
                  </a:lnTo>
                  <a:lnTo>
                    <a:pt x="136" y="408"/>
                  </a:lnTo>
                  <a:lnTo>
                    <a:pt x="139" y="406"/>
                  </a:lnTo>
                  <a:lnTo>
                    <a:pt x="143" y="403"/>
                  </a:lnTo>
                  <a:lnTo>
                    <a:pt x="147" y="400"/>
                  </a:lnTo>
                  <a:lnTo>
                    <a:pt x="151" y="396"/>
                  </a:lnTo>
                  <a:lnTo>
                    <a:pt x="152" y="395"/>
                  </a:lnTo>
                  <a:lnTo>
                    <a:pt x="156" y="391"/>
                  </a:lnTo>
                  <a:lnTo>
                    <a:pt x="161" y="390"/>
                  </a:lnTo>
                  <a:lnTo>
                    <a:pt x="164" y="386"/>
                  </a:lnTo>
                  <a:lnTo>
                    <a:pt x="167" y="383"/>
                  </a:lnTo>
                  <a:lnTo>
                    <a:pt x="170" y="380"/>
                  </a:lnTo>
                  <a:lnTo>
                    <a:pt x="174" y="377"/>
                  </a:lnTo>
                  <a:lnTo>
                    <a:pt x="177" y="373"/>
                  </a:lnTo>
                  <a:lnTo>
                    <a:pt x="182" y="370"/>
                  </a:lnTo>
                  <a:lnTo>
                    <a:pt x="185" y="367"/>
                  </a:lnTo>
                  <a:lnTo>
                    <a:pt x="190" y="363"/>
                  </a:lnTo>
                  <a:lnTo>
                    <a:pt x="194" y="360"/>
                  </a:lnTo>
                  <a:lnTo>
                    <a:pt x="197" y="357"/>
                  </a:lnTo>
                  <a:lnTo>
                    <a:pt x="200" y="354"/>
                  </a:lnTo>
                  <a:lnTo>
                    <a:pt x="205" y="350"/>
                  </a:lnTo>
                  <a:lnTo>
                    <a:pt x="207" y="347"/>
                  </a:lnTo>
                  <a:lnTo>
                    <a:pt x="210" y="344"/>
                  </a:lnTo>
                  <a:lnTo>
                    <a:pt x="213" y="340"/>
                  </a:lnTo>
                  <a:lnTo>
                    <a:pt x="217" y="339"/>
                  </a:lnTo>
                  <a:lnTo>
                    <a:pt x="221" y="332"/>
                  </a:lnTo>
                  <a:lnTo>
                    <a:pt x="226" y="329"/>
                  </a:lnTo>
                  <a:lnTo>
                    <a:pt x="230" y="324"/>
                  </a:lnTo>
                  <a:lnTo>
                    <a:pt x="231" y="322"/>
                  </a:lnTo>
                  <a:lnTo>
                    <a:pt x="231" y="319"/>
                  </a:lnTo>
                  <a:lnTo>
                    <a:pt x="231" y="314"/>
                  </a:lnTo>
                  <a:lnTo>
                    <a:pt x="230" y="308"/>
                  </a:lnTo>
                  <a:lnTo>
                    <a:pt x="230" y="303"/>
                  </a:lnTo>
                  <a:lnTo>
                    <a:pt x="230" y="298"/>
                  </a:lnTo>
                  <a:lnTo>
                    <a:pt x="231" y="293"/>
                  </a:lnTo>
                  <a:lnTo>
                    <a:pt x="233" y="288"/>
                  </a:lnTo>
                  <a:lnTo>
                    <a:pt x="238" y="284"/>
                  </a:lnTo>
                  <a:lnTo>
                    <a:pt x="241" y="283"/>
                  </a:lnTo>
                  <a:lnTo>
                    <a:pt x="244" y="283"/>
                  </a:lnTo>
                  <a:lnTo>
                    <a:pt x="249" y="281"/>
                  </a:lnTo>
                  <a:lnTo>
                    <a:pt x="254" y="281"/>
                  </a:lnTo>
                  <a:lnTo>
                    <a:pt x="259" y="281"/>
                  </a:lnTo>
                  <a:lnTo>
                    <a:pt x="264" y="280"/>
                  </a:lnTo>
                  <a:lnTo>
                    <a:pt x="269" y="280"/>
                  </a:lnTo>
                  <a:lnTo>
                    <a:pt x="274" y="280"/>
                  </a:lnTo>
                  <a:lnTo>
                    <a:pt x="279" y="278"/>
                  </a:lnTo>
                  <a:lnTo>
                    <a:pt x="286" y="278"/>
                  </a:lnTo>
                  <a:lnTo>
                    <a:pt x="289" y="276"/>
                  </a:lnTo>
                  <a:lnTo>
                    <a:pt x="294" y="276"/>
                  </a:lnTo>
                  <a:lnTo>
                    <a:pt x="297" y="276"/>
                  </a:lnTo>
                  <a:lnTo>
                    <a:pt x="302" y="275"/>
                  </a:lnTo>
                  <a:lnTo>
                    <a:pt x="304" y="275"/>
                  </a:lnTo>
                  <a:lnTo>
                    <a:pt x="307" y="275"/>
                  </a:lnTo>
                  <a:lnTo>
                    <a:pt x="307" y="273"/>
                  </a:lnTo>
                  <a:lnTo>
                    <a:pt x="309" y="271"/>
                  </a:lnTo>
                  <a:lnTo>
                    <a:pt x="312" y="270"/>
                  </a:lnTo>
                  <a:lnTo>
                    <a:pt x="315" y="266"/>
                  </a:lnTo>
                  <a:lnTo>
                    <a:pt x="317" y="263"/>
                  </a:lnTo>
                  <a:lnTo>
                    <a:pt x="322" y="260"/>
                  </a:lnTo>
                  <a:lnTo>
                    <a:pt x="327" y="255"/>
                  </a:lnTo>
                  <a:lnTo>
                    <a:pt x="332" y="250"/>
                  </a:lnTo>
                  <a:lnTo>
                    <a:pt x="337" y="243"/>
                  </a:lnTo>
                  <a:lnTo>
                    <a:pt x="343" y="238"/>
                  </a:lnTo>
                  <a:lnTo>
                    <a:pt x="346" y="235"/>
                  </a:lnTo>
                  <a:lnTo>
                    <a:pt x="348" y="232"/>
                  </a:lnTo>
                  <a:lnTo>
                    <a:pt x="351" y="229"/>
                  </a:lnTo>
                  <a:lnTo>
                    <a:pt x="355" y="227"/>
                  </a:lnTo>
                  <a:lnTo>
                    <a:pt x="358" y="224"/>
                  </a:lnTo>
                  <a:lnTo>
                    <a:pt x="361" y="219"/>
                  </a:lnTo>
                  <a:lnTo>
                    <a:pt x="364" y="215"/>
                  </a:lnTo>
                  <a:lnTo>
                    <a:pt x="369" y="212"/>
                  </a:lnTo>
                  <a:lnTo>
                    <a:pt x="373" y="209"/>
                  </a:lnTo>
                  <a:lnTo>
                    <a:pt x="376" y="206"/>
                  </a:lnTo>
                  <a:lnTo>
                    <a:pt x="379" y="202"/>
                  </a:lnTo>
                  <a:lnTo>
                    <a:pt x="383" y="199"/>
                  </a:lnTo>
                  <a:lnTo>
                    <a:pt x="386" y="194"/>
                  </a:lnTo>
                  <a:lnTo>
                    <a:pt x="391" y="191"/>
                  </a:lnTo>
                  <a:lnTo>
                    <a:pt x="394" y="187"/>
                  </a:lnTo>
                  <a:lnTo>
                    <a:pt x="397" y="184"/>
                  </a:lnTo>
                  <a:lnTo>
                    <a:pt x="401" y="179"/>
                  </a:lnTo>
                  <a:lnTo>
                    <a:pt x="404" y="176"/>
                  </a:lnTo>
                  <a:lnTo>
                    <a:pt x="407" y="173"/>
                  </a:lnTo>
                  <a:lnTo>
                    <a:pt x="411" y="169"/>
                  </a:lnTo>
                  <a:lnTo>
                    <a:pt x="414" y="164"/>
                  </a:lnTo>
                  <a:lnTo>
                    <a:pt x="417" y="161"/>
                  </a:lnTo>
                  <a:lnTo>
                    <a:pt x="420" y="158"/>
                  </a:lnTo>
                  <a:lnTo>
                    <a:pt x="424" y="153"/>
                  </a:lnTo>
                  <a:lnTo>
                    <a:pt x="427" y="150"/>
                  </a:lnTo>
                  <a:lnTo>
                    <a:pt x="430" y="146"/>
                  </a:lnTo>
                  <a:lnTo>
                    <a:pt x="434" y="143"/>
                  </a:lnTo>
                  <a:lnTo>
                    <a:pt x="437" y="140"/>
                  </a:lnTo>
                  <a:lnTo>
                    <a:pt x="438" y="136"/>
                  </a:lnTo>
                  <a:lnTo>
                    <a:pt x="442" y="133"/>
                  </a:lnTo>
                  <a:lnTo>
                    <a:pt x="445" y="130"/>
                  </a:lnTo>
                  <a:lnTo>
                    <a:pt x="448" y="127"/>
                  </a:lnTo>
                  <a:lnTo>
                    <a:pt x="453" y="120"/>
                  </a:lnTo>
                  <a:lnTo>
                    <a:pt x="458" y="113"/>
                  </a:lnTo>
                  <a:lnTo>
                    <a:pt x="461" y="109"/>
                  </a:lnTo>
                  <a:lnTo>
                    <a:pt x="465" y="104"/>
                  </a:lnTo>
                  <a:lnTo>
                    <a:pt x="468" y="99"/>
                  </a:lnTo>
                  <a:lnTo>
                    <a:pt x="471" y="95"/>
                  </a:lnTo>
                  <a:lnTo>
                    <a:pt x="473" y="90"/>
                  </a:lnTo>
                  <a:lnTo>
                    <a:pt x="475" y="87"/>
                  </a:lnTo>
                  <a:lnTo>
                    <a:pt x="476" y="84"/>
                  </a:lnTo>
                  <a:lnTo>
                    <a:pt x="480" y="81"/>
                  </a:lnTo>
                  <a:lnTo>
                    <a:pt x="481" y="74"/>
                  </a:lnTo>
                  <a:lnTo>
                    <a:pt x="485" y="71"/>
                  </a:lnTo>
                  <a:lnTo>
                    <a:pt x="486" y="66"/>
                  </a:lnTo>
                  <a:lnTo>
                    <a:pt x="489" y="62"/>
                  </a:lnTo>
                  <a:lnTo>
                    <a:pt x="491" y="59"/>
                  </a:lnTo>
                  <a:lnTo>
                    <a:pt x="493" y="58"/>
                  </a:lnTo>
                  <a:lnTo>
                    <a:pt x="494" y="54"/>
                  </a:lnTo>
                  <a:lnTo>
                    <a:pt x="498" y="53"/>
                  </a:lnTo>
                  <a:lnTo>
                    <a:pt x="499" y="49"/>
                  </a:lnTo>
                  <a:lnTo>
                    <a:pt x="501" y="48"/>
                  </a:lnTo>
                  <a:lnTo>
                    <a:pt x="499" y="44"/>
                  </a:lnTo>
                  <a:lnTo>
                    <a:pt x="498" y="43"/>
                  </a:lnTo>
                  <a:lnTo>
                    <a:pt x="494" y="41"/>
                  </a:lnTo>
                  <a:lnTo>
                    <a:pt x="491" y="39"/>
                  </a:lnTo>
                  <a:lnTo>
                    <a:pt x="488" y="39"/>
                  </a:lnTo>
                  <a:lnTo>
                    <a:pt x="486" y="39"/>
                  </a:lnTo>
                  <a:lnTo>
                    <a:pt x="483" y="38"/>
                  </a:lnTo>
                  <a:lnTo>
                    <a:pt x="480" y="38"/>
                  </a:lnTo>
                  <a:lnTo>
                    <a:pt x="476" y="38"/>
                  </a:lnTo>
                  <a:lnTo>
                    <a:pt x="473" y="38"/>
                  </a:lnTo>
                  <a:lnTo>
                    <a:pt x="470" y="38"/>
                  </a:lnTo>
                  <a:lnTo>
                    <a:pt x="466" y="38"/>
                  </a:lnTo>
                  <a:lnTo>
                    <a:pt x="461" y="36"/>
                  </a:lnTo>
                  <a:lnTo>
                    <a:pt x="457" y="36"/>
                  </a:lnTo>
                  <a:lnTo>
                    <a:pt x="453" y="36"/>
                  </a:lnTo>
                  <a:lnTo>
                    <a:pt x="450" y="36"/>
                  </a:lnTo>
                  <a:lnTo>
                    <a:pt x="445" y="36"/>
                  </a:lnTo>
                  <a:lnTo>
                    <a:pt x="440" y="36"/>
                  </a:lnTo>
                  <a:lnTo>
                    <a:pt x="435" y="36"/>
                  </a:lnTo>
                  <a:lnTo>
                    <a:pt x="432" y="38"/>
                  </a:lnTo>
                  <a:lnTo>
                    <a:pt x="427" y="38"/>
                  </a:lnTo>
                  <a:lnTo>
                    <a:pt x="424" y="38"/>
                  </a:lnTo>
                  <a:lnTo>
                    <a:pt x="419" y="38"/>
                  </a:lnTo>
                  <a:lnTo>
                    <a:pt x="415" y="38"/>
                  </a:lnTo>
                  <a:lnTo>
                    <a:pt x="411" y="38"/>
                  </a:lnTo>
                  <a:lnTo>
                    <a:pt x="406" y="39"/>
                  </a:lnTo>
                  <a:lnTo>
                    <a:pt x="402" y="39"/>
                  </a:lnTo>
                  <a:lnTo>
                    <a:pt x="399" y="41"/>
                  </a:lnTo>
                  <a:lnTo>
                    <a:pt x="396" y="41"/>
                  </a:lnTo>
                  <a:lnTo>
                    <a:pt x="391" y="43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9" y="46"/>
                  </a:lnTo>
                  <a:lnTo>
                    <a:pt x="376" y="46"/>
                  </a:lnTo>
                  <a:lnTo>
                    <a:pt x="373" y="48"/>
                  </a:lnTo>
                  <a:lnTo>
                    <a:pt x="369" y="49"/>
                  </a:lnTo>
                  <a:lnTo>
                    <a:pt x="364" y="51"/>
                  </a:lnTo>
                  <a:lnTo>
                    <a:pt x="361" y="53"/>
                  </a:lnTo>
                  <a:lnTo>
                    <a:pt x="358" y="54"/>
                  </a:lnTo>
                  <a:lnTo>
                    <a:pt x="355" y="56"/>
                  </a:lnTo>
                  <a:lnTo>
                    <a:pt x="351" y="58"/>
                  </a:lnTo>
                  <a:lnTo>
                    <a:pt x="348" y="59"/>
                  </a:lnTo>
                  <a:lnTo>
                    <a:pt x="345" y="62"/>
                  </a:lnTo>
                  <a:lnTo>
                    <a:pt x="341" y="64"/>
                  </a:lnTo>
                  <a:lnTo>
                    <a:pt x="338" y="66"/>
                  </a:lnTo>
                  <a:lnTo>
                    <a:pt x="335" y="67"/>
                  </a:lnTo>
                  <a:lnTo>
                    <a:pt x="330" y="71"/>
                  </a:lnTo>
                  <a:lnTo>
                    <a:pt x="328" y="72"/>
                  </a:lnTo>
                  <a:lnTo>
                    <a:pt x="322" y="77"/>
                  </a:lnTo>
                  <a:lnTo>
                    <a:pt x="317" y="82"/>
                  </a:lnTo>
                  <a:lnTo>
                    <a:pt x="310" y="87"/>
                  </a:lnTo>
                  <a:lnTo>
                    <a:pt x="305" y="92"/>
                  </a:lnTo>
                  <a:lnTo>
                    <a:pt x="300" y="97"/>
                  </a:lnTo>
                  <a:lnTo>
                    <a:pt x="297" y="104"/>
                  </a:lnTo>
                  <a:lnTo>
                    <a:pt x="292" y="107"/>
                  </a:lnTo>
                  <a:lnTo>
                    <a:pt x="287" y="110"/>
                  </a:lnTo>
                  <a:lnTo>
                    <a:pt x="282" y="113"/>
                  </a:lnTo>
                  <a:lnTo>
                    <a:pt x="277" y="115"/>
                  </a:lnTo>
                  <a:lnTo>
                    <a:pt x="271" y="117"/>
                  </a:lnTo>
                  <a:lnTo>
                    <a:pt x="266" y="118"/>
                  </a:lnTo>
                  <a:lnTo>
                    <a:pt x="259" y="118"/>
                  </a:lnTo>
                  <a:lnTo>
                    <a:pt x="256" y="120"/>
                  </a:lnTo>
                  <a:lnTo>
                    <a:pt x="249" y="120"/>
                  </a:lnTo>
                  <a:lnTo>
                    <a:pt x="246" y="120"/>
                  </a:lnTo>
                  <a:lnTo>
                    <a:pt x="241" y="120"/>
                  </a:lnTo>
                  <a:lnTo>
                    <a:pt x="238" y="120"/>
                  </a:lnTo>
                  <a:lnTo>
                    <a:pt x="235" y="118"/>
                  </a:lnTo>
                  <a:lnTo>
                    <a:pt x="233" y="118"/>
                  </a:lnTo>
                  <a:lnTo>
                    <a:pt x="231" y="118"/>
                  </a:lnTo>
                  <a:lnTo>
                    <a:pt x="249" y="89"/>
                  </a:lnTo>
                  <a:lnTo>
                    <a:pt x="249" y="8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140575" y="4732338"/>
              <a:ext cx="384175" cy="376238"/>
            </a:xfrm>
            <a:custGeom>
              <a:avLst/>
              <a:gdLst/>
              <a:ahLst/>
              <a:cxnLst>
                <a:cxn ang="0">
                  <a:pos x="84" y="50"/>
                </a:cxn>
                <a:cxn ang="0">
                  <a:pos x="95" y="43"/>
                </a:cxn>
                <a:cxn ang="0">
                  <a:pos x="107" y="36"/>
                </a:cxn>
                <a:cxn ang="0">
                  <a:pos x="117" y="33"/>
                </a:cxn>
                <a:cxn ang="0">
                  <a:pos x="126" y="30"/>
                </a:cxn>
                <a:cxn ang="0">
                  <a:pos x="138" y="27"/>
                </a:cxn>
                <a:cxn ang="0">
                  <a:pos x="148" y="25"/>
                </a:cxn>
                <a:cxn ang="0">
                  <a:pos x="158" y="27"/>
                </a:cxn>
                <a:cxn ang="0">
                  <a:pos x="168" y="32"/>
                </a:cxn>
                <a:cxn ang="0">
                  <a:pos x="173" y="40"/>
                </a:cxn>
                <a:cxn ang="0">
                  <a:pos x="173" y="51"/>
                </a:cxn>
                <a:cxn ang="0">
                  <a:pos x="168" y="68"/>
                </a:cxn>
                <a:cxn ang="0">
                  <a:pos x="159" y="86"/>
                </a:cxn>
                <a:cxn ang="0">
                  <a:pos x="154" y="94"/>
                </a:cxn>
                <a:cxn ang="0">
                  <a:pos x="150" y="104"/>
                </a:cxn>
                <a:cxn ang="0">
                  <a:pos x="143" y="114"/>
                </a:cxn>
                <a:cxn ang="0">
                  <a:pos x="136" y="124"/>
                </a:cxn>
                <a:cxn ang="0">
                  <a:pos x="130" y="133"/>
                </a:cxn>
                <a:cxn ang="0">
                  <a:pos x="120" y="150"/>
                </a:cxn>
                <a:cxn ang="0">
                  <a:pos x="107" y="166"/>
                </a:cxn>
                <a:cxn ang="0">
                  <a:pos x="95" y="181"/>
                </a:cxn>
                <a:cxn ang="0">
                  <a:pos x="84" y="191"/>
                </a:cxn>
                <a:cxn ang="0">
                  <a:pos x="76" y="196"/>
                </a:cxn>
                <a:cxn ang="0">
                  <a:pos x="66" y="201"/>
                </a:cxn>
                <a:cxn ang="0">
                  <a:pos x="56" y="206"/>
                </a:cxn>
                <a:cxn ang="0">
                  <a:pos x="46" y="209"/>
                </a:cxn>
                <a:cxn ang="0">
                  <a:pos x="36" y="214"/>
                </a:cxn>
                <a:cxn ang="0">
                  <a:pos x="26" y="217"/>
                </a:cxn>
                <a:cxn ang="0">
                  <a:pos x="16" y="221"/>
                </a:cxn>
                <a:cxn ang="0">
                  <a:pos x="3" y="227"/>
                </a:cxn>
                <a:cxn ang="0">
                  <a:pos x="2" y="234"/>
                </a:cxn>
                <a:cxn ang="0">
                  <a:pos x="8" y="235"/>
                </a:cxn>
                <a:cxn ang="0">
                  <a:pos x="20" y="237"/>
                </a:cxn>
                <a:cxn ang="0">
                  <a:pos x="36" y="235"/>
                </a:cxn>
                <a:cxn ang="0">
                  <a:pos x="54" y="231"/>
                </a:cxn>
                <a:cxn ang="0">
                  <a:pos x="71" y="222"/>
                </a:cxn>
                <a:cxn ang="0">
                  <a:pos x="80" y="216"/>
                </a:cxn>
                <a:cxn ang="0">
                  <a:pos x="90" y="206"/>
                </a:cxn>
                <a:cxn ang="0">
                  <a:pos x="103" y="194"/>
                </a:cxn>
                <a:cxn ang="0">
                  <a:pos x="115" y="180"/>
                </a:cxn>
                <a:cxn ang="0">
                  <a:pos x="130" y="163"/>
                </a:cxn>
                <a:cxn ang="0">
                  <a:pos x="145" y="147"/>
                </a:cxn>
                <a:cxn ang="0">
                  <a:pos x="159" y="129"/>
                </a:cxn>
                <a:cxn ang="0">
                  <a:pos x="174" y="110"/>
                </a:cxn>
                <a:cxn ang="0">
                  <a:pos x="187" y="94"/>
                </a:cxn>
                <a:cxn ang="0">
                  <a:pos x="200" y="79"/>
                </a:cxn>
                <a:cxn ang="0">
                  <a:pos x="212" y="66"/>
                </a:cxn>
                <a:cxn ang="0">
                  <a:pos x="220" y="53"/>
                </a:cxn>
                <a:cxn ang="0">
                  <a:pos x="227" y="43"/>
                </a:cxn>
                <a:cxn ang="0">
                  <a:pos x="235" y="32"/>
                </a:cxn>
                <a:cxn ang="0">
                  <a:pos x="242" y="20"/>
                </a:cxn>
                <a:cxn ang="0">
                  <a:pos x="242" y="10"/>
                </a:cxn>
                <a:cxn ang="0">
                  <a:pos x="237" y="5"/>
                </a:cxn>
                <a:cxn ang="0">
                  <a:pos x="225" y="0"/>
                </a:cxn>
                <a:cxn ang="0">
                  <a:pos x="214" y="0"/>
                </a:cxn>
                <a:cxn ang="0">
                  <a:pos x="202" y="0"/>
                </a:cxn>
                <a:cxn ang="0">
                  <a:pos x="189" y="2"/>
                </a:cxn>
                <a:cxn ang="0">
                  <a:pos x="176" y="5"/>
                </a:cxn>
                <a:cxn ang="0">
                  <a:pos x="163" y="7"/>
                </a:cxn>
                <a:cxn ang="0">
                  <a:pos x="151" y="8"/>
                </a:cxn>
                <a:cxn ang="0">
                  <a:pos x="141" y="12"/>
                </a:cxn>
                <a:cxn ang="0">
                  <a:pos x="130" y="15"/>
                </a:cxn>
                <a:cxn ang="0">
                  <a:pos x="82" y="53"/>
                </a:cxn>
              </a:cxnLst>
              <a:rect l="0" t="0" r="r" b="b"/>
              <a:pathLst>
                <a:path w="242" h="237">
                  <a:moveTo>
                    <a:pt x="82" y="53"/>
                  </a:moveTo>
                  <a:lnTo>
                    <a:pt x="82" y="51"/>
                  </a:lnTo>
                  <a:lnTo>
                    <a:pt x="84" y="50"/>
                  </a:lnTo>
                  <a:lnTo>
                    <a:pt x="87" y="48"/>
                  </a:lnTo>
                  <a:lnTo>
                    <a:pt x="90" y="46"/>
                  </a:lnTo>
                  <a:lnTo>
                    <a:pt x="95" y="43"/>
                  </a:lnTo>
                  <a:lnTo>
                    <a:pt x="100" y="40"/>
                  </a:lnTo>
                  <a:lnTo>
                    <a:pt x="103" y="38"/>
                  </a:lnTo>
                  <a:lnTo>
                    <a:pt x="107" y="36"/>
                  </a:lnTo>
                  <a:lnTo>
                    <a:pt x="110" y="35"/>
                  </a:lnTo>
                  <a:lnTo>
                    <a:pt x="113" y="35"/>
                  </a:lnTo>
                  <a:lnTo>
                    <a:pt x="117" y="33"/>
                  </a:lnTo>
                  <a:lnTo>
                    <a:pt x="120" y="32"/>
                  </a:lnTo>
                  <a:lnTo>
                    <a:pt x="123" y="30"/>
                  </a:lnTo>
                  <a:lnTo>
                    <a:pt x="126" y="30"/>
                  </a:lnTo>
                  <a:lnTo>
                    <a:pt x="131" y="28"/>
                  </a:lnTo>
                  <a:lnTo>
                    <a:pt x="135" y="27"/>
                  </a:lnTo>
                  <a:lnTo>
                    <a:pt x="138" y="27"/>
                  </a:lnTo>
                  <a:lnTo>
                    <a:pt x="143" y="27"/>
                  </a:lnTo>
                  <a:lnTo>
                    <a:pt x="145" y="25"/>
                  </a:lnTo>
                  <a:lnTo>
                    <a:pt x="148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7"/>
                  </a:lnTo>
                  <a:lnTo>
                    <a:pt x="161" y="28"/>
                  </a:lnTo>
                  <a:lnTo>
                    <a:pt x="164" y="30"/>
                  </a:lnTo>
                  <a:lnTo>
                    <a:pt x="168" y="32"/>
                  </a:lnTo>
                  <a:lnTo>
                    <a:pt x="169" y="33"/>
                  </a:lnTo>
                  <a:lnTo>
                    <a:pt x="171" y="36"/>
                  </a:lnTo>
                  <a:lnTo>
                    <a:pt x="173" y="40"/>
                  </a:lnTo>
                  <a:lnTo>
                    <a:pt x="173" y="43"/>
                  </a:lnTo>
                  <a:lnTo>
                    <a:pt x="173" y="46"/>
                  </a:lnTo>
                  <a:lnTo>
                    <a:pt x="173" y="51"/>
                  </a:lnTo>
                  <a:lnTo>
                    <a:pt x="171" y="56"/>
                  </a:lnTo>
                  <a:lnTo>
                    <a:pt x="169" y="63"/>
                  </a:lnTo>
                  <a:lnTo>
                    <a:pt x="168" y="68"/>
                  </a:lnTo>
                  <a:lnTo>
                    <a:pt x="166" y="73"/>
                  </a:lnTo>
                  <a:lnTo>
                    <a:pt x="163" y="79"/>
                  </a:lnTo>
                  <a:lnTo>
                    <a:pt x="159" y="86"/>
                  </a:lnTo>
                  <a:lnTo>
                    <a:pt x="158" y="87"/>
                  </a:lnTo>
                  <a:lnTo>
                    <a:pt x="156" y="91"/>
                  </a:lnTo>
                  <a:lnTo>
                    <a:pt x="154" y="94"/>
                  </a:lnTo>
                  <a:lnTo>
                    <a:pt x="153" y="97"/>
                  </a:lnTo>
                  <a:lnTo>
                    <a:pt x="151" y="101"/>
                  </a:lnTo>
                  <a:lnTo>
                    <a:pt x="150" y="104"/>
                  </a:lnTo>
                  <a:lnTo>
                    <a:pt x="148" y="109"/>
                  </a:lnTo>
                  <a:lnTo>
                    <a:pt x="146" y="112"/>
                  </a:lnTo>
                  <a:lnTo>
                    <a:pt x="143" y="114"/>
                  </a:lnTo>
                  <a:lnTo>
                    <a:pt x="141" y="119"/>
                  </a:lnTo>
                  <a:lnTo>
                    <a:pt x="138" y="120"/>
                  </a:lnTo>
                  <a:lnTo>
                    <a:pt x="136" y="124"/>
                  </a:lnTo>
                  <a:lnTo>
                    <a:pt x="135" y="127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28" y="137"/>
                  </a:lnTo>
                  <a:lnTo>
                    <a:pt x="123" y="143"/>
                  </a:lnTo>
                  <a:lnTo>
                    <a:pt x="120" y="150"/>
                  </a:lnTo>
                  <a:lnTo>
                    <a:pt x="115" y="155"/>
                  </a:lnTo>
                  <a:lnTo>
                    <a:pt x="112" y="161"/>
                  </a:lnTo>
                  <a:lnTo>
                    <a:pt x="107" y="166"/>
                  </a:lnTo>
                  <a:lnTo>
                    <a:pt x="102" y="171"/>
                  </a:lnTo>
                  <a:lnTo>
                    <a:pt x="99" y="176"/>
                  </a:lnTo>
                  <a:lnTo>
                    <a:pt x="95" y="181"/>
                  </a:lnTo>
                  <a:lnTo>
                    <a:pt x="90" y="184"/>
                  </a:lnTo>
                  <a:lnTo>
                    <a:pt x="87" y="188"/>
                  </a:lnTo>
                  <a:lnTo>
                    <a:pt x="84" y="191"/>
                  </a:lnTo>
                  <a:lnTo>
                    <a:pt x="82" y="193"/>
                  </a:lnTo>
                  <a:lnTo>
                    <a:pt x="79" y="194"/>
                  </a:lnTo>
                  <a:lnTo>
                    <a:pt x="76" y="196"/>
                  </a:lnTo>
                  <a:lnTo>
                    <a:pt x="72" y="198"/>
                  </a:lnTo>
                  <a:lnTo>
                    <a:pt x="71" y="199"/>
                  </a:lnTo>
                  <a:lnTo>
                    <a:pt x="66" y="201"/>
                  </a:lnTo>
                  <a:lnTo>
                    <a:pt x="62" y="203"/>
                  </a:lnTo>
                  <a:lnTo>
                    <a:pt x="59" y="204"/>
                  </a:lnTo>
                  <a:lnTo>
                    <a:pt x="56" y="206"/>
                  </a:lnTo>
                  <a:lnTo>
                    <a:pt x="53" y="208"/>
                  </a:lnTo>
                  <a:lnTo>
                    <a:pt x="49" y="208"/>
                  </a:lnTo>
                  <a:lnTo>
                    <a:pt x="46" y="209"/>
                  </a:lnTo>
                  <a:lnTo>
                    <a:pt x="43" y="211"/>
                  </a:lnTo>
                  <a:lnTo>
                    <a:pt x="39" y="212"/>
                  </a:lnTo>
                  <a:lnTo>
                    <a:pt x="36" y="214"/>
                  </a:lnTo>
                  <a:lnTo>
                    <a:pt x="33" y="216"/>
                  </a:lnTo>
                  <a:lnTo>
                    <a:pt x="29" y="217"/>
                  </a:lnTo>
                  <a:lnTo>
                    <a:pt x="26" y="217"/>
                  </a:lnTo>
                  <a:lnTo>
                    <a:pt x="23" y="219"/>
                  </a:lnTo>
                  <a:lnTo>
                    <a:pt x="20" y="221"/>
                  </a:lnTo>
                  <a:lnTo>
                    <a:pt x="16" y="221"/>
                  </a:lnTo>
                  <a:lnTo>
                    <a:pt x="11" y="222"/>
                  </a:lnTo>
                  <a:lnTo>
                    <a:pt x="8" y="226"/>
                  </a:lnTo>
                  <a:lnTo>
                    <a:pt x="3" y="227"/>
                  </a:lnTo>
                  <a:lnTo>
                    <a:pt x="2" y="229"/>
                  </a:lnTo>
                  <a:lnTo>
                    <a:pt x="0" y="231"/>
                  </a:lnTo>
                  <a:lnTo>
                    <a:pt x="2" y="234"/>
                  </a:lnTo>
                  <a:lnTo>
                    <a:pt x="3" y="234"/>
                  </a:lnTo>
                  <a:lnTo>
                    <a:pt x="5" y="235"/>
                  </a:lnTo>
                  <a:lnTo>
                    <a:pt x="8" y="235"/>
                  </a:lnTo>
                  <a:lnTo>
                    <a:pt x="11" y="237"/>
                  </a:lnTo>
                  <a:lnTo>
                    <a:pt x="15" y="237"/>
                  </a:lnTo>
                  <a:lnTo>
                    <a:pt x="20" y="237"/>
                  </a:lnTo>
                  <a:lnTo>
                    <a:pt x="26" y="237"/>
                  </a:lnTo>
                  <a:lnTo>
                    <a:pt x="31" y="237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48" y="232"/>
                  </a:lnTo>
                  <a:lnTo>
                    <a:pt x="54" y="231"/>
                  </a:lnTo>
                  <a:lnTo>
                    <a:pt x="59" y="227"/>
                  </a:lnTo>
                  <a:lnTo>
                    <a:pt x="66" y="226"/>
                  </a:lnTo>
                  <a:lnTo>
                    <a:pt x="71" y="222"/>
                  </a:lnTo>
                  <a:lnTo>
                    <a:pt x="77" y="221"/>
                  </a:lnTo>
                  <a:lnTo>
                    <a:pt x="79" y="217"/>
                  </a:lnTo>
                  <a:lnTo>
                    <a:pt x="80" y="216"/>
                  </a:lnTo>
                  <a:lnTo>
                    <a:pt x="85" y="212"/>
                  </a:lnTo>
                  <a:lnTo>
                    <a:pt x="89" y="209"/>
                  </a:lnTo>
                  <a:lnTo>
                    <a:pt x="90" y="206"/>
                  </a:lnTo>
                  <a:lnTo>
                    <a:pt x="95" y="203"/>
                  </a:lnTo>
                  <a:lnTo>
                    <a:pt x="99" y="198"/>
                  </a:lnTo>
                  <a:lnTo>
                    <a:pt x="103" y="194"/>
                  </a:lnTo>
                  <a:lnTo>
                    <a:pt x="107" y="189"/>
                  </a:lnTo>
                  <a:lnTo>
                    <a:pt x="112" y="184"/>
                  </a:lnTo>
                  <a:lnTo>
                    <a:pt x="115" y="180"/>
                  </a:lnTo>
                  <a:lnTo>
                    <a:pt x="122" y="175"/>
                  </a:lnTo>
                  <a:lnTo>
                    <a:pt x="125" y="168"/>
                  </a:lnTo>
                  <a:lnTo>
                    <a:pt x="130" y="163"/>
                  </a:lnTo>
                  <a:lnTo>
                    <a:pt x="135" y="158"/>
                  </a:lnTo>
                  <a:lnTo>
                    <a:pt x="140" y="153"/>
                  </a:lnTo>
                  <a:lnTo>
                    <a:pt x="145" y="147"/>
                  </a:lnTo>
                  <a:lnTo>
                    <a:pt x="150" y="140"/>
                  </a:lnTo>
                  <a:lnTo>
                    <a:pt x="154" y="133"/>
                  </a:lnTo>
                  <a:lnTo>
                    <a:pt x="159" y="129"/>
                  </a:lnTo>
                  <a:lnTo>
                    <a:pt x="164" y="122"/>
                  </a:lnTo>
                  <a:lnTo>
                    <a:pt x="169" y="117"/>
                  </a:lnTo>
                  <a:lnTo>
                    <a:pt x="174" y="110"/>
                  </a:lnTo>
                  <a:lnTo>
                    <a:pt x="179" y="106"/>
                  </a:lnTo>
                  <a:lnTo>
                    <a:pt x="182" y="101"/>
                  </a:lnTo>
                  <a:lnTo>
                    <a:pt x="187" y="94"/>
                  </a:lnTo>
                  <a:lnTo>
                    <a:pt x="192" y="89"/>
                  </a:lnTo>
                  <a:lnTo>
                    <a:pt x="196" y="84"/>
                  </a:lnTo>
                  <a:lnTo>
                    <a:pt x="200" y="79"/>
                  </a:lnTo>
                  <a:lnTo>
                    <a:pt x="204" y="74"/>
                  </a:lnTo>
                  <a:lnTo>
                    <a:pt x="207" y="69"/>
                  </a:lnTo>
                  <a:lnTo>
                    <a:pt x="212" y="66"/>
                  </a:lnTo>
                  <a:lnTo>
                    <a:pt x="214" y="61"/>
                  </a:lnTo>
                  <a:lnTo>
                    <a:pt x="217" y="56"/>
                  </a:lnTo>
                  <a:lnTo>
                    <a:pt x="220" y="53"/>
                  </a:lnTo>
                  <a:lnTo>
                    <a:pt x="223" y="50"/>
                  </a:lnTo>
                  <a:lnTo>
                    <a:pt x="225" y="46"/>
                  </a:lnTo>
                  <a:lnTo>
                    <a:pt x="227" y="43"/>
                  </a:lnTo>
                  <a:lnTo>
                    <a:pt x="228" y="40"/>
                  </a:lnTo>
                  <a:lnTo>
                    <a:pt x="232" y="36"/>
                  </a:lnTo>
                  <a:lnTo>
                    <a:pt x="235" y="32"/>
                  </a:lnTo>
                  <a:lnTo>
                    <a:pt x="237" y="27"/>
                  </a:lnTo>
                  <a:lnTo>
                    <a:pt x="238" y="23"/>
                  </a:lnTo>
                  <a:lnTo>
                    <a:pt x="242" y="20"/>
                  </a:lnTo>
                  <a:lnTo>
                    <a:pt x="242" y="15"/>
                  </a:lnTo>
                  <a:lnTo>
                    <a:pt x="242" y="13"/>
                  </a:lnTo>
                  <a:lnTo>
                    <a:pt x="242" y="10"/>
                  </a:lnTo>
                  <a:lnTo>
                    <a:pt x="240" y="8"/>
                  </a:lnTo>
                  <a:lnTo>
                    <a:pt x="238" y="7"/>
                  </a:lnTo>
                  <a:lnTo>
                    <a:pt x="237" y="5"/>
                  </a:lnTo>
                  <a:lnTo>
                    <a:pt x="233" y="2"/>
                  </a:lnTo>
                  <a:lnTo>
                    <a:pt x="230" y="2"/>
                  </a:lnTo>
                  <a:lnTo>
                    <a:pt x="225" y="0"/>
                  </a:lnTo>
                  <a:lnTo>
                    <a:pt x="220" y="0"/>
                  </a:lnTo>
                  <a:lnTo>
                    <a:pt x="217" y="0"/>
                  </a:lnTo>
                  <a:lnTo>
                    <a:pt x="214" y="0"/>
                  </a:lnTo>
                  <a:lnTo>
                    <a:pt x="210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4" y="2"/>
                  </a:lnTo>
                  <a:lnTo>
                    <a:pt x="189" y="2"/>
                  </a:lnTo>
                  <a:lnTo>
                    <a:pt x="184" y="2"/>
                  </a:lnTo>
                  <a:lnTo>
                    <a:pt x="181" y="4"/>
                  </a:lnTo>
                  <a:lnTo>
                    <a:pt x="176" y="5"/>
                  </a:lnTo>
                  <a:lnTo>
                    <a:pt x="173" y="5"/>
                  </a:lnTo>
                  <a:lnTo>
                    <a:pt x="168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6" y="8"/>
                  </a:lnTo>
                  <a:lnTo>
                    <a:pt x="151" y="8"/>
                  </a:lnTo>
                  <a:lnTo>
                    <a:pt x="148" y="10"/>
                  </a:lnTo>
                  <a:lnTo>
                    <a:pt x="145" y="10"/>
                  </a:lnTo>
                  <a:lnTo>
                    <a:pt x="141" y="12"/>
                  </a:lnTo>
                  <a:lnTo>
                    <a:pt x="136" y="13"/>
                  </a:lnTo>
                  <a:lnTo>
                    <a:pt x="131" y="13"/>
                  </a:lnTo>
                  <a:lnTo>
                    <a:pt x="130" y="15"/>
                  </a:lnTo>
                  <a:lnTo>
                    <a:pt x="128" y="15"/>
                  </a:lnTo>
                  <a:lnTo>
                    <a:pt x="82" y="36"/>
                  </a:lnTo>
                  <a:lnTo>
                    <a:pt x="82" y="53"/>
                  </a:lnTo>
                  <a:lnTo>
                    <a:pt x="82" y="5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5172075" y="4210050"/>
              <a:ext cx="981075" cy="703263"/>
            </a:xfrm>
            <a:custGeom>
              <a:avLst/>
              <a:gdLst/>
              <a:ahLst/>
              <a:cxnLst>
                <a:cxn ang="0">
                  <a:pos x="595" y="224"/>
                </a:cxn>
                <a:cxn ang="0">
                  <a:pos x="563" y="262"/>
                </a:cxn>
                <a:cxn ang="0">
                  <a:pos x="521" y="311"/>
                </a:cxn>
                <a:cxn ang="0">
                  <a:pos x="479" y="357"/>
                </a:cxn>
                <a:cxn ang="0">
                  <a:pos x="439" y="398"/>
                </a:cxn>
                <a:cxn ang="0">
                  <a:pos x="401" y="430"/>
                </a:cxn>
                <a:cxn ang="0">
                  <a:pos x="369" y="439"/>
                </a:cxn>
                <a:cxn ang="0">
                  <a:pos x="339" y="441"/>
                </a:cxn>
                <a:cxn ang="0">
                  <a:pos x="303" y="428"/>
                </a:cxn>
                <a:cxn ang="0">
                  <a:pos x="250" y="405"/>
                </a:cxn>
                <a:cxn ang="0">
                  <a:pos x="188" y="377"/>
                </a:cxn>
                <a:cxn ang="0">
                  <a:pos x="122" y="347"/>
                </a:cxn>
                <a:cxn ang="0">
                  <a:pos x="63" y="318"/>
                </a:cxn>
                <a:cxn ang="0">
                  <a:pos x="20" y="293"/>
                </a:cxn>
                <a:cxn ang="0">
                  <a:pos x="0" y="275"/>
                </a:cxn>
                <a:cxn ang="0">
                  <a:pos x="13" y="231"/>
                </a:cxn>
                <a:cxn ang="0">
                  <a:pos x="30" y="199"/>
                </a:cxn>
                <a:cxn ang="0">
                  <a:pos x="45" y="168"/>
                </a:cxn>
                <a:cxn ang="0">
                  <a:pos x="63" y="137"/>
                </a:cxn>
                <a:cxn ang="0">
                  <a:pos x="92" y="96"/>
                </a:cxn>
                <a:cxn ang="0">
                  <a:pos x="120" y="64"/>
                </a:cxn>
                <a:cxn ang="0">
                  <a:pos x="158" y="35"/>
                </a:cxn>
                <a:cxn ang="0">
                  <a:pos x="194" y="46"/>
                </a:cxn>
                <a:cxn ang="0">
                  <a:pos x="239" y="78"/>
                </a:cxn>
                <a:cxn ang="0">
                  <a:pos x="286" y="115"/>
                </a:cxn>
                <a:cxn ang="0">
                  <a:pos x="324" y="145"/>
                </a:cxn>
                <a:cxn ang="0">
                  <a:pos x="357" y="180"/>
                </a:cxn>
                <a:cxn ang="0">
                  <a:pos x="387" y="183"/>
                </a:cxn>
                <a:cxn ang="0">
                  <a:pos x="398" y="148"/>
                </a:cxn>
                <a:cxn ang="0">
                  <a:pos x="408" y="104"/>
                </a:cxn>
                <a:cxn ang="0">
                  <a:pos x="424" y="63"/>
                </a:cxn>
                <a:cxn ang="0">
                  <a:pos x="441" y="28"/>
                </a:cxn>
                <a:cxn ang="0">
                  <a:pos x="452" y="0"/>
                </a:cxn>
                <a:cxn ang="0">
                  <a:pos x="456" y="56"/>
                </a:cxn>
                <a:cxn ang="0">
                  <a:pos x="433" y="97"/>
                </a:cxn>
                <a:cxn ang="0">
                  <a:pos x="421" y="140"/>
                </a:cxn>
                <a:cxn ang="0">
                  <a:pos x="413" y="170"/>
                </a:cxn>
                <a:cxn ang="0">
                  <a:pos x="401" y="209"/>
                </a:cxn>
                <a:cxn ang="0">
                  <a:pos x="395" y="245"/>
                </a:cxn>
                <a:cxn ang="0">
                  <a:pos x="364" y="229"/>
                </a:cxn>
                <a:cxn ang="0">
                  <a:pos x="339" y="193"/>
                </a:cxn>
                <a:cxn ang="0">
                  <a:pos x="309" y="161"/>
                </a:cxn>
                <a:cxn ang="0">
                  <a:pos x="273" y="125"/>
                </a:cxn>
                <a:cxn ang="0">
                  <a:pos x="237" y="92"/>
                </a:cxn>
                <a:cxn ang="0">
                  <a:pos x="202" y="91"/>
                </a:cxn>
                <a:cxn ang="0">
                  <a:pos x="160" y="111"/>
                </a:cxn>
                <a:cxn ang="0">
                  <a:pos x="127" y="145"/>
                </a:cxn>
                <a:cxn ang="0">
                  <a:pos x="147" y="161"/>
                </a:cxn>
                <a:cxn ang="0">
                  <a:pos x="194" y="132"/>
                </a:cxn>
                <a:cxn ang="0">
                  <a:pos x="242" y="125"/>
                </a:cxn>
                <a:cxn ang="0">
                  <a:pos x="229" y="148"/>
                </a:cxn>
                <a:cxn ang="0">
                  <a:pos x="250" y="150"/>
                </a:cxn>
                <a:cxn ang="0">
                  <a:pos x="280" y="157"/>
                </a:cxn>
                <a:cxn ang="0">
                  <a:pos x="288" y="191"/>
                </a:cxn>
                <a:cxn ang="0">
                  <a:pos x="311" y="226"/>
                </a:cxn>
                <a:cxn ang="0">
                  <a:pos x="332" y="268"/>
                </a:cxn>
                <a:cxn ang="0">
                  <a:pos x="355" y="303"/>
                </a:cxn>
                <a:cxn ang="0">
                  <a:pos x="398" y="288"/>
                </a:cxn>
                <a:cxn ang="0">
                  <a:pos x="416" y="252"/>
                </a:cxn>
                <a:cxn ang="0">
                  <a:pos x="433" y="204"/>
                </a:cxn>
                <a:cxn ang="0">
                  <a:pos x="446" y="160"/>
                </a:cxn>
                <a:cxn ang="0">
                  <a:pos x="469" y="129"/>
                </a:cxn>
              </a:cxnLst>
              <a:rect l="0" t="0" r="r" b="b"/>
              <a:pathLst>
                <a:path w="618" h="443">
                  <a:moveTo>
                    <a:pt x="618" y="198"/>
                  </a:moveTo>
                  <a:lnTo>
                    <a:pt x="617" y="198"/>
                  </a:lnTo>
                  <a:lnTo>
                    <a:pt x="617" y="199"/>
                  </a:lnTo>
                  <a:lnTo>
                    <a:pt x="613" y="203"/>
                  </a:lnTo>
                  <a:lnTo>
                    <a:pt x="610" y="206"/>
                  </a:lnTo>
                  <a:lnTo>
                    <a:pt x="605" y="211"/>
                  </a:lnTo>
                  <a:lnTo>
                    <a:pt x="600" y="217"/>
                  </a:lnTo>
                  <a:lnTo>
                    <a:pt x="597" y="221"/>
                  </a:lnTo>
                  <a:lnTo>
                    <a:pt x="595" y="224"/>
                  </a:lnTo>
                  <a:lnTo>
                    <a:pt x="592" y="227"/>
                  </a:lnTo>
                  <a:lnTo>
                    <a:pt x="589" y="232"/>
                  </a:lnTo>
                  <a:lnTo>
                    <a:pt x="586" y="236"/>
                  </a:lnTo>
                  <a:lnTo>
                    <a:pt x="582" y="239"/>
                  </a:lnTo>
                  <a:lnTo>
                    <a:pt x="577" y="244"/>
                  </a:lnTo>
                  <a:lnTo>
                    <a:pt x="574" y="249"/>
                  </a:lnTo>
                  <a:lnTo>
                    <a:pt x="571" y="252"/>
                  </a:lnTo>
                  <a:lnTo>
                    <a:pt x="566" y="257"/>
                  </a:lnTo>
                  <a:lnTo>
                    <a:pt x="563" y="262"/>
                  </a:lnTo>
                  <a:lnTo>
                    <a:pt x="558" y="268"/>
                  </a:lnTo>
                  <a:lnTo>
                    <a:pt x="553" y="273"/>
                  </a:lnTo>
                  <a:lnTo>
                    <a:pt x="549" y="278"/>
                  </a:lnTo>
                  <a:lnTo>
                    <a:pt x="544" y="283"/>
                  </a:lnTo>
                  <a:lnTo>
                    <a:pt x="540" y="288"/>
                  </a:lnTo>
                  <a:lnTo>
                    <a:pt x="535" y="293"/>
                  </a:lnTo>
                  <a:lnTo>
                    <a:pt x="531" y="300"/>
                  </a:lnTo>
                  <a:lnTo>
                    <a:pt x="526" y="305"/>
                  </a:lnTo>
                  <a:lnTo>
                    <a:pt x="521" y="311"/>
                  </a:lnTo>
                  <a:lnTo>
                    <a:pt x="516" y="316"/>
                  </a:lnTo>
                  <a:lnTo>
                    <a:pt x="512" y="321"/>
                  </a:lnTo>
                  <a:lnTo>
                    <a:pt x="507" y="326"/>
                  </a:lnTo>
                  <a:lnTo>
                    <a:pt x="502" y="331"/>
                  </a:lnTo>
                  <a:lnTo>
                    <a:pt x="497" y="337"/>
                  </a:lnTo>
                  <a:lnTo>
                    <a:pt x="492" y="342"/>
                  </a:lnTo>
                  <a:lnTo>
                    <a:pt x="489" y="347"/>
                  </a:lnTo>
                  <a:lnTo>
                    <a:pt x="484" y="352"/>
                  </a:lnTo>
                  <a:lnTo>
                    <a:pt x="479" y="357"/>
                  </a:lnTo>
                  <a:lnTo>
                    <a:pt x="474" y="362"/>
                  </a:lnTo>
                  <a:lnTo>
                    <a:pt x="469" y="367"/>
                  </a:lnTo>
                  <a:lnTo>
                    <a:pt x="464" y="372"/>
                  </a:lnTo>
                  <a:lnTo>
                    <a:pt x="459" y="377"/>
                  </a:lnTo>
                  <a:lnTo>
                    <a:pt x="456" y="382"/>
                  </a:lnTo>
                  <a:lnTo>
                    <a:pt x="451" y="385"/>
                  </a:lnTo>
                  <a:lnTo>
                    <a:pt x="447" y="390"/>
                  </a:lnTo>
                  <a:lnTo>
                    <a:pt x="443" y="393"/>
                  </a:lnTo>
                  <a:lnTo>
                    <a:pt x="439" y="398"/>
                  </a:lnTo>
                  <a:lnTo>
                    <a:pt x="434" y="402"/>
                  </a:lnTo>
                  <a:lnTo>
                    <a:pt x="431" y="405"/>
                  </a:lnTo>
                  <a:lnTo>
                    <a:pt x="426" y="408"/>
                  </a:lnTo>
                  <a:lnTo>
                    <a:pt x="423" y="412"/>
                  </a:lnTo>
                  <a:lnTo>
                    <a:pt x="419" y="415"/>
                  </a:lnTo>
                  <a:lnTo>
                    <a:pt x="416" y="418"/>
                  </a:lnTo>
                  <a:lnTo>
                    <a:pt x="411" y="421"/>
                  </a:lnTo>
                  <a:lnTo>
                    <a:pt x="406" y="426"/>
                  </a:lnTo>
                  <a:lnTo>
                    <a:pt x="401" y="430"/>
                  </a:lnTo>
                  <a:lnTo>
                    <a:pt x="398" y="431"/>
                  </a:lnTo>
                  <a:lnTo>
                    <a:pt x="393" y="431"/>
                  </a:lnTo>
                  <a:lnTo>
                    <a:pt x="390" y="431"/>
                  </a:lnTo>
                  <a:lnTo>
                    <a:pt x="387" y="433"/>
                  </a:lnTo>
                  <a:lnTo>
                    <a:pt x="385" y="433"/>
                  </a:lnTo>
                  <a:lnTo>
                    <a:pt x="378" y="435"/>
                  </a:lnTo>
                  <a:lnTo>
                    <a:pt x="375" y="436"/>
                  </a:lnTo>
                  <a:lnTo>
                    <a:pt x="372" y="438"/>
                  </a:lnTo>
                  <a:lnTo>
                    <a:pt x="369" y="439"/>
                  </a:lnTo>
                  <a:lnTo>
                    <a:pt x="365" y="439"/>
                  </a:lnTo>
                  <a:lnTo>
                    <a:pt x="364" y="441"/>
                  </a:lnTo>
                  <a:lnTo>
                    <a:pt x="360" y="441"/>
                  </a:lnTo>
                  <a:lnTo>
                    <a:pt x="357" y="443"/>
                  </a:lnTo>
                  <a:lnTo>
                    <a:pt x="354" y="443"/>
                  </a:lnTo>
                  <a:lnTo>
                    <a:pt x="350" y="443"/>
                  </a:lnTo>
                  <a:lnTo>
                    <a:pt x="347" y="443"/>
                  </a:lnTo>
                  <a:lnTo>
                    <a:pt x="344" y="441"/>
                  </a:lnTo>
                  <a:lnTo>
                    <a:pt x="339" y="441"/>
                  </a:lnTo>
                  <a:lnTo>
                    <a:pt x="334" y="439"/>
                  </a:lnTo>
                  <a:lnTo>
                    <a:pt x="331" y="438"/>
                  </a:lnTo>
                  <a:lnTo>
                    <a:pt x="326" y="436"/>
                  </a:lnTo>
                  <a:lnTo>
                    <a:pt x="321" y="435"/>
                  </a:lnTo>
                  <a:lnTo>
                    <a:pt x="318" y="433"/>
                  </a:lnTo>
                  <a:lnTo>
                    <a:pt x="314" y="433"/>
                  </a:lnTo>
                  <a:lnTo>
                    <a:pt x="311" y="431"/>
                  </a:lnTo>
                  <a:lnTo>
                    <a:pt x="306" y="430"/>
                  </a:lnTo>
                  <a:lnTo>
                    <a:pt x="303" y="428"/>
                  </a:lnTo>
                  <a:lnTo>
                    <a:pt x="296" y="425"/>
                  </a:lnTo>
                  <a:lnTo>
                    <a:pt x="293" y="423"/>
                  </a:lnTo>
                  <a:lnTo>
                    <a:pt x="286" y="421"/>
                  </a:lnTo>
                  <a:lnTo>
                    <a:pt x="281" y="418"/>
                  </a:lnTo>
                  <a:lnTo>
                    <a:pt x="276" y="416"/>
                  </a:lnTo>
                  <a:lnTo>
                    <a:pt x="270" y="415"/>
                  </a:lnTo>
                  <a:lnTo>
                    <a:pt x="263" y="412"/>
                  </a:lnTo>
                  <a:lnTo>
                    <a:pt x="258" y="408"/>
                  </a:lnTo>
                  <a:lnTo>
                    <a:pt x="250" y="405"/>
                  </a:lnTo>
                  <a:lnTo>
                    <a:pt x="245" y="403"/>
                  </a:lnTo>
                  <a:lnTo>
                    <a:pt x="237" y="398"/>
                  </a:lnTo>
                  <a:lnTo>
                    <a:pt x="230" y="397"/>
                  </a:lnTo>
                  <a:lnTo>
                    <a:pt x="224" y="393"/>
                  </a:lnTo>
                  <a:lnTo>
                    <a:pt x="217" y="390"/>
                  </a:lnTo>
                  <a:lnTo>
                    <a:pt x="209" y="387"/>
                  </a:lnTo>
                  <a:lnTo>
                    <a:pt x="202" y="384"/>
                  </a:lnTo>
                  <a:lnTo>
                    <a:pt x="194" y="380"/>
                  </a:lnTo>
                  <a:lnTo>
                    <a:pt x="188" y="377"/>
                  </a:lnTo>
                  <a:lnTo>
                    <a:pt x="179" y="374"/>
                  </a:lnTo>
                  <a:lnTo>
                    <a:pt x="173" y="370"/>
                  </a:lnTo>
                  <a:lnTo>
                    <a:pt x="166" y="367"/>
                  </a:lnTo>
                  <a:lnTo>
                    <a:pt x="158" y="364"/>
                  </a:lnTo>
                  <a:lnTo>
                    <a:pt x="152" y="361"/>
                  </a:lnTo>
                  <a:lnTo>
                    <a:pt x="143" y="357"/>
                  </a:lnTo>
                  <a:lnTo>
                    <a:pt x="137" y="354"/>
                  </a:lnTo>
                  <a:lnTo>
                    <a:pt x="130" y="351"/>
                  </a:lnTo>
                  <a:lnTo>
                    <a:pt x="122" y="347"/>
                  </a:lnTo>
                  <a:lnTo>
                    <a:pt x="115" y="344"/>
                  </a:lnTo>
                  <a:lnTo>
                    <a:pt x="109" y="341"/>
                  </a:lnTo>
                  <a:lnTo>
                    <a:pt x="101" y="337"/>
                  </a:lnTo>
                  <a:lnTo>
                    <a:pt x="94" y="334"/>
                  </a:lnTo>
                  <a:lnTo>
                    <a:pt x="87" y="329"/>
                  </a:lnTo>
                  <a:lnTo>
                    <a:pt x="81" y="326"/>
                  </a:lnTo>
                  <a:lnTo>
                    <a:pt x="74" y="324"/>
                  </a:lnTo>
                  <a:lnTo>
                    <a:pt x="68" y="319"/>
                  </a:lnTo>
                  <a:lnTo>
                    <a:pt x="63" y="318"/>
                  </a:lnTo>
                  <a:lnTo>
                    <a:pt x="56" y="314"/>
                  </a:lnTo>
                  <a:lnTo>
                    <a:pt x="51" y="313"/>
                  </a:lnTo>
                  <a:lnTo>
                    <a:pt x="46" y="308"/>
                  </a:lnTo>
                  <a:lnTo>
                    <a:pt x="41" y="306"/>
                  </a:lnTo>
                  <a:lnTo>
                    <a:pt x="36" y="303"/>
                  </a:lnTo>
                  <a:lnTo>
                    <a:pt x="31" y="301"/>
                  </a:lnTo>
                  <a:lnTo>
                    <a:pt x="27" y="298"/>
                  </a:lnTo>
                  <a:lnTo>
                    <a:pt x="23" y="296"/>
                  </a:lnTo>
                  <a:lnTo>
                    <a:pt x="20" y="293"/>
                  </a:lnTo>
                  <a:lnTo>
                    <a:pt x="17" y="291"/>
                  </a:lnTo>
                  <a:lnTo>
                    <a:pt x="13" y="290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7" y="285"/>
                  </a:lnTo>
                  <a:lnTo>
                    <a:pt x="4" y="282"/>
                  </a:lnTo>
                  <a:lnTo>
                    <a:pt x="2" y="280"/>
                  </a:lnTo>
                  <a:lnTo>
                    <a:pt x="0" y="277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4" y="263"/>
                  </a:lnTo>
                  <a:lnTo>
                    <a:pt x="4" y="259"/>
                  </a:lnTo>
                  <a:lnTo>
                    <a:pt x="5" y="254"/>
                  </a:lnTo>
                  <a:lnTo>
                    <a:pt x="7" y="249"/>
                  </a:lnTo>
                  <a:lnTo>
                    <a:pt x="8" y="244"/>
                  </a:lnTo>
                  <a:lnTo>
                    <a:pt x="12" y="237"/>
                  </a:lnTo>
                  <a:lnTo>
                    <a:pt x="13" y="231"/>
                  </a:lnTo>
                  <a:lnTo>
                    <a:pt x="17" y="226"/>
                  </a:lnTo>
                  <a:lnTo>
                    <a:pt x="18" y="222"/>
                  </a:lnTo>
                  <a:lnTo>
                    <a:pt x="18" y="219"/>
                  </a:lnTo>
                  <a:lnTo>
                    <a:pt x="20" y="216"/>
                  </a:lnTo>
                  <a:lnTo>
                    <a:pt x="22" y="212"/>
                  </a:lnTo>
                  <a:lnTo>
                    <a:pt x="23" y="209"/>
                  </a:lnTo>
                  <a:lnTo>
                    <a:pt x="27" y="206"/>
                  </a:lnTo>
                  <a:lnTo>
                    <a:pt x="28" y="203"/>
                  </a:lnTo>
                  <a:lnTo>
                    <a:pt x="30" y="199"/>
                  </a:lnTo>
                  <a:lnTo>
                    <a:pt x="31" y="196"/>
                  </a:lnTo>
                  <a:lnTo>
                    <a:pt x="33" y="193"/>
                  </a:lnTo>
                  <a:lnTo>
                    <a:pt x="35" y="189"/>
                  </a:lnTo>
                  <a:lnTo>
                    <a:pt x="36" y="185"/>
                  </a:lnTo>
                  <a:lnTo>
                    <a:pt x="38" y="181"/>
                  </a:lnTo>
                  <a:lnTo>
                    <a:pt x="40" y="178"/>
                  </a:lnTo>
                  <a:lnTo>
                    <a:pt x="41" y="175"/>
                  </a:lnTo>
                  <a:lnTo>
                    <a:pt x="43" y="171"/>
                  </a:lnTo>
                  <a:lnTo>
                    <a:pt x="45" y="168"/>
                  </a:lnTo>
                  <a:lnTo>
                    <a:pt x="46" y="165"/>
                  </a:lnTo>
                  <a:lnTo>
                    <a:pt x="50" y="161"/>
                  </a:lnTo>
                  <a:lnTo>
                    <a:pt x="51" y="158"/>
                  </a:lnTo>
                  <a:lnTo>
                    <a:pt x="53" y="155"/>
                  </a:lnTo>
                  <a:lnTo>
                    <a:pt x="55" y="150"/>
                  </a:lnTo>
                  <a:lnTo>
                    <a:pt x="56" y="147"/>
                  </a:lnTo>
                  <a:lnTo>
                    <a:pt x="59" y="145"/>
                  </a:lnTo>
                  <a:lnTo>
                    <a:pt x="61" y="140"/>
                  </a:lnTo>
                  <a:lnTo>
                    <a:pt x="63" y="137"/>
                  </a:lnTo>
                  <a:lnTo>
                    <a:pt x="64" y="134"/>
                  </a:lnTo>
                  <a:lnTo>
                    <a:pt x="66" y="132"/>
                  </a:lnTo>
                  <a:lnTo>
                    <a:pt x="71" y="125"/>
                  </a:lnTo>
                  <a:lnTo>
                    <a:pt x="74" y="119"/>
                  </a:lnTo>
                  <a:lnTo>
                    <a:pt x="78" y="114"/>
                  </a:lnTo>
                  <a:lnTo>
                    <a:pt x="82" y="109"/>
                  </a:lnTo>
                  <a:lnTo>
                    <a:pt x="86" y="104"/>
                  </a:lnTo>
                  <a:lnTo>
                    <a:pt x="89" y="101"/>
                  </a:lnTo>
                  <a:lnTo>
                    <a:pt x="92" y="96"/>
                  </a:lnTo>
                  <a:lnTo>
                    <a:pt x="96" y="92"/>
                  </a:lnTo>
                  <a:lnTo>
                    <a:pt x="99" y="87"/>
                  </a:lnTo>
                  <a:lnTo>
                    <a:pt x="102" y="84"/>
                  </a:lnTo>
                  <a:lnTo>
                    <a:pt x="105" y="81"/>
                  </a:lnTo>
                  <a:lnTo>
                    <a:pt x="109" y="78"/>
                  </a:lnTo>
                  <a:lnTo>
                    <a:pt x="112" y="73"/>
                  </a:lnTo>
                  <a:lnTo>
                    <a:pt x="115" y="71"/>
                  </a:lnTo>
                  <a:lnTo>
                    <a:pt x="117" y="68"/>
                  </a:lnTo>
                  <a:lnTo>
                    <a:pt x="120" y="64"/>
                  </a:lnTo>
                  <a:lnTo>
                    <a:pt x="124" y="61"/>
                  </a:lnTo>
                  <a:lnTo>
                    <a:pt x="125" y="58"/>
                  </a:lnTo>
                  <a:lnTo>
                    <a:pt x="132" y="53"/>
                  </a:lnTo>
                  <a:lnTo>
                    <a:pt x="137" y="50"/>
                  </a:lnTo>
                  <a:lnTo>
                    <a:pt x="142" y="45"/>
                  </a:lnTo>
                  <a:lnTo>
                    <a:pt x="145" y="41"/>
                  </a:lnTo>
                  <a:lnTo>
                    <a:pt x="150" y="38"/>
                  </a:lnTo>
                  <a:lnTo>
                    <a:pt x="155" y="36"/>
                  </a:lnTo>
                  <a:lnTo>
                    <a:pt x="158" y="35"/>
                  </a:lnTo>
                  <a:lnTo>
                    <a:pt x="161" y="35"/>
                  </a:lnTo>
                  <a:lnTo>
                    <a:pt x="166" y="33"/>
                  </a:lnTo>
                  <a:lnTo>
                    <a:pt x="170" y="35"/>
                  </a:lnTo>
                  <a:lnTo>
                    <a:pt x="175" y="35"/>
                  </a:lnTo>
                  <a:lnTo>
                    <a:pt x="179" y="38"/>
                  </a:lnTo>
                  <a:lnTo>
                    <a:pt x="183" y="40"/>
                  </a:lnTo>
                  <a:lnTo>
                    <a:pt x="186" y="41"/>
                  </a:lnTo>
                  <a:lnTo>
                    <a:pt x="191" y="45"/>
                  </a:lnTo>
                  <a:lnTo>
                    <a:pt x="194" y="46"/>
                  </a:lnTo>
                  <a:lnTo>
                    <a:pt x="199" y="50"/>
                  </a:lnTo>
                  <a:lnTo>
                    <a:pt x="204" y="53"/>
                  </a:lnTo>
                  <a:lnTo>
                    <a:pt x="207" y="56"/>
                  </a:lnTo>
                  <a:lnTo>
                    <a:pt x="214" y="60"/>
                  </a:lnTo>
                  <a:lnTo>
                    <a:pt x="217" y="63"/>
                  </a:lnTo>
                  <a:lnTo>
                    <a:pt x="224" y="66"/>
                  </a:lnTo>
                  <a:lnTo>
                    <a:pt x="229" y="69"/>
                  </a:lnTo>
                  <a:lnTo>
                    <a:pt x="234" y="74"/>
                  </a:lnTo>
                  <a:lnTo>
                    <a:pt x="239" y="78"/>
                  </a:lnTo>
                  <a:lnTo>
                    <a:pt x="245" y="83"/>
                  </a:lnTo>
                  <a:lnTo>
                    <a:pt x="250" y="86"/>
                  </a:lnTo>
                  <a:lnTo>
                    <a:pt x="255" y="91"/>
                  </a:lnTo>
                  <a:lnTo>
                    <a:pt x="260" y="94"/>
                  </a:lnTo>
                  <a:lnTo>
                    <a:pt x="265" y="99"/>
                  </a:lnTo>
                  <a:lnTo>
                    <a:pt x="272" y="102"/>
                  </a:lnTo>
                  <a:lnTo>
                    <a:pt x="276" y="107"/>
                  </a:lnTo>
                  <a:lnTo>
                    <a:pt x="281" y="111"/>
                  </a:lnTo>
                  <a:lnTo>
                    <a:pt x="286" y="115"/>
                  </a:lnTo>
                  <a:lnTo>
                    <a:pt x="291" y="119"/>
                  </a:lnTo>
                  <a:lnTo>
                    <a:pt x="296" y="124"/>
                  </a:lnTo>
                  <a:lnTo>
                    <a:pt x="301" y="127"/>
                  </a:lnTo>
                  <a:lnTo>
                    <a:pt x="306" y="130"/>
                  </a:lnTo>
                  <a:lnTo>
                    <a:pt x="309" y="134"/>
                  </a:lnTo>
                  <a:lnTo>
                    <a:pt x="314" y="137"/>
                  </a:lnTo>
                  <a:lnTo>
                    <a:pt x="318" y="140"/>
                  </a:lnTo>
                  <a:lnTo>
                    <a:pt x="321" y="143"/>
                  </a:lnTo>
                  <a:lnTo>
                    <a:pt x="324" y="145"/>
                  </a:lnTo>
                  <a:lnTo>
                    <a:pt x="327" y="148"/>
                  </a:lnTo>
                  <a:lnTo>
                    <a:pt x="331" y="152"/>
                  </a:lnTo>
                  <a:lnTo>
                    <a:pt x="334" y="155"/>
                  </a:lnTo>
                  <a:lnTo>
                    <a:pt x="336" y="157"/>
                  </a:lnTo>
                  <a:lnTo>
                    <a:pt x="339" y="160"/>
                  </a:lnTo>
                  <a:lnTo>
                    <a:pt x="344" y="165"/>
                  </a:lnTo>
                  <a:lnTo>
                    <a:pt x="349" y="170"/>
                  </a:lnTo>
                  <a:lnTo>
                    <a:pt x="352" y="175"/>
                  </a:lnTo>
                  <a:lnTo>
                    <a:pt x="357" y="180"/>
                  </a:lnTo>
                  <a:lnTo>
                    <a:pt x="360" y="183"/>
                  </a:lnTo>
                  <a:lnTo>
                    <a:pt x="364" y="186"/>
                  </a:lnTo>
                  <a:lnTo>
                    <a:pt x="367" y="189"/>
                  </a:lnTo>
                  <a:lnTo>
                    <a:pt x="370" y="191"/>
                  </a:lnTo>
                  <a:lnTo>
                    <a:pt x="377" y="193"/>
                  </a:lnTo>
                  <a:lnTo>
                    <a:pt x="382" y="193"/>
                  </a:lnTo>
                  <a:lnTo>
                    <a:pt x="385" y="189"/>
                  </a:lnTo>
                  <a:lnTo>
                    <a:pt x="387" y="185"/>
                  </a:lnTo>
                  <a:lnTo>
                    <a:pt x="387" y="183"/>
                  </a:lnTo>
                  <a:lnTo>
                    <a:pt x="388" y="180"/>
                  </a:lnTo>
                  <a:lnTo>
                    <a:pt x="390" y="176"/>
                  </a:lnTo>
                  <a:lnTo>
                    <a:pt x="392" y="175"/>
                  </a:lnTo>
                  <a:lnTo>
                    <a:pt x="392" y="170"/>
                  </a:lnTo>
                  <a:lnTo>
                    <a:pt x="393" y="166"/>
                  </a:lnTo>
                  <a:lnTo>
                    <a:pt x="393" y="161"/>
                  </a:lnTo>
                  <a:lnTo>
                    <a:pt x="395" y="158"/>
                  </a:lnTo>
                  <a:lnTo>
                    <a:pt x="396" y="153"/>
                  </a:lnTo>
                  <a:lnTo>
                    <a:pt x="398" y="148"/>
                  </a:lnTo>
                  <a:lnTo>
                    <a:pt x="398" y="145"/>
                  </a:lnTo>
                  <a:lnTo>
                    <a:pt x="400" y="140"/>
                  </a:lnTo>
                  <a:lnTo>
                    <a:pt x="400" y="135"/>
                  </a:lnTo>
                  <a:lnTo>
                    <a:pt x="401" y="130"/>
                  </a:lnTo>
                  <a:lnTo>
                    <a:pt x="403" y="125"/>
                  </a:lnTo>
                  <a:lnTo>
                    <a:pt x="405" y="119"/>
                  </a:lnTo>
                  <a:lnTo>
                    <a:pt x="406" y="114"/>
                  </a:lnTo>
                  <a:lnTo>
                    <a:pt x="406" y="109"/>
                  </a:lnTo>
                  <a:lnTo>
                    <a:pt x="408" y="104"/>
                  </a:lnTo>
                  <a:lnTo>
                    <a:pt x="410" y="99"/>
                  </a:lnTo>
                  <a:lnTo>
                    <a:pt x="411" y="94"/>
                  </a:lnTo>
                  <a:lnTo>
                    <a:pt x="413" y="89"/>
                  </a:lnTo>
                  <a:lnTo>
                    <a:pt x="415" y="84"/>
                  </a:lnTo>
                  <a:lnTo>
                    <a:pt x="416" y="79"/>
                  </a:lnTo>
                  <a:lnTo>
                    <a:pt x="418" y="74"/>
                  </a:lnTo>
                  <a:lnTo>
                    <a:pt x="419" y="71"/>
                  </a:lnTo>
                  <a:lnTo>
                    <a:pt x="423" y="66"/>
                  </a:lnTo>
                  <a:lnTo>
                    <a:pt x="424" y="63"/>
                  </a:lnTo>
                  <a:lnTo>
                    <a:pt x="426" y="58"/>
                  </a:lnTo>
                  <a:lnTo>
                    <a:pt x="428" y="55"/>
                  </a:lnTo>
                  <a:lnTo>
                    <a:pt x="429" y="50"/>
                  </a:lnTo>
                  <a:lnTo>
                    <a:pt x="433" y="46"/>
                  </a:lnTo>
                  <a:lnTo>
                    <a:pt x="433" y="43"/>
                  </a:lnTo>
                  <a:lnTo>
                    <a:pt x="434" y="40"/>
                  </a:lnTo>
                  <a:lnTo>
                    <a:pt x="436" y="36"/>
                  </a:lnTo>
                  <a:lnTo>
                    <a:pt x="438" y="35"/>
                  </a:lnTo>
                  <a:lnTo>
                    <a:pt x="441" y="28"/>
                  </a:lnTo>
                  <a:lnTo>
                    <a:pt x="444" y="23"/>
                  </a:lnTo>
                  <a:lnTo>
                    <a:pt x="446" y="18"/>
                  </a:lnTo>
                  <a:lnTo>
                    <a:pt x="447" y="15"/>
                  </a:lnTo>
                  <a:lnTo>
                    <a:pt x="449" y="12"/>
                  </a:lnTo>
                  <a:lnTo>
                    <a:pt x="449" y="9"/>
                  </a:lnTo>
                  <a:lnTo>
                    <a:pt x="451" y="5"/>
                  </a:lnTo>
                  <a:lnTo>
                    <a:pt x="451" y="4"/>
                  </a:lnTo>
                  <a:lnTo>
                    <a:pt x="452" y="2"/>
                  </a:lnTo>
                  <a:lnTo>
                    <a:pt x="452" y="0"/>
                  </a:lnTo>
                  <a:lnTo>
                    <a:pt x="479" y="23"/>
                  </a:lnTo>
                  <a:lnTo>
                    <a:pt x="475" y="23"/>
                  </a:lnTo>
                  <a:lnTo>
                    <a:pt x="474" y="30"/>
                  </a:lnTo>
                  <a:lnTo>
                    <a:pt x="470" y="32"/>
                  </a:lnTo>
                  <a:lnTo>
                    <a:pt x="469" y="36"/>
                  </a:lnTo>
                  <a:lnTo>
                    <a:pt x="466" y="41"/>
                  </a:lnTo>
                  <a:lnTo>
                    <a:pt x="462" y="46"/>
                  </a:lnTo>
                  <a:lnTo>
                    <a:pt x="459" y="51"/>
                  </a:lnTo>
                  <a:lnTo>
                    <a:pt x="456" y="56"/>
                  </a:lnTo>
                  <a:lnTo>
                    <a:pt x="452" y="63"/>
                  </a:lnTo>
                  <a:lnTo>
                    <a:pt x="449" y="68"/>
                  </a:lnTo>
                  <a:lnTo>
                    <a:pt x="446" y="73"/>
                  </a:lnTo>
                  <a:lnTo>
                    <a:pt x="443" y="79"/>
                  </a:lnTo>
                  <a:lnTo>
                    <a:pt x="439" y="84"/>
                  </a:lnTo>
                  <a:lnTo>
                    <a:pt x="438" y="89"/>
                  </a:lnTo>
                  <a:lnTo>
                    <a:pt x="436" y="91"/>
                  </a:lnTo>
                  <a:lnTo>
                    <a:pt x="434" y="94"/>
                  </a:lnTo>
                  <a:lnTo>
                    <a:pt x="433" y="97"/>
                  </a:lnTo>
                  <a:lnTo>
                    <a:pt x="433" y="102"/>
                  </a:lnTo>
                  <a:lnTo>
                    <a:pt x="431" y="107"/>
                  </a:lnTo>
                  <a:lnTo>
                    <a:pt x="428" y="112"/>
                  </a:lnTo>
                  <a:lnTo>
                    <a:pt x="426" y="117"/>
                  </a:lnTo>
                  <a:lnTo>
                    <a:pt x="426" y="122"/>
                  </a:lnTo>
                  <a:lnTo>
                    <a:pt x="424" y="127"/>
                  </a:lnTo>
                  <a:lnTo>
                    <a:pt x="423" y="134"/>
                  </a:lnTo>
                  <a:lnTo>
                    <a:pt x="421" y="137"/>
                  </a:lnTo>
                  <a:lnTo>
                    <a:pt x="421" y="140"/>
                  </a:lnTo>
                  <a:lnTo>
                    <a:pt x="419" y="143"/>
                  </a:lnTo>
                  <a:lnTo>
                    <a:pt x="419" y="147"/>
                  </a:lnTo>
                  <a:lnTo>
                    <a:pt x="418" y="150"/>
                  </a:lnTo>
                  <a:lnTo>
                    <a:pt x="416" y="153"/>
                  </a:lnTo>
                  <a:lnTo>
                    <a:pt x="416" y="157"/>
                  </a:lnTo>
                  <a:lnTo>
                    <a:pt x="415" y="160"/>
                  </a:lnTo>
                  <a:lnTo>
                    <a:pt x="415" y="161"/>
                  </a:lnTo>
                  <a:lnTo>
                    <a:pt x="413" y="166"/>
                  </a:lnTo>
                  <a:lnTo>
                    <a:pt x="413" y="170"/>
                  </a:lnTo>
                  <a:lnTo>
                    <a:pt x="411" y="173"/>
                  </a:lnTo>
                  <a:lnTo>
                    <a:pt x="410" y="178"/>
                  </a:lnTo>
                  <a:lnTo>
                    <a:pt x="408" y="185"/>
                  </a:lnTo>
                  <a:lnTo>
                    <a:pt x="408" y="188"/>
                  </a:lnTo>
                  <a:lnTo>
                    <a:pt x="406" y="191"/>
                  </a:lnTo>
                  <a:lnTo>
                    <a:pt x="406" y="194"/>
                  </a:lnTo>
                  <a:lnTo>
                    <a:pt x="405" y="198"/>
                  </a:lnTo>
                  <a:lnTo>
                    <a:pt x="403" y="203"/>
                  </a:lnTo>
                  <a:lnTo>
                    <a:pt x="401" y="209"/>
                  </a:lnTo>
                  <a:lnTo>
                    <a:pt x="401" y="214"/>
                  </a:lnTo>
                  <a:lnTo>
                    <a:pt x="400" y="221"/>
                  </a:lnTo>
                  <a:lnTo>
                    <a:pt x="398" y="224"/>
                  </a:lnTo>
                  <a:lnTo>
                    <a:pt x="398" y="229"/>
                  </a:lnTo>
                  <a:lnTo>
                    <a:pt x="396" y="232"/>
                  </a:lnTo>
                  <a:lnTo>
                    <a:pt x="396" y="237"/>
                  </a:lnTo>
                  <a:lnTo>
                    <a:pt x="395" y="239"/>
                  </a:lnTo>
                  <a:lnTo>
                    <a:pt x="395" y="244"/>
                  </a:lnTo>
                  <a:lnTo>
                    <a:pt x="395" y="245"/>
                  </a:lnTo>
                  <a:lnTo>
                    <a:pt x="395" y="247"/>
                  </a:lnTo>
                  <a:lnTo>
                    <a:pt x="392" y="250"/>
                  </a:lnTo>
                  <a:lnTo>
                    <a:pt x="387" y="249"/>
                  </a:lnTo>
                  <a:lnTo>
                    <a:pt x="383" y="247"/>
                  </a:lnTo>
                  <a:lnTo>
                    <a:pt x="378" y="244"/>
                  </a:lnTo>
                  <a:lnTo>
                    <a:pt x="375" y="240"/>
                  </a:lnTo>
                  <a:lnTo>
                    <a:pt x="372" y="237"/>
                  </a:lnTo>
                  <a:lnTo>
                    <a:pt x="367" y="234"/>
                  </a:lnTo>
                  <a:lnTo>
                    <a:pt x="364" y="229"/>
                  </a:lnTo>
                  <a:lnTo>
                    <a:pt x="359" y="224"/>
                  </a:lnTo>
                  <a:lnTo>
                    <a:pt x="355" y="221"/>
                  </a:lnTo>
                  <a:lnTo>
                    <a:pt x="352" y="216"/>
                  </a:lnTo>
                  <a:lnTo>
                    <a:pt x="350" y="212"/>
                  </a:lnTo>
                  <a:lnTo>
                    <a:pt x="347" y="208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2" y="196"/>
                  </a:lnTo>
                  <a:lnTo>
                    <a:pt x="339" y="193"/>
                  </a:lnTo>
                  <a:lnTo>
                    <a:pt x="337" y="191"/>
                  </a:lnTo>
                  <a:lnTo>
                    <a:pt x="334" y="188"/>
                  </a:lnTo>
                  <a:lnTo>
                    <a:pt x="332" y="185"/>
                  </a:lnTo>
                  <a:lnTo>
                    <a:pt x="329" y="181"/>
                  </a:lnTo>
                  <a:lnTo>
                    <a:pt x="326" y="178"/>
                  </a:lnTo>
                  <a:lnTo>
                    <a:pt x="321" y="173"/>
                  </a:lnTo>
                  <a:lnTo>
                    <a:pt x="318" y="170"/>
                  </a:lnTo>
                  <a:lnTo>
                    <a:pt x="313" y="166"/>
                  </a:lnTo>
                  <a:lnTo>
                    <a:pt x="309" y="161"/>
                  </a:lnTo>
                  <a:lnTo>
                    <a:pt x="306" y="158"/>
                  </a:lnTo>
                  <a:lnTo>
                    <a:pt x="303" y="155"/>
                  </a:lnTo>
                  <a:lnTo>
                    <a:pt x="298" y="150"/>
                  </a:lnTo>
                  <a:lnTo>
                    <a:pt x="293" y="145"/>
                  </a:lnTo>
                  <a:lnTo>
                    <a:pt x="288" y="140"/>
                  </a:lnTo>
                  <a:lnTo>
                    <a:pt x="285" y="137"/>
                  </a:lnTo>
                  <a:lnTo>
                    <a:pt x="281" y="134"/>
                  </a:lnTo>
                  <a:lnTo>
                    <a:pt x="276" y="130"/>
                  </a:lnTo>
                  <a:lnTo>
                    <a:pt x="273" y="125"/>
                  </a:lnTo>
                  <a:lnTo>
                    <a:pt x="270" y="122"/>
                  </a:lnTo>
                  <a:lnTo>
                    <a:pt x="265" y="119"/>
                  </a:lnTo>
                  <a:lnTo>
                    <a:pt x="262" y="115"/>
                  </a:lnTo>
                  <a:lnTo>
                    <a:pt x="258" y="112"/>
                  </a:lnTo>
                  <a:lnTo>
                    <a:pt x="255" y="109"/>
                  </a:lnTo>
                  <a:lnTo>
                    <a:pt x="250" y="104"/>
                  </a:lnTo>
                  <a:lnTo>
                    <a:pt x="245" y="99"/>
                  </a:lnTo>
                  <a:lnTo>
                    <a:pt x="242" y="96"/>
                  </a:lnTo>
                  <a:lnTo>
                    <a:pt x="237" y="92"/>
                  </a:lnTo>
                  <a:lnTo>
                    <a:pt x="234" y="91"/>
                  </a:lnTo>
                  <a:lnTo>
                    <a:pt x="230" y="89"/>
                  </a:lnTo>
                  <a:lnTo>
                    <a:pt x="227" y="87"/>
                  </a:lnTo>
                  <a:lnTo>
                    <a:pt x="224" y="86"/>
                  </a:lnTo>
                  <a:lnTo>
                    <a:pt x="221" y="86"/>
                  </a:lnTo>
                  <a:lnTo>
                    <a:pt x="217" y="86"/>
                  </a:lnTo>
                  <a:lnTo>
                    <a:pt x="212" y="87"/>
                  </a:lnTo>
                  <a:lnTo>
                    <a:pt x="207" y="89"/>
                  </a:lnTo>
                  <a:lnTo>
                    <a:pt x="202" y="91"/>
                  </a:lnTo>
                  <a:lnTo>
                    <a:pt x="198" y="92"/>
                  </a:lnTo>
                  <a:lnTo>
                    <a:pt x="194" y="92"/>
                  </a:lnTo>
                  <a:lnTo>
                    <a:pt x="191" y="94"/>
                  </a:lnTo>
                  <a:lnTo>
                    <a:pt x="186" y="96"/>
                  </a:lnTo>
                  <a:lnTo>
                    <a:pt x="181" y="99"/>
                  </a:lnTo>
                  <a:lnTo>
                    <a:pt x="176" y="101"/>
                  </a:lnTo>
                  <a:lnTo>
                    <a:pt x="170" y="104"/>
                  </a:lnTo>
                  <a:lnTo>
                    <a:pt x="165" y="107"/>
                  </a:lnTo>
                  <a:lnTo>
                    <a:pt x="160" y="111"/>
                  </a:lnTo>
                  <a:lnTo>
                    <a:pt x="153" y="114"/>
                  </a:lnTo>
                  <a:lnTo>
                    <a:pt x="148" y="117"/>
                  </a:lnTo>
                  <a:lnTo>
                    <a:pt x="143" y="120"/>
                  </a:lnTo>
                  <a:lnTo>
                    <a:pt x="140" y="125"/>
                  </a:lnTo>
                  <a:lnTo>
                    <a:pt x="135" y="129"/>
                  </a:lnTo>
                  <a:lnTo>
                    <a:pt x="132" y="132"/>
                  </a:lnTo>
                  <a:lnTo>
                    <a:pt x="130" y="135"/>
                  </a:lnTo>
                  <a:lnTo>
                    <a:pt x="130" y="138"/>
                  </a:lnTo>
                  <a:lnTo>
                    <a:pt x="127" y="145"/>
                  </a:lnTo>
                  <a:lnTo>
                    <a:pt x="127" y="150"/>
                  </a:lnTo>
                  <a:lnTo>
                    <a:pt x="127" y="155"/>
                  </a:lnTo>
                  <a:lnTo>
                    <a:pt x="127" y="160"/>
                  </a:lnTo>
                  <a:lnTo>
                    <a:pt x="128" y="161"/>
                  </a:lnTo>
                  <a:lnTo>
                    <a:pt x="132" y="163"/>
                  </a:lnTo>
                  <a:lnTo>
                    <a:pt x="133" y="163"/>
                  </a:lnTo>
                  <a:lnTo>
                    <a:pt x="137" y="163"/>
                  </a:lnTo>
                  <a:lnTo>
                    <a:pt x="142" y="163"/>
                  </a:lnTo>
                  <a:lnTo>
                    <a:pt x="147" y="161"/>
                  </a:lnTo>
                  <a:lnTo>
                    <a:pt x="150" y="160"/>
                  </a:lnTo>
                  <a:lnTo>
                    <a:pt x="155" y="158"/>
                  </a:lnTo>
                  <a:lnTo>
                    <a:pt x="160" y="155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6" y="143"/>
                  </a:lnTo>
                  <a:lnTo>
                    <a:pt x="183" y="138"/>
                  </a:lnTo>
                  <a:lnTo>
                    <a:pt x="189" y="135"/>
                  </a:lnTo>
                  <a:lnTo>
                    <a:pt x="194" y="132"/>
                  </a:lnTo>
                  <a:lnTo>
                    <a:pt x="201" y="127"/>
                  </a:lnTo>
                  <a:lnTo>
                    <a:pt x="206" y="124"/>
                  </a:lnTo>
                  <a:lnTo>
                    <a:pt x="212" y="122"/>
                  </a:lnTo>
                  <a:lnTo>
                    <a:pt x="217" y="120"/>
                  </a:lnTo>
                  <a:lnTo>
                    <a:pt x="224" y="120"/>
                  </a:lnTo>
                  <a:lnTo>
                    <a:pt x="229" y="120"/>
                  </a:lnTo>
                  <a:lnTo>
                    <a:pt x="235" y="122"/>
                  </a:lnTo>
                  <a:lnTo>
                    <a:pt x="239" y="124"/>
                  </a:lnTo>
                  <a:lnTo>
                    <a:pt x="242" y="125"/>
                  </a:lnTo>
                  <a:lnTo>
                    <a:pt x="245" y="127"/>
                  </a:lnTo>
                  <a:lnTo>
                    <a:pt x="247" y="129"/>
                  </a:lnTo>
                  <a:lnTo>
                    <a:pt x="247" y="132"/>
                  </a:lnTo>
                  <a:lnTo>
                    <a:pt x="245" y="134"/>
                  </a:lnTo>
                  <a:lnTo>
                    <a:pt x="240" y="137"/>
                  </a:lnTo>
                  <a:lnTo>
                    <a:pt x="235" y="140"/>
                  </a:lnTo>
                  <a:lnTo>
                    <a:pt x="234" y="143"/>
                  </a:lnTo>
                  <a:lnTo>
                    <a:pt x="230" y="147"/>
                  </a:lnTo>
                  <a:lnTo>
                    <a:pt x="229" y="148"/>
                  </a:lnTo>
                  <a:lnTo>
                    <a:pt x="227" y="153"/>
                  </a:lnTo>
                  <a:lnTo>
                    <a:pt x="225" y="155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2" y="157"/>
                  </a:lnTo>
                  <a:lnTo>
                    <a:pt x="235" y="155"/>
                  </a:lnTo>
                  <a:lnTo>
                    <a:pt x="240" y="155"/>
                  </a:lnTo>
                  <a:lnTo>
                    <a:pt x="245" y="153"/>
                  </a:lnTo>
                  <a:lnTo>
                    <a:pt x="250" y="150"/>
                  </a:lnTo>
                  <a:lnTo>
                    <a:pt x="257" y="148"/>
                  </a:lnTo>
                  <a:lnTo>
                    <a:pt x="262" y="147"/>
                  </a:lnTo>
                  <a:lnTo>
                    <a:pt x="267" y="145"/>
                  </a:lnTo>
                  <a:lnTo>
                    <a:pt x="272" y="145"/>
                  </a:lnTo>
                  <a:lnTo>
                    <a:pt x="275" y="145"/>
                  </a:lnTo>
                  <a:lnTo>
                    <a:pt x="278" y="147"/>
                  </a:lnTo>
                  <a:lnTo>
                    <a:pt x="280" y="148"/>
                  </a:lnTo>
                  <a:lnTo>
                    <a:pt x="281" y="153"/>
                  </a:lnTo>
                  <a:lnTo>
                    <a:pt x="280" y="157"/>
                  </a:lnTo>
                  <a:lnTo>
                    <a:pt x="280" y="160"/>
                  </a:lnTo>
                  <a:lnTo>
                    <a:pt x="280" y="163"/>
                  </a:lnTo>
                  <a:lnTo>
                    <a:pt x="280" y="166"/>
                  </a:lnTo>
                  <a:lnTo>
                    <a:pt x="278" y="171"/>
                  </a:lnTo>
                  <a:lnTo>
                    <a:pt x="280" y="175"/>
                  </a:lnTo>
                  <a:lnTo>
                    <a:pt x="280" y="178"/>
                  </a:lnTo>
                  <a:lnTo>
                    <a:pt x="283" y="183"/>
                  </a:lnTo>
                  <a:lnTo>
                    <a:pt x="285" y="186"/>
                  </a:lnTo>
                  <a:lnTo>
                    <a:pt x="288" y="191"/>
                  </a:lnTo>
                  <a:lnTo>
                    <a:pt x="291" y="194"/>
                  </a:lnTo>
                  <a:lnTo>
                    <a:pt x="296" y="201"/>
                  </a:lnTo>
                  <a:lnTo>
                    <a:pt x="298" y="203"/>
                  </a:lnTo>
                  <a:lnTo>
                    <a:pt x="299" y="206"/>
                  </a:lnTo>
                  <a:lnTo>
                    <a:pt x="303" y="211"/>
                  </a:lnTo>
                  <a:lnTo>
                    <a:pt x="304" y="214"/>
                  </a:lnTo>
                  <a:lnTo>
                    <a:pt x="306" y="217"/>
                  </a:lnTo>
                  <a:lnTo>
                    <a:pt x="309" y="222"/>
                  </a:lnTo>
                  <a:lnTo>
                    <a:pt x="311" y="226"/>
                  </a:lnTo>
                  <a:lnTo>
                    <a:pt x="314" y="231"/>
                  </a:lnTo>
                  <a:lnTo>
                    <a:pt x="316" y="236"/>
                  </a:lnTo>
                  <a:lnTo>
                    <a:pt x="318" y="239"/>
                  </a:lnTo>
                  <a:lnTo>
                    <a:pt x="321" y="244"/>
                  </a:lnTo>
                  <a:lnTo>
                    <a:pt x="322" y="249"/>
                  </a:lnTo>
                  <a:lnTo>
                    <a:pt x="326" y="254"/>
                  </a:lnTo>
                  <a:lnTo>
                    <a:pt x="327" y="259"/>
                  </a:lnTo>
                  <a:lnTo>
                    <a:pt x="329" y="262"/>
                  </a:lnTo>
                  <a:lnTo>
                    <a:pt x="332" y="268"/>
                  </a:lnTo>
                  <a:lnTo>
                    <a:pt x="334" y="272"/>
                  </a:lnTo>
                  <a:lnTo>
                    <a:pt x="336" y="275"/>
                  </a:lnTo>
                  <a:lnTo>
                    <a:pt x="339" y="280"/>
                  </a:lnTo>
                  <a:lnTo>
                    <a:pt x="341" y="283"/>
                  </a:lnTo>
                  <a:lnTo>
                    <a:pt x="344" y="288"/>
                  </a:lnTo>
                  <a:lnTo>
                    <a:pt x="346" y="291"/>
                  </a:lnTo>
                  <a:lnTo>
                    <a:pt x="347" y="295"/>
                  </a:lnTo>
                  <a:lnTo>
                    <a:pt x="350" y="298"/>
                  </a:lnTo>
                  <a:lnTo>
                    <a:pt x="355" y="303"/>
                  </a:lnTo>
                  <a:lnTo>
                    <a:pt x="360" y="306"/>
                  </a:lnTo>
                  <a:lnTo>
                    <a:pt x="365" y="310"/>
                  </a:lnTo>
                  <a:lnTo>
                    <a:pt x="370" y="311"/>
                  </a:lnTo>
                  <a:lnTo>
                    <a:pt x="375" y="308"/>
                  </a:lnTo>
                  <a:lnTo>
                    <a:pt x="380" y="306"/>
                  </a:lnTo>
                  <a:lnTo>
                    <a:pt x="385" y="303"/>
                  </a:lnTo>
                  <a:lnTo>
                    <a:pt x="390" y="300"/>
                  </a:lnTo>
                  <a:lnTo>
                    <a:pt x="393" y="295"/>
                  </a:lnTo>
                  <a:lnTo>
                    <a:pt x="398" y="288"/>
                  </a:lnTo>
                  <a:lnTo>
                    <a:pt x="400" y="285"/>
                  </a:lnTo>
                  <a:lnTo>
                    <a:pt x="401" y="282"/>
                  </a:lnTo>
                  <a:lnTo>
                    <a:pt x="405" y="278"/>
                  </a:lnTo>
                  <a:lnTo>
                    <a:pt x="406" y="275"/>
                  </a:lnTo>
                  <a:lnTo>
                    <a:pt x="408" y="270"/>
                  </a:lnTo>
                  <a:lnTo>
                    <a:pt x="410" y="265"/>
                  </a:lnTo>
                  <a:lnTo>
                    <a:pt x="411" y="260"/>
                  </a:lnTo>
                  <a:lnTo>
                    <a:pt x="415" y="257"/>
                  </a:lnTo>
                  <a:lnTo>
                    <a:pt x="416" y="252"/>
                  </a:lnTo>
                  <a:lnTo>
                    <a:pt x="418" y="247"/>
                  </a:lnTo>
                  <a:lnTo>
                    <a:pt x="419" y="242"/>
                  </a:lnTo>
                  <a:lnTo>
                    <a:pt x="421" y="237"/>
                  </a:lnTo>
                  <a:lnTo>
                    <a:pt x="423" y="232"/>
                  </a:lnTo>
                  <a:lnTo>
                    <a:pt x="424" y="227"/>
                  </a:lnTo>
                  <a:lnTo>
                    <a:pt x="426" y="221"/>
                  </a:lnTo>
                  <a:lnTo>
                    <a:pt x="428" y="216"/>
                  </a:lnTo>
                  <a:lnTo>
                    <a:pt x="431" y="211"/>
                  </a:lnTo>
                  <a:lnTo>
                    <a:pt x="433" y="204"/>
                  </a:lnTo>
                  <a:lnTo>
                    <a:pt x="434" y="199"/>
                  </a:lnTo>
                  <a:lnTo>
                    <a:pt x="436" y="194"/>
                  </a:lnTo>
                  <a:lnTo>
                    <a:pt x="436" y="188"/>
                  </a:lnTo>
                  <a:lnTo>
                    <a:pt x="438" y="183"/>
                  </a:lnTo>
                  <a:lnTo>
                    <a:pt x="439" y="178"/>
                  </a:lnTo>
                  <a:lnTo>
                    <a:pt x="441" y="173"/>
                  </a:lnTo>
                  <a:lnTo>
                    <a:pt x="443" y="168"/>
                  </a:lnTo>
                  <a:lnTo>
                    <a:pt x="444" y="163"/>
                  </a:lnTo>
                  <a:lnTo>
                    <a:pt x="446" y="160"/>
                  </a:lnTo>
                  <a:lnTo>
                    <a:pt x="447" y="157"/>
                  </a:lnTo>
                  <a:lnTo>
                    <a:pt x="449" y="153"/>
                  </a:lnTo>
                  <a:lnTo>
                    <a:pt x="451" y="148"/>
                  </a:lnTo>
                  <a:lnTo>
                    <a:pt x="452" y="147"/>
                  </a:lnTo>
                  <a:lnTo>
                    <a:pt x="456" y="143"/>
                  </a:lnTo>
                  <a:lnTo>
                    <a:pt x="459" y="138"/>
                  </a:lnTo>
                  <a:lnTo>
                    <a:pt x="462" y="135"/>
                  </a:lnTo>
                  <a:lnTo>
                    <a:pt x="466" y="130"/>
                  </a:lnTo>
                  <a:lnTo>
                    <a:pt x="469" y="129"/>
                  </a:lnTo>
                  <a:lnTo>
                    <a:pt x="470" y="125"/>
                  </a:lnTo>
                  <a:lnTo>
                    <a:pt x="474" y="125"/>
                  </a:lnTo>
                  <a:lnTo>
                    <a:pt x="477" y="122"/>
                  </a:lnTo>
                  <a:lnTo>
                    <a:pt x="479" y="122"/>
                  </a:lnTo>
                  <a:lnTo>
                    <a:pt x="523" y="165"/>
                  </a:lnTo>
                  <a:lnTo>
                    <a:pt x="584" y="194"/>
                  </a:lnTo>
                  <a:lnTo>
                    <a:pt x="618" y="198"/>
                  </a:lnTo>
                  <a:lnTo>
                    <a:pt x="618" y="19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4932363" y="4189413"/>
              <a:ext cx="527050" cy="757238"/>
            </a:xfrm>
            <a:custGeom>
              <a:avLst/>
              <a:gdLst/>
              <a:ahLst/>
              <a:cxnLst>
                <a:cxn ang="0">
                  <a:pos x="309" y="41"/>
                </a:cxn>
                <a:cxn ang="0">
                  <a:pos x="278" y="26"/>
                </a:cxn>
                <a:cxn ang="0">
                  <a:pos x="253" y="17"/>
                </a:cxn>
                <a:cxn ang="0">
                  <a:pos x="222" y="5"/>
                </a:cxn>
                <a:cxn ang="0">
                  <a:pos x="201" y="2"/>
                </a:cxn>
                <a:cxn ang="0">
                  <a:pos x="173" y="26"/>
                </a:cxn>
                <a:cxn ang="0">
                  <a:pos x="145" y="54"/>
                </a:cxn>
                <a:cxn ang="0">
                  <a:pos x="128" y="84"/>
                </a:cxn>
                <a:cxn ang="0">
                  <a:pos x="133" y="109"/>
                </a:cxn>
                <a:cxn ang="0">
                  <a:pos x="133" y="135"/>
                </a:cxn>
                <a:cxn ang="0">
                  <a:pos x="105" y="151"/>
                </a:cxn>
                <a:cxn ang="0">
                  <a:pos x="76" y="170"/>
                </a:cxn>
                <a:cxn ang="0">
                  <a:pos x="51" y="189"/>
                </a:cxn>
                <a:cxn ang="0">
                  <a:pos x="35" y="217"/>
                </a:cxn>
                <a:cxn ang="0">
                  <a:pos x="26" y="245"/>
                </a:cxn>
                <a:cxn ang="0">
                  <a:pos x="20" y="272"/>
                </a:cxn>
                <a:cxn ang="0">
                  <a:pos x="13" y="301"/>
                </a:cxn>
                <a:cxn ang="0">
                  <a:pos x="8" y="329"/>
                </a:cxn>
                <a:cxn ang="0">
                  <a:pos x="3" y="357"/>
                </a:cxn>
                <a:cxn ang="0">
                  <a:pos x="0" y="383"/>
                </a:cxn>
                <a:cxn ang="0">
                  <a:pos x="0" y="411"/>
                </a:cxn>
                <a:cxn ang="0">
                  <a:pos x="0" y="436"/>
                </a:cxn>
                <a:cxn ang="0">
                  <a:pos x="10" y="464"/>
                </a:cxn>
                <a:cxn ang="0">
                  <a:pos x="28" y="475"/>
                </a:cxn>
                <a:cxn ang="0">
                  <a:pos x="44" y="472"/>
                </a:cxn>
                <a:cxn ang="0">
                  <a:pos x="81" y="462"/>
                </a:cxn>
                <a:cxn ang="0">
                  <a:pos x="90" y="434"/>
                </a:cxn>
                <a:cxn ang="0">
                  <a:pos x="100" y="410"/>
                </a:cxn>
                <a:cxn ang="0">
                  <a:pos x="110" y="382"/>
                </a:cxn>
                <a:cxn ang="0">
                  <a:pos x="125" y="350"/>
                </a:cxn>
                <a:cxn ang="0">
                  <a:pos x="150" y="313"/>
                </a:cxn>
                <a:cxn ang="0">
                  <a:pos x="164" y="293"/>
                </a:cxn>
                <a:cxn ang="0">
                  <a:pos x="150" y="249"/>
                </a:cxn>
                <a:cxn ang="0">
                  <a:pos x="122" y="262"/>
                </a:cxn>
                <a:cxn ang="0">
                  <a:pos x="102" y="288"/>
                </a:cxn>
                <a:cxn ang="0">
                  <a:pos x="89" y="311"/>
                </a:cxn>
                <a:cxn ang="0">
                  <a:pos x="77" y="334"/>
                </a:cxn>
                <a:cxn ang="0">
                  <a:pos x="72" y="367"/>
                </a:cxn>
                <a:cxn ang="0">
                  <a:pos x="84" y="398"/>
                </a:cxn>
                <a:cxn ang="0">
                  <a:pos x="76" y="425"/>
                </a:cxn>
                <a:cxn ang="0">
                  <a:pos x="61" y="452"/>
                </a:cxn>
                <a:cxn ang="0">
                  <a:pos x="31" y="457"/>
                </a:cxn>
                <a:cxn ang="0">
                  <a:pos x="21" y="439"/>
                </a:cxn>
                <a:cxn ang="0">
                  <a:pos x="23" y="411"/>
                </a:cxn>
                <a:cxn ang="0">
                  <a:pos x="26" y="383"/>
                </a:cxn>
                <a:cxn ang="0">
                  <a:pos x="30" y="352"/>
                </a:cxn>
                <a:cxn ang="0">
                  <a:pos x="35" y="321"/>
                </a:cxn>
                <a:cxn ang="0">
                  <a:pos x="39" y="290"/>
                </a:cxn>
                <a:cxn ang="0">
                  <a:pos x="43" y="263"/>
                </a:cxn>
                <a:cxn ang="0">
                  <a:pos x="49" y="239"/>
                </a:cxn>
                <a:cxn ang="0">
                  <a:pos x="62" y="214"/>
                </a:cxn>
                <a:cxn ang="0">
                  <a:pos x="89" y="198"/>
                </a:cxn>
                <a:cxn ang="0">
                  <a:pos x="110" y="171"/>
                </a:cxn>
                <a:cxn ang="0">
                  <a:pos x="135" y="147"/>
                </a:cxn>
                <a:cxn ang="0">
                  <a:pos x="159" y="140"/>
                </a:cxn>
                <a:cxn ang="0">
                  <a:pos x="163" y="117"/>
                </a:cxn>
                <a:cxn ang="0">
                  <a:pos x="171" y="92"/>
                </a:cxn>
                <a:cxn ang="0">
                  <a:pos x="206" y="56"/>
                </a:cxn>
                <a:cxn ang="0">
                  <a:pos x="235" y="30"/>
                </a:cxn>
                <a:cxn ang="0">
                  <a:pos x="261" y="40"/>
                </a:cxn>
                <a:cxn ang="0">
                  <a:pos x="283" y="76"/>
                </a:cxn>
              </a:cxnLst>
              <a:rect l="0" t="0" r="r" b="b"/>
              <a:pathLst>
                <a:path w="332" h="477">
                  <a:moveTo>
                    <a:pt x="332" y="69"/>
                  </a:moveTo>
                  <a:lnTo>
                    <a:pt x="326" y="49"/>
                  </a:lnTo>
                  <a:lnTo>
                    <a:pt x="324" y="49"/>
                  </a:lnTo>
                  <a:lnTo>
                    <a:pt x="322" y="48"/>
                  </a:lnTo>
                  <a:lnTo>
                    <a:pt x="319" y="46"/>
                  </a:lnTo>
                  <a:lnTo>
                    <a:pt x="316" y="45"/>
                  </a:lnTo>
                  <a:lnTo>
                    <a:pt x="309" y="41"/>
                  </a:lnTo>
                  <a:lnTo>
                    <a:pt x="304" y="40"/>
                  </a:lnTo>
                  <a:lnTo>
                    <a:pt x="298" y="36"/>
                  </a:lnTo>
                  <a:lnTo>
                    <a:pt x="293" y="33"/>
                  </a:lnTo>
                  <a:lnTo>
                    <a:pt x="288" y="31"/>
                  </a:lnTo>
                  <a:lnTo>
                    <a:pt x="284" y="30"/>
                  </a:lnTo>
                  <a:lnTo>
                    <a:pt x="281" y="28"/>
                  </a:lnTo>
                  <a:lnTo>
                    <a:pt x="278" y="26"/>
                  </a:lnTo>
                  <a:lnTo>
                    <a:pt x="275" y="25"/>
                  </a:lnTo>
                  <a:lnTo>
                    <a:pt x="271" y="23"/>
                  </a:lnTo>
                  <a:lnTo>
                    <a:pt x="268" y="22"/>
                  </a:lnTo>
                  <a:lnTo>
                    <a:pt x="263" y="22"/>
                  </a:lnTo>
                  <a:lnTo>
                    <a:pt x="260" y="18"/>
                  </a:lnTo>
                  <a:lnTo>
                    <a:pt x="256" y="17"/>
                  </a:lnTo>
                  <a:lnTo>
                    <a:pt x="253" y="17"/>
                  </a:lnTo>
                  <a:lnTo>
                    <a:pt x="250" y="15"/>
                  </a:lnTo>
                  <a:lnTo>
                    <a:pt x="245" y="13"/>
                  </a:lnTo>
                  <a:lnTo>
                    <a:pt x="240" y="12"/>
                  </a:lnTo>
                  <a:lnTo>
                    <a:pt x="235" y="10"/>
                  </a:lnTo>
                  <a:lnTo>
                    <a:pt x="230" y="8"/>
                  </a:lnTo>
                  <a:lnTo>
                    <a:pt x="225" y="5"/>
                  </a:lnTo>
                  <a:lnTo>
                    <a:pt x="222" y="5"/>
                  </a:lnTo>
                  <a:lnTo>
                    <a:pt x="219" y="3"/>
                  </a:lnTo>
                  <a:lnTo>
                    <a:pt x="215" y="3"/>
                  </a:lnTo>
                  <a:lnTo>
                    <a:pt x="214" y="2"/>
                  </a:lnTo>
                  <a:lnTo>
                    <a:pt x="212" y="2"/>
                  </a:lnTo>
                  <a:lnTo>
                    <a:pt x="207" y="0"/>
                  </a:lnTo>
                  <a:lnTo>
                    <a:pt x="204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6" y="5"/>
                  </a:lnTo>
                  <a:lnTo>
                    <a:pt x="192" y="8"/>
                  </a:lnTo>
                  <a:lnTo>
                    <a:pt x="189" y="12"/>
                  </a:lnTo>
                  <a:lnTo>
                    <a:pt x="184" y="17"/>
                  </a:lnTo>
                  <a:lnTo>
                    <a:pt x="178" y="22"/>
                  </a:lnTo>
                  <a:lnTo>
                    <a:pt x="173" y="26"/>
                  </a:lnTo>
                  <a:lnTo>
                    <a:pt x="169" y="30"/>
                  </a:lnTo>
                  <a:lnTo>
                    <a:pt x="166" y="33"/>
                  </a:lnTo>
                  <a:lnTo>
                    <a:pt x="164" y="36"/>
                  </a:lnTo>
                  <a:lnTo>
                    <a:pt x="161" y="40"/>
                  </a:lnTo>
                  <a:lnTo>
                    <a:pt x="155" y="46"/>
                  </a:lnTo>
                  <a:lnTo>
                    <a:pt x="148" y="53"/>
                  </a:lnTo>
                  <a:lnTo>
                    <a:pt x="145" y="54"/>
                  </a:lnTo>
                  <a:lnTo>
                    <a:pt x="143" y="58"/>
                  </a:lnTo>
                  <a:lnTo>
                    <a:pt x="140" y="61"/>
                  </a:lnTo>
                  <a:lnTo>
                    <a:pt x="138" y="64"/>
                  </a:lnTo>
                  <a:lnTo>
                    <a:pt x="133" y="69"/>
                  </a:lnTo>
                  <a:lnTo>
                    <a:pt x="132" y="76"/>
                  </a:lnTo>
                  <a:lnTo>
                    <a:pt x="128" y="81"/>
                  </a:lnTo>
                  <a:lnTo>
                    <a:pt x="128" y="84"/>
                  </a:lnTo>
                  <a:lnTo>
                    <a:pt x="128" y="89"/>
                  </a:lnTo>
                  <a:lnTo>
                    <a:pt x="128" y="92"/>
                  </a:lnTo>
                  <a:lnTo>
                    <a:pt x="128" y="96"/>
                  </a:lnTo>
                  <a:lnTo>
                    <a:pt x="130" y="99"/>
                  </a:lnTo>
                  <a:lnTo>
                    <a:pt x="132" y="102"/>
                  </a:lnTo>
                  <a:lnTo>
                    <a:pt x="132" y="105"/>
                  </a:lnTo>
                  <a:lnTo>
                    <a:pt x="133" y="109"/>
                  </a:lnTo>
                  <a:lnTo>
                    <a:pt x="135" y="112"/>
                  </a:lnTo>
                  <a:lnTo>
                    <a:pt x="136" y="117"/>
                  </a:lnTo>
                  <a:lnTo>
                    <a:pt x="138" y="124"/>
                  </a:lnTo>
                  <a:lnTo>
                    <a:pt x="138" y="127"/>
                  </a:lnTo>
                  <a:lnTo>
                    <a:pt x="138" y="132"/>
                  </a:lnTo>
                  <a:lnTo>
                    <a:pt x="136" y="133"/>
                  </a:lnTo>
                  <a:lnTo>
                    <a:pt x="133" y="135"/>
                  </a:lnTo>
                  <a:lnTo>
                    <a:pt x="128" y="138"/>
                  </a:lnTo>
                  <a:lnTo>
                    <a:pt x="123" y="143"/>
                  </a:lnTo>
                  <a:lnTo>
                    <a:pt x="120" y="145"/>
                  </a:lnTo>
                  <a:lnTo>
                    <a:pt x="115" y="147"/>
                  </a:lnTo>
                  <a:lnTo>
                    <a:pt x="112" y="148"/>
                  </a:lnTo>
                  <a:lnTo>
                    <a:pt x="109" y="150"/>
                  </a:lnTo>
                  <a:lnTo>
                    <a:pt x="105" y="151"/>
                  </a:lnTo>
                  <a:lnTo>
                    <a:pt x="100" y="155"/>
                  </a:lnTo>
                  <a:lnTo>
                    <a:pt x="97" y="156"/>
                  </a:lnTo>
                  <a:lnTo>
                    <a:pt x="92" y="160"/>
                  </a:lnTo>
                  <a:lnTo>
                    <a:pt x="89" y="161"/>
                  </a:lnTo>
                  <a:lnTo>
                    <a:pt x="84" y="165"/>
                  </a:lnTo>
                  <a:lnTo>
                    <a:pt x="79" y="166"/>
                  </a:lnTo>
                  <a:lnTo>
                    <a:pt x="76" y="170"/>
                  </a:lnTo>
                  <a:lnTo>
                    <a:pt x="72" y="171"/>
                  </a:lnTo>
                  <a:lnTo>
                    <a:pt x="67" y="174"/>
                  </a:lnTo>
                  <a:lnTo>
                    <a:pt x="64" y="178"/>
                  </a:lnTo>
                  <a:lnTo>
                    <a:pt x="61" y="181"/>
                  </a:lnTo>
                  <a:lnTo>
                    <a:pt x="58" y="183"/>
                  </a:lnTo>
                  <a:lnTo>
                    <a:pt x="54" y="186"/>
                  </a:lnTo>
                  <a:lnTo>
                    <a:pt x="51" y="189"/>
                  </a:lnTo>
                  <a:lnTo>
                    <a:pt x="49" y="191"/>
                  </a:lnTo>
                  <a:lnTo>
                    <a:pt x="44" y="198"/>
                  </a:lnTo>
                  <a:lnTo>
                    <a:pt x="41" y="202"/>
                  </a:lnTo>
                  <a:lnTo>
                    <a:pt x="39" y="206"/>
                  </a:lnTo>
                  <a:lnTo>
                    <a:pt x="38" y="209"/>
                  </a:lnTo>
                  <a:lnTo>
                    <a:pt x="36" y="212"/>
                  </a:lnTo>
                  <a:lnTo>
                    <a:pt x="35" y="217"/>
                  </a:lnTo>
                  <a:lnTo>
                    <a:pt x="33" y="222"/>
                  </a:lnTo>
                  <a:lnTo>
                    <a:pt x="31" y="229"/>
                  </a:lnTo>
                  <a:lnTo>
                    <a:pt x="30" y="230"/>
                  </a:lnTo>
                  <a:lnTo>
                    <a:pt x="30" y="235"/>
                  </a:lnTo>
                  <a:lnTo>
                    <a:pt x="28" y="239"/>
                  </a:lnTo>
                  <a:lnTo>
                    <a:pt x="28" y="242"/>
                  </a:lnTo>
                  <a:lnTo>
                    <a:pt x="26" y="245"/>
                  </a:lnTo>
                  <a:lnTo>
                    <a:pt x="25" y="249"/>
                  </a:lnTo>
                  <a:lnTo>
                    <a:pt x="25" y="252"/>
                  </a:lnTo>
                  <a:lnTo>
                    <a:pt x="23" y="255"/>
                  </a:lnTo>
                  <a:lnTo>
                    <a:pt x="21" y="258"/>
                  </a:lnTo>
                  <a:lnTo>
                    <a:pt x="21" y="263"/>
                  </a:lnTo>
                  <a:lnTo>
                    <a:pt x="20" y="267"/>
                  </a:lnTo>
                  <a:lnTo>
                    <a:pt x="20" y="272"/>
                  </a:lnTo>
                  <a:lnTo>
                    <a:pt x="18" y="275"/>
                  </a:lnTo>
                  <a:lnTo>
                    <a:pt x="18" y="280"/>
                  </a:lnTo>
                  <a:lnTo>
                    <a:pt x="16" y="283"/>
                  </a:lnTo>
                  <a:lnTo>
                    <a:pt x="16" y="288"/>
                  </a:lnTo>
                  <a:lnTo>
                    <a:pt x="15" y="291"/>
                  </a:lnTo>
                  <a:lnTo>
                    <a:pt x="15" y="296"/>
                  </a:lnTo>
                  <a:lnTo>
                    <a:pt x="13" y="301"/>
                  </a:lnTo>
                  <a:lnTo>
                    <a:pt x="13" y="304"/>
                  </a:lnTo>
                  <a:lnTo>
                    <a:pt x="12" y="308"/>
                  </a:lnTo>
                  <a:lnTo>
                    <a:pt x="12" y="313"/>
                  </a:lnTo>
                  <a:lnTo>
                    <a:pt x="10" y="318"/>
                  </a:lnTo>
                  <a:lnTo>
                    <a:pt x="10" y="321"/>
                  </a:lnTo>
                  <a:lnTo>
                    <a:pt x="8" y="326"/>
                  </a:lnTo>
                  <a:lnTo>
                    <a:pt x="8" y="329"/>
                  </a:lnTo>
                  <a:lnTo>
                    <a:pt x="7" y="334"/>
                  </a:lnTo>
                  <a:lnTo>
                    <a:pt x="7" y="339"/>
                  </a:lnTo>
                  <a:lnTo>
                    <a:pt x="5" y="342"/>
                  </a:lnTo>
                  <a:lnTo>
                    <a:pt x="5" y="347"/>
                  </a:lnTo>
                  <a:lnTo>
                    <a:pt x="3" y="350"/>
                  </a:lnTo>
                  <a:lnTo>
                    <a:pt x="3" y="354"/>
                  </a:lnTo>
                  <a:lnTo>
                    <a:pt x="3" y="357"/>
                  </a:lnTo>
                  <a:lnTo>
                    <a:pt x="3" y="362"/>
                  </a:lnTo>
                  <a:lnTo>
                    <a:pt x="2" y="365"/>
                  </a:lnTo>
                  <a:lnTo>
                    <a:pt x="2" y="370"/>
                  </a:lnTo>
                  <a:lnTo>
                    <a:pt x="2" y="374"/>
                  </a:lnTo>
                  <a:lnTo>
                    <a:pt x="0" y="377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0" y="393"/>
                  </a:lnTo>
                  <a:lnTo>
                    <a:pt x="0" y="397"/>
                  </a:lnTo>
                  <a:lnTo>
                    <a:pt x="0" y="401"/>
                  </a:lnTo>
                  <a:lnTo>
                    <a:pt x="0" y="406"/>
                  </a:lnTo>
                  <a:lnTo>
                    <a:pt x="0" y="411"/>
                  </a:lnTo>
                  <a:lnTo>
                    <a:pt x="0" y="416"/>
                  </a:lnTo>
                  <a:lnTo>
                    <a:pt x="0" y="420"/>
                  </a:lnTo>
                  <a:lnTo>
                    <a:pt x="0" y="423"/>
                  </a:lnTo>
                  <a:lnTo>
                    <a:pt x="0" y="426"/>
                  </a:lnTo>
                  <a:lnTo>
                    <a:pt x="0" y="429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2" y="439"/>
                  </a:lnTo>
                  <a:lnTo>
                    <a:pt x="2" y="441"/>
                  </a:lnTo>
                  <a:lnTo>
                    <a:pt x="3" y="446"/>
                  </a:lnTo>
                  <a:lnTo>
                    <a:pt x="5" y="452"/>
                  </a:lnTo>
                  <a:lnTo>
                    <a:pt x="7" y="456"/>
                  </a:lnTo>
                  <a:lnTo>
                    <a:pt x="8" y="461"/>
                  </a:lnTo>
                  <a:lnTo>
                    <a:pt x="10" y="464"/>
                  </a:lnTo>
                  <a:lnTo>
                    <a:pt x="12" y="467"/>
                  </a:lnTo>
                  <a:lnTo>
                    <a:pt x="13" y="469"/>
                  </a:lnTo>
                  <a:lnTo>
                    <a:pt x="16" y="472"/>
                  </a:lnTo>
                  <a:lnTo>
                    <a:pt x="20" y="475"/>
                  </a:lnTo>
                  <a:lnTo>
                    <a:pt x="25" y="477"/>
                  </a:lnTo>
                  <a:lnTo>
                    <a:pt x="26" y="475"/>
                  </a:lnTo>
                  <a:lnTo>
                    <a:pt x="28" y="475"/>
                  </a:lnTo>
                  <a:lnTo>
                    <a:pt x="30" y="474"/>
                  </a:lnTo>
                  <a:lnTo>
                    <a:pt x="30" y="472"/>
                  </a:lnTo>
                  <a:lnTo>
                    <a:pt x="31" y="471"/>
                  </a:lnTo>
                  <a:lnTo>
                    <a:pt x="33" y="469"/>
                  </a:lnTo>
                  <a:lnTo>
                    <a:pt x="35" y="469"/>
                  </a:lnTo>
                  <a:lnTo>
                    <a:pt x="39" y="471"/>
                  </a:lnTo>
                  <a:lnTo>
                    <a:pt x="44" y="472"/>
                  </a:lnTo>
                  <a:lnTo>
                    <a:pt x="49" y="472"/>
                  </a:lnTo>
                  <a:lnTo>
                    <a:pt x="54" y="472"/>
                  </a:lnTo>
                  <a:lnTo>
                    <a:pt x="61" y="472"/>
                  </a:lnTo>
                  <a:lnTo>
                    <a:pt x="66" y="471"/>
                  </a:lnTo>
                  <a:lnTo>
                    <a:pt x="71" y="469"/>
                  </a:lnTo>
                  <a:lnTo>
                    <a:pt x="76" y="466"/>
                  </a:lnTo>
                  <a:lnTo>
                    <a:pt x="81" y="462"/>
                  </a:lnTo>
                  <a:lnTo>
                    <a:pt x="82" y="459"/>
                  </a:lnTo>
                  <a:lnTo>
                    <a:pt x="84" y="456"/>
                  </a:lnTo>
                  <a:lnTo>
                    <a:pt x="85" y="451"/>
                  </a:lnTo>
                  <a:lnTo>
                    <a:pt x="89" y="446"/>
                  </a:lnTo>
                  <a:lnTo>
                    <a:pt x="89" y="443"/>
                  </a:lnTo>
                  <a:lnTo>
                    <a:pt x="90" y="439"/>
                  </a:lnTo>
                  <a:lnTo>
                    <a:pt x="90" y="434"/>
                  </a:lnTo>
                  <a:lnTo>
                    <a:pt x="92" y="433"/>
                  </a:lnTo>
                  <a:lnTo>
                    <a:pt x="94" y="428"/>
                  </a:lnTo>
                  <a:lnTo>
                    <a:pt x="95" y="425"/>
                  </a:lnTo>
                  <a:lnTo>
                    <a:pt x="97" y="421"/>
                  </a:lnTo>
                  <a:lnTo>
                    <a:pt x="99" y="418"/>
                  </a:lnTo>
                  <a:lnTo>
                    <a:pt x="99" y="413"/>
                  </a:lnTo>
                  <a:lnTo>
                    <a:pt x="100" y="410"/>
                  </a:lnTo>
                  <a:lnTo>
                    <a:pt x="102" y="405"/>
                  </a:lnTo>
                  <a:lnTo>
                    <a:pt x="104" y="401"/>
                  </a:lnTo>
                  <a:lnTo>
                    <a:pt x="105" y="397"/>
                  </a:lnTo>
                  <a:lnTo>
                    <a:pt x="105" y="393"/>
                  </a:lnTo>
                  <a:lnTo>
                    <a:pt x="107" y="390"/>
                  </a:lnTo>
                  <a:lnTo>
                    <a:pt x="109" y="387"/>
                  </a:lnTo>
                  <a:lnTo>
                    <a:pt x="110" y="382"/>
                  </a:lnTo>
                  <a:lnTo>
                    <a:pt x="110" y="378"/>
                  </a:lnTo>
                  <a:lnTo>
                    <a:pt x="112" y="375"/>
                  </a:lnTo>
                  <a:lnTo>
                    <a:pt x="113" y="372"/>
                  </a:lnTo>
                  <a:lnTo>
                    <a:pt x="117" y="365"/>
                  </a:lnTo>
                  <a:lnTo>
                    <a:pt x="120" y="362"/>
                  </a:lnTo>
                  <a:lnTo>
                    <a:pt x="122" y="355"/>
                  </a:lnTo>
                  <a:lnTo>
                    <a:pt x="125" y="350"/>
                  </a:lnTo>
                  <a:lnTo>
                    <a:pt x="128" y="346"/>
                  </a:lnTo>
                  <a:lnTo>
                    <a:pt x="132" y="339"/>
                  </a:lnTo>
                  <a:lnTo>
                    <a:pt x="135" y="334"/>
                  </a:lnTo>
                  <a:lnTo>
                    <a:pt x="140" y="327"/>
                  </a:lnTo>
                  <a:lnTo>
                    <a:pt x="143" y="323"/>
                  </a:lnTo>
                  <a:lnTo>
                    <a:pt x="146" y="318"/>
                  </a:lnTo>
                  <a:lnTo>
                    <a:pt x="150" y="313"/>
                  </a:lnTo>
                  <a:lnTo>
                    <a:pt x="153" y="308"/>
                  </a:lnTo>
                  <a:lnTo>
                    <a:pt x="156" y="303"/>
                  </a:lnTo>
                  <a:lnTo>
                    <a:pt x="159" y="299"/>
                  </a:lnTo>
                  <a:lnTo>
                    <a:pt x="161" y="296"/>
                  </a:lnTo>
                  <a:lnTo>
                    <a:pt x="163" y="295"/>
                  </a:lnTo>
                  <a:lnTo>
                    <a:pt x="164" y="293"/>
                  </a:lnTo>
                  <a:lnTo>
                    <a:pt x="164" y="293"/>
                  </a:lnTo>
                  <a:lnTo>
                    <a:pt x="171" y="245"/>
                  </a:lnTo>
                  <a:lnTo>
                    <a:pt x="169" y="245"/>
                  </a:lnTo>
                  <a:lnTo>
                    <a:pt x="164" y="245"/>
                  </a:lnTo>
                  <a:lnTo>
                    <a:pt x="161" y="245"/>
                  </a:lnTo>
                  <a:lnTo>
                    <a:pt x="158" y="247"/>
                  </a:lnTo>
                  <a:lnTo>
                    <a:pt x="155" y="247"/>
                  </a:lnTo>
                  <a:lnTo>
                    <a:pt x="150" y="249"/>
                  </a:lnTo>
                  <a:lnTo>
                    <a:pt x="146" y="249"/>
                  </a:lnTo>
                  <a:lnTo>
                    <a:pt x="141" y="250"/>
                  </a:lnTo>
                  <a:lnTo>
                    <a:pt x="136" y="252"/>
                  </a:lnTo>
                  <a:lnTo>
                    <a:pt x="133" y="253"/>
                  </a:lnTo>
                  <a:lnTo>
                    <a:pt x="130" y="257"/>
                  </a:lnTo>
                  <a:lnTo>
                    <a:pt x="125" y="258"/>
                  </a:lnTo>
                  <a:lnTo>
                    <a:pt x="122" y="262"/>
                  </a:lnTo>
                  <a:lnTo>
                    <a:pt x="120" y="265"/>
                  </a:lnTo>
                  <a:lnTo>
                    <a:pt x="115" y="267"/>
                  </a:lnTo>
                  <a:lnTo>
                    <a:pt x="113" y="272"/>
                  </a:lnTo>
                  <a:lnTo>
                    <a:pt x="109" y="276"/>
                  </a:lnTo>
                  <a:lnTo>
                    <a:pt x="105" y="283"/>
                  </a:lnTo>
                  <a:lnTo>
                    <a:pt x="104" y="285"/>
                  </a:lnTo>
                  <a:lnTo>
                    <a:pt x="102" y="288"/>
                  </a:lnTo>
                  <a:lnTo>
                    <a:pt x="100" y="291"/>
                  </a:lnTo>
                  <a:lnTo>
                    <a:pt x="99" y="295"/>
                  </a:lnTo>
                  <a:lnTo>
                    <a:pt x="95" y="298"/>
                  </a:lnTo>
                  <a:lnTo>
                    <a:pt x="94" y="301"/>
                  </a:lnTo>
                  <a:lnTo>
                    <a:pt x="92" y="304"/>
                  </a:lnTo>
                  <a:lnTo>
                    <a:pt x="90" y="308"/>
                  </a:lnTo>
                  <a:lnTo>
                    <a:pt x="89" y="311"/>
                  </a:lnTo>
                  <a:lnTo>
                    <a:pt x="87" y="314"/>
                  </a:lnTo>
                  <a:lnTo>
                    <a:pt x="85" y="318"/>
                  </a:lnTo>
                  <a:lnTo>
                    <a:pt x="84" y="321"/>
                  </a:lnTo>
                  <a:lnTo>
                    <a:pt x="82" y="324"/>
                  </a:lnTo>
                  <a:lnTo>
                    <a:pt x="79" y="327"/>
                  </a:lnTo>
                  <a:lnTo>
                    <a:pt x="79" y="331"/>
                  </a:lnTo>
                  <a:lnTo>
                    <a:pt x="77" y="334"/>
                  </a:lnTo>
                  <a:lnTo>
                    <a:pt x="74" y="339"/>
                  </a:lnTo>
                  <a:lnTo>
                    <a:pt x="72" y="344"/>
                  </a:lnTo>
                  <a:lnTo>
                    <a:pt x="71" y="349"/>
                  </a:lnTo>
                  <a:lnTo>
                    <a:pt x="71" y="352"/>
                  </a:lnTo>
                  <a:lnTo>
                    <a:pt x="71" y="357"/>
                  </a:lnTo>
                  <a:lnTo>
                    <a:pt x="72" y="364"/>
                  </a:lnTo>
                  <a:lnTo>
                    <a:pt x="72" y="367"/>
                  </a:lnTo>
                  <a:lnTo>
                    <a:pt x="74" y="370"/>
                  </a:lnTo>
                  <a:lnTo>
                    <a:pt x="76" y="374"/>
                  </a:lnTo>
                  <a:lnTo>
                    <a:pt x="77" y="377"/>
                  </a:lnTo>
                  <a:lnTo>
                    <a:pt x="79" y="382"/>
                  </a:lnTo>
                  <a:lnTo>
                    <a:pt x="82" y="388"/>
                  </a:lnTo>
                  <a:lnTo>
                    <a:pt x="84" y="393"/>
                  </a:lnTo>
                  <a:lnTo>
                    <a:pt x="84" y="398"/>
                  </a:lnTo>
                  <a:lnTo>
                    <a:pt x="82" y="400"/>
                  </a:lnTo>
                  <a:lnTo>
                    <a:pt x="82" y="403"/>
                  </a:lnTo>
                  <a:lnTo>
                    <a:pt x="81" y="406"/>
                  </a:lnTo>
                  <a:lnTo>
                    <a:pt x="81" y="411"/>
                  </a:lnTo>
                  <a:lnTo>
                    <a:pt x="79" y="415"/>
                  </a:lnTo>
                  <a:lnTo>
                    <a:pt x="77" y="420"/>
                  </a:lnTo>
                  <a:lnTo>
                    <a:pt x="76" y="425"/>
                  </a:lnTo>
                  <a:lnTo>
                    <a:pt x="74" y="429"/>
                  </a:lnTo>
                  <a:lnTo>
                    <a:pt x="71" y="433"/>
                  </a:lnTo>
                  <a:lnTo>
                    <a:pt x="69" y="438"/>
                  </a:lnTo>
                  <a:lnTo>
                    <a:pt x="66" y="443"/>
                  </a:lnTo>
                  <a:lnTo>
                    <a:pt x="64" y="446"/>
                  </a:lnTo>
                  <a:lnTo>
                    <a:pt x="62" y="449"/>
                  </a:lnTo>
                  <a:lnTo>
                    <a:pt x="61" y="452"/>
                  </a:lnTo>
                  <a:lnTo>
                    <a:pt x="59" y="454"/>
                  </a:lnTo>
                  <a:lnTo>
                    <a:pt x="56" y="456"/>
                  </a:lnTo>
                  <a:lnTo>
                    <a:pt x="51" y="457"/>
                  </a:lnTo>
                  <a:lnTo>
                    <a:pt x="46" y="457"/>
                  </a:lnTo>
                  <a:lnTo>
                    <a:pt x="41" y="457"/>
                  </a:lnTo>
                  <a:lnTo>
                    <a:pt x="36" y="459"/>
                  </a:lnTo>
                  <a:lnTo>
                    <a:pt x="31" y="457"/>
                  </a:lnTo>
                  <a:lnTo>
                    <a:pt x="26" y="456"/>
                  </a:lnTo>
                  <a:lnTo>
                    <a:pt x="23" y="454"/>
                  </a:lnTo>
                  <a:lnTo>
                    <a:pt x="21" y="451"/>
                  </a:lnTo>
                  <a:lnTo>
                    <a:pt x="21" y="448"/>
                  </a:lnTo>
                  <a:lnTo>
                    <a:pt x="21" y="446"/>
                  </a:lnTo>
                  <a:lnTo>
                    <a:pt x="21" y="443"/>
                  </a:lnTo>
                  <a:lnTo>
                    <a:pt x="21" y="439"/>
                  </a:lnTo>
                  <a:lnTo>
                    <a:pt x="21" y="433"/>
                  </a:lnTo>
                  <a:lnTo>
                    <a:pt x="21" y="428"/>
                  </a:lnTo>
                  <a:lnTo>
                    <a:pt x="21" y="425"/>
                  </a:lnTo>
                  <a:lnTo>
                    <a:pt x="21" y="423"/>
                  </a:lnTo>
                  <a:lnTo>
                    <a:pt x="23" y="420"/>
                  </a:lnTo>
                  <a:lnTo>
                    <a:pt x="23" y="416"/>
                  </a:lnTo>
                  <a:lnTo>
                    <a:pt x="23" y="411"/>
                  </a:lnTo>
                  <a:lnTo>
                    <a:pt x="23" y="408"/>
                  </a:lnTo>
                  <a:lnTo>
                    <a:pt x="25" y="405"/>
                  </a:lnTo>
                  <a:lnTo>
                    <a:pt x="25" y="400"/>
                  </a:lnTo>
                  <a:lnTo>
                    <a:pt x="25" y="397"/>
                  </a:lnTo>
                  <a:lnTo>
                    <a:pt x="25" y="392"/>
                  </a:lnTo>
                  <a:lnTo>
                    <a:pt x="26" y="388"/>
                  </a:lnTo>
                  <a:lnTo>
                    <a:pt x="26" y="383"/>
                  </a:lnTo>
                  <a:lnTo>
                    <a:pt x="26" y="378"/>
                  </a:lnTo>
                  <a:lnTo>
                    <a:pt x="28" y="375"/>
                  </a:lnTo>
                  <a:lnTo>
                    <a:pt x="28" y="370"/>
                  </a:lnTo>
                  <a:lnTo>
                    <a:pt x="28" y="367"/>
                  </a:lnTo>
                  <a:lnTo>
                    <a:pt x="30" y="362"/>
                  </a:lnTo>
                  <a:lnTo>
                    <a:pt x="30" y="357"/>
                  </a:lnTo>
                  <a:lnTo>
                    <a:pt x="30" y="352"/>
                  </a:lnTo>
                  <a:lnTo>
                    <a:pt x="31" y="349"/>
                  </a:lnTo>
                  <a:lnTo>
                    <a:pt x="31" y="344"/>
                  </a:lnTo>
                  <a:lnTo>
                    <a:pt x="31" y="339"/>
                  </a:lnTo>
                  <a:lnTo>
                    <a:pt x="33" y="334"/>
                  </a:lnTo>
                  <a:lnTo>
                    <a:pt x="33" y="329"/>
                  </a:lnTo>
                  <a:lnTo>
                    <a:pt x="33" y="324"/>
                  </a:lnTo>
                  <a:lnTo>
                    <a:pt x="35" y="321"/>
                  </a:lnTo>
                  <a:lnTo>
                    <a:pt x="35" y="316"/>
                  </a:lnTo>
                  <a:lnTo>
                    <a:pt x="36" y="311"/>
                  </a:lnTo>
                  <a:lnTo>
                    <a:pt x="36" y="306"/>
                  </a:lnTo>
                  <a:lnTo>
                    <a:pt x="38" y="303"/>
                  </a:lnTo>
                  <a:lnTo>
                    <a:pt x="38" y="298"/>
                  </a:lnTo>
                  <a:lnTo>
                    <a:pt x="38" y="295"/>
                  </a:lnTo>
                  <a:lnTo>
                    <a:pt x="39" y="290"/>
                  </a:lnTo>
                  <a:lnTo>
                    <a:pt x="39" y="285"/>
                  </a:lnTo>
                  <a:lnTo>
                    <a:pt x="39" y="281"/>
                  </a:lnTo>
                  <a:lnTo>
                    <a:pt x="41" y="278"/>
                  </a:lnTo>
                  <a:lnTo>
                    <a:pt x="41" y="275"/>
                  </a:lnTo>
                  <a:lnTo>
                    <a:pt x="43" y="270"/>
                  </a:lnTo>
                  <a:lnTo>
                    <a:pt x="43" y="267"/>
                  </a:lnTo>
                  <a:lnTo>
                    <a:pt x="43" y="263"/>
                  </a:lnTo>
                  <a:lnTo>
                    <a:pt x="43" y="260"/>
                  </a:lnTo>
                  <a:lnTo>
                    <a:pt x="44" y="257"/>
                  </a:lnTo>
                  <a:lnTo>
                    <a:pt x="44" y="253"/>
                  </a:lnTo>
                  <a:lnTo>
                    <a:pt x="46" y="252"/>
                  </a:lnTo>
                  <a:lnTo>
                    <a:pt x="46" y="247"/>
                  </a:lnTo>
                  <a:lnTo>
                    <a:pt x="48" y="242"/>
                  </a:lnTo>
                  <a:lnTo>
                    <a:pt x="49" y="239"/>
                  </a:lnTo>
                  <a:lnTo>
                    <a:pt x="51" y="237"/>
                  </a:lnTo>
                  <a:lnTo>
                    <a:pt x="53" y="232"/>
                  </a:lnTo>
                  <a:lnTo>
                    <a:pt x="54" y="229"/>
                  </a:lnTo>
                  <a:lnTo>
                    <a:pt x="56" y="225"/>
                  </a:lnTo>
                  <a:lnTo>
                    <a:pt x="59" y="221"/>
                  </a:lnTo>
                  <a:lnTo>
                    <a:pt x="61" y="217"/>
                  </a:lnTo>
                  <a:lnTo>
                    <a:pt x="62" y="214"/>
                  </a:lnTo>
                  <a:lnTo>
                    <a:pt x="66" y="212"/>
                  </a:lnTo>
                  <a:lnTo>
                    <a:pt x="67" y="211"/>
                  </a:lnTo>
                  <a:lnTo>
                    <a:pt x="71" y="206"/>
                  </a:lnTo>
                  <a:lnTo>
                    <a:pt x="76" y="202"/>
                  </a:lnTo>
                  <a:lnTo>
                    <a:pt x="82" y="199"/>
                  </a:lnTo>
                  <a:lnTo>
                    <a:pt x="87" y="199"/>
                  </a:lnTo>
                  <a:lnTo>
                    <a:pt x="89" y="198"/>
                  </a:lnTo>
                  <a:lnTo>
                    <a:pt x="90" y="196"/>
                  </a:lnTo>
                  <a:lnTo>
                    <a:pt x="94" y="193"/>
                  </a:lnTo>
                  <a:lnTo>
                    <a:pt x="97" y="189"/>
                  </a:lnTo>
                  <a:lnTo>
                    <a:pt x="100" y="184"/>
                  </a:lnTo>
                  <a:lnTo>
                    <a:pt x="104" y="181"/>
                  </a:lnTo>
                  <a:lnTo>
                    <a:pt x="107" y="176"/>
                  </a:lnTo>
                  <a:lnTo>
                    <a:pt x="110" y="171"/>
                  </a:lnTo>
                  <a:lnTo>
                    <a:pt x="113" y="166"/>
                  </a:lnTo>
                  <a:lnTo>
                    <a:pt x="118" y="161"/>
                  </a:lnTo>
                  <a:lnTo>
                    <a:pt x="122" y="158"/>
                  </a:lnTo>
                  <a:lnTo>
                    <a:pt x="125" y="153"/>
                  </a:lnTo>
                  <a:lnTo>
                    <a:pt x="128" y="150"/>
                  </a:lnTo>
                  <a:lnTo>
                    <a:pt x="132" y="148"/>
                  </a:lnTo>
                  <a:lnTo>
                    <a:pt x="135" y="147"/>
                  </a:lnTo>
                  <a:lnTo>
                    <a:pt x="140" y="147"/>
                  </a:lnTo>
                  <a:lnTo>
                    <a:pt x="143" y="147"/>
                  </a:lnTo>
                  <a:lnTo>
                    <a:pt x="146" y="145"/>
                  </a:lnTo>
                  <a:lnTo>
                    <a:pt x="148" y="145"/>
                  </a:lnTo>
                  <a:lnTo>
                    <a:pt x="151" y="145"/>
                  </a:lnTo>
                  <a:lnTo>
                    <a:pt x="156" y="142"/>
                  </a:lnTo>
                  <a:lnTo>
                    <a:pt x="159" y="140"/>
                  </a:lnTo>
                  <a:lnTo>
                    <a:pt x="161" y="137"/>
                  </a:lnTo>
                  <a:lnTo>
                    <a:pt x="164" y="133"/>
                  </a:lnTo>
                  <a:lnTo>
                    <a:pt x="164" y="130"/>
                  </a:lnTo>
                  <a:lnTo>
                    <a:pt x="164" y="127"/>
                  </a:lnTo>
                  <a:lnTo>
                    <a:pt x="163" y="124"/>
                  </a:lnTo>
                  <a:lnTo>
                    <a:pt x="163" y="122"/>
                  </a:lnTo>
                  <a:lnTo>
                    <a:pt x="163" y="117"/>
                  </a:lnTo>
                  <a:lnTo>
                    <a:pt x="163" y="114"/>
                  </a:lnTo>
                  <a:lnTo>
                    <a:pt x="163" y="109"/>
                  </a:lnTo>
                  <a:lnTo>
                    <a:pt x="163" y="105"/>
                  </a:lnTo>
                  <a:lnTo>
                    <a:pt x="164" y="100"/>
                  </a:lnTo>
                  <a:lnTo>
                    <a:pt x="168" y="97"/>
                  </a:lnTo>
                  <a:lnTo>
                    <a:pt x="168" y="94"/>
                  </a:lnTo>
                  <a:lnTo>
                    <a:pt x="171" y="92"/>
                  </a:lnTo>
                  <a:lnTo>
                    <a:pt x="174" y="87"/>
                  </a:lnTo>
                  <a:lnTo>
                    <a:pt x="179" y="84"/>
                  </a:lnTo>
                  <a:lnTo>
                    <a:pt x="182" y="77"/>
                  </a:lnTo>
                  <a:lnTo>
                    <a:pt x="189" y="73"/>
                  </a:lnTo>
                  <a:lnTo>
                    <a:pt x="194" y="68"/>
                  </a:lnTo>
                  <a:lnTo>
                    <a:pt x="201" y="61"/>
                  </a:lnTo>
                  <a:lnTo>
                    <a:pt x="206" y="56"/>
                  </a:lnTo>
                  <a:lnTo>
                    <a:pt x="210" y="49"/>
                  </a:lnTo>
                  <a:lnTo>
                    <a:pt x="215" y="45"/>
                  </a:lnTo>
                  <a:lnTo>
                    <a:pt x="222" y="40"/>
                  </a:lnTo>
                  <a:lnTo>
                    <a:pt x="225" y="36"/>
                  </a:lnTo>
                  <a:lnTo>
                    <a:pt x="229" y="33"/>
                  </a:lnTo>
                  <a:lnTo>
                    <a:pt x="232" y="31"/>
                  </a:lnTo>
                  <a:lnTo>
                    <a:pt x="235" y="30"/>
                  </a:lnTo>
                  <a:lnTo>
                    <a:pt x="238" y="30"/>
                  </a:lnTo>
                  <a:lnTo>
                    <a:pt x="242" y="30"/>
                  </a:lnTo>
                  <a:lnTo>
                    <a:pt x="245" y="30"/>
                  </a:lnTo>
                  <a:lnTo>
                    <a:pt x="248" y="31"/>
                  </a:lnTo>
                  <a:lnTo>
                    <a:pt x="252" y="33"/>
                  </a:lnTo>
                  <a:lnTo>
                    <a:pt x="255" y="36"/>
                  </a:lnTo>
                  <a:lnTo>
                    <a:pt x="261" y="40"/>
                  </a:lnTo>
                  <a:lnTo>
                    <a:pt x="266" y="45"/>
                  </a:lnTo>
                  <a:lnTo>
                    <a:pt x="271" y="48"/>
                  </a:lnTo>
                  <a:lnTo>
                    <a:pt x="275" y="54"/>
                  </a:lnTo>
                  <a:lnTo>
                    <a:pt x="278" y="59"/>
                  </a:lnTo>
                  <a:lnTo>
                    <a:pt x="281" y="66"/>
                  </a:lnTo>
                  <a:lnTo>
                    <a:pt x="281" y="71"/>
                  </a:lnTo>
                  <a:lnTo>
                    <a:pt x="283" y="76"/>
                  </a:lnTo>
                  <a:lnTo>
                    <a:pt x="283" y="77"/>
                  </a:lnTo>
                  <a:lnTo>
                    <a:pt x="283" y="79"/>
                  </a:lnTo>
                  <a:lnTo>
                    <a:pt x="332" y="69"/>
                  </a:lnTo>
                  <a:lnTo>
                    <a:pt x="332" y="6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856288" y="4056063"/>
              <a:ext cx="231775" cy="201613"/>
            </a:xfrm>
            <a:custGeom>
              <a:avLst/>
              <a:gdLst/>
              <a:ahLst/>
              <a:cxnLst>
                <a:cxn ang="0">
                  <a:pos x="146" y="8"/>
                </a:cxn>
                <a:cxn ang="0">
                  <a:pos x="146" y="23"/>
                </a:cxn>
                <a:cxn ang="0">
                  <a:pos x="145" y="40"/>
                </a:cxn>
                <a:cxn ang="0">
                  <a:pos x="141" y="58"/>
                </a:cxn>
                <a:cxn ang="0">
                  <a:pos x="136" y="76"/>
                </a:cxn>
                <a:cxn ang="0">
                  <a:pos x="130" y="89"/>
                </a:cxn>
                <a:cxn ang="0">
                  <a:pos x="123" y="101"/>
                </a:cxn>
                <a:cxn ang="0">
                  <a:pos x="105" y="117"/>
                </a:cxn>
                <a:cxn ang="0">
                  <a:pos x="89" y="124"/>
                </a:cxn>
                <a:cxn ang="0">
                  <a:pos x="81" y="124"/>
                </a:cxn>
                <a:cxn ang="0">
                  <a:pos x="69" y="125"/>
                </a:cxn>
                <a:cxn ang="0">
                  <a:pos x="56" y="127"/>
                </a:cxn>
                <a:cxn ang="0">
                  <a:pos x="44" y="127"/>
                </a:cxn>
                <a:cxn ang="0">
                  <a:pos x="36" y="125"/>
                </a:cxn>
                <a:cxn ang="0">
                  <a:pos x="25" y="117"/>
                </a:cxn>
                <a:cxn ang="0">
                  <a:pos x="16" y="107"/>
                </a:cxn>
                <a:cxn ang="0">
                  <a:pos x="10" y="97"/>
                </a:cxn>
                <a:cxn ang="0">
                  <a:pos x="2" y="86"/>
                </a:cxn>
                <a:cxn ang="0">
                  <a:pos x="0" y="76"/>
                </a:cxn>
                <a:cxn ang="0">
                  <a:pos x="2" y="63"/>
                </a:cxn>
                <a:cxn ang="0">
                  <a:pos x="5" y="56"/>
                </a:cxn>
                <a:cxn ang="0">
                  <a:pos x="18" y="56"/>
                </a:cxn>
                <a:cxn ang="0">
                  <a:pos x="28" y="59"/>
                </a:cxn>
                <a:cxn ang="0">
                  <a:pos x="36" y="59"/>
                </a:cxn>
                <a:cxn ang="0">
                  <a:pos x="48" y="58"/>
                </a:cxn>
                <a:cxn ang="0">
                  <a:pos x="51" y="51"/>
                </a:cxn>
                <a:cxn ang="0">
                  <a:pos x="53" y="43"/>
                </a:cxn>
                <a:cxn ang="0">
                  <a:pos x="53" y="32"/>
                </a:cxn>
                <a:cxn ang="0">
                  <a:pos x="54" y="20"/>
                </a:cxn>
                <a:cxn ang="0">
                  <a:pos x="54" y="8"/>
                </a:cxn>
                <a:cxn ang="0">
                  <a:pos x="62" y="5"/>
                </a:cxn>
                <a:cxn ang="0">
                  <a:pos x="67" y="7"/>
                </a:cxn>
                <a:cxn ang="0">
                  <a:pos x="67" y="13"/>
                </a:cxn>
                <a:cxn ang="0">
                  <a:pos x="67" y="27"/>
                </a:cxn>
                <a:cxn ang="0">
                  <a:pos x="66" y="41"/>
                </a:cxn>
                <a:cxn ang="0">
                  <a:pos x="66" y="55"/>
                </a:cxn>
                <a:cxn ang="0">
                  <a:pos x="64" y="64"/>
                </a:cxn>
                <a:cxn ang="0">
                  <a:pos x="58" y="73"/>
                </a:cxn>
                <a:cxn ang="0">
                  <a:pos x="46" y="83"/>
                </a:cxn>
                <a:cxn ang="0">
                  <a:pos x="36" y="87"/>
                </a:cxn>
                <a:cxn ang="0">
                  <a:pos x="39" y="102"/>
                </a:cxn>
                <a:cxn ang="0">
                  <a:pos x="44" y="104"/>
                </a:cxn>
                <a:cxn ang="0">
                  <a:pos x="56" y="106"/>
                </a:cxn>
                <a:cxn ang="0">
                  <a:pos x="67" y="107"/>
                </a:cxn>
                <a:cxn ang="0">
                  <a:pos x="81" y="107"/>
                </a:cxn>
                <a:cxn ang="0">
                  <a:pos x="89" y="106"/>
                </a:cxn>
                <a:cxn ang="0">
                  <a:pos x="99" y="99"/>
                </a:cxn>
                <a:cxn ang="0">
                  <a:pos x="110" y="84"/>
                </a:cxn>
                <a:cxn ang="0">
                  <a:pos x="118" y="74"/>
                </a:cxn>
                <a:cxn ang="0">
                  <a:pos x="123" y="61"/>
                </a:cxn>
                <a:cxn ang="0">
                  <a:pos x="122" y="51"/>
                </a:cxn>
                <a:cxn ang="0">
                  <a:pos x="120" y="36"/>
                </a:cxn>
                <a:cxn ang="0">
                  <a:pos x="118" y="22"/>
                </a:cxn>
                <a:cxn ang="0">
                  <a:pos x="118" y="10"/>
                </a:cxn>
                <a:cxn ang="0">
                  <a:pos x="120" y="5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45" y="5"/>
                </a:cxn>
              </a:cxnLst>
              <a:rect l="0" t="0" r="r" b="b"/>
              <a:pathLst>
                <a:path w="146" h="127">
                  <a:moveTo>
                    <a:pt x="145" y="5"/>
                  </a:moveTo>
                  <a:lnTo>
                    <a:pt x="145" y="7"/>
                  </a:lnTo>
                  <a:lnTo>
                    <a:pt x="146" y="8"/>
                  </a:lnTo>
                  <a:lnTo>
                    <a:pt x="146" y="13"/>
                  </a:lnTo>
                  <a:lnTo>
                    <a:pt x="146" y="18"/>
                  </a:lnTo>
                  <a:lnTo>
                    <a:pt x="146" y="23"/>
                  </a:lnTo>
                  <a:lnTo>
                    <a:pt x="146" y="28"/>
                  </a:lnTo>
                  <a:lnTo>
                    <a:pt x="145" y="33"/>
                  </a:lnTo>
                  <a:lnTo>
                    <a:pt x="145" y="40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8"/>
                  </a:lnTo>
                  <a:lnTo>
                    <a:pt x="140" y="64"/>
                  </a:lnTo>
                  <a:lnTo>
                    <a:pt x="138" y="69"/>
                  </a:lnTo>
                  <a:lnTo>
                    <a:pt x="136" y="76"/>
                  </a:lnTo>
                  <a:lnTo>
                    <a:pt x="135" y="81"/>
                  </a:lnTo>
                  <a:lnTo>
                    <a:pt x="133" y="86"/>
                  </a:lnTo>
                  <a:lnTo>
                    <a:pt x="130" y="89"/>
                  </a:lnTo>
                  <a:lnTo>
                    <a:pt x="128" y="94"/>
                  </a:lnTo>
                  <a:lnTo>
                    <a:pt x="125" y="97"/>
                  </a:lnTo>
                  <a:lnTo>
                    <a:pt x="123" y="101"/>
                  </a:lnTo>
                  <a:lnTo>
                    <a:pt x="117" y="107"/>
                  </a:lnTo>
                  <a:lnTo>
                    <a:pt x="112" y="112"/>
                  </a:lnTo>
                  <a:lnTo>
                    <a:pt x="105" y="117"/>
                  </a:lnTo>
                  <a:lnTo>
                    <a:pt x="99" y="120"/>
                  </a:lnTo>
                  <a:lnTo>
                    <a:pt x="94" y="122"/>
                  </a:lnTo>
                  <a:lnTo>
                    <a:pt x="89" y="124"/>
                  </a:lnTo>
                  <a:lnTo>
                    <a:pt x="85" y="124"/>
                  </a:lnTo>
                  <a:lnTo>
                    <a:pt x="84" y="124"/>
                  </a:lnTo>
                  <a:lnTo>
                    <a:pt x="81" y="124"/>
                  </a:lnTo>
                  <a:lnTo>
                    <a:pt x="77" y="124"/>
                  </a:lnTo>
                  <a:lnTo>
                    <a:pt x="72" y="124"/>
                  </a:lnTo>
                  <a:lnTo>
                    <a:pt x="69" y="125"/>
                  </a:lnTo>
                  <a:lnTo>
                    <a:pt x="64" y="125"/>
                  </a:lnTo>
                  <a:lnTo>
                    <a:pt x="61" y="127"/>
                  </a:lnTo>
                  <a:lnTo>
                    <a:pt x="56" y="127"/>
                  </a:lnTo>
                  <a:lnTo>
                    <a:pt x="53" y="127"/>
                  </a:lnTo>
                  <a:lnTo>
                    <a:pt x="48" y="127"/>
                  </a:lnTo>
                  <a:lnTo>
                    <a:pt x="44" y="127"/>
                  </a:lnTo>
                  <a:lnTo>
                    <a:pt x="41" y="127"/>
                  </a:lnTo>
                  <a:lnTo>
                    <a:pt x="38" y="127"/>
                  </a:lnTo>
                  <a:lnTo>
                    <a:pt x="36" y="125"/>
                  </a:lnTo>
                  <a:lnTo>
                    <a:pt x="35" y="125"/>
                  </a:lnTo>
                  <a:lnTo>
                    <a:pt x="30" y="120"/>
                  </a:lnTo>
                  <a:lnTo>
                    <a:pt x="25" y="117"/>
                  </a:lnTo>
                  <a:lnTo>
                    <a:pt x="21" y="114"/>
                  </a:lnTo>
                  <a:lnTo>
                    <a:pt x="20" y="110"/>
                  </a:lnTo>
                  <a:lnTo>
                    <a:pt x="16" y="107"/>
                  </a:lnTo>
                  <a:lnTo>
                    <a:pt x="15" y="104"/>
                  </a:lnTo>
                  <a:lnTo>
                    <a:pt x="12" y="101"/>
                  </a:lnTo>
                  <a:lnTo>
                    <a:pt x="10" y="97"/>
                  </a:lnTo>
                  <a:lnTo>
                    <a:pt x="7" y="94"/>
                  </a:lnTo>
                  <a:lnTo>
                    <a:pt x="5" y="92"/>
                  </a:lnTo>
                  <a:lnTo>
                    <a:pt x="2" y="86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2" y="63"/>
                  </a:lnTo>
                  <a:lnTo>
                    <a:pt x="2" y="59"/>
                  </a:lnTo>
                  <a:lnTo>
                    <a:pt x="3" y="58"/>
                  </a:lnTo>
                  <a:lnTo>
                    <a:pt x="5" y="56"/>
                  </a:lnTo>
                  <a:lnTo>
                    <a:pt x="10" y="55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21" y="56"/>
                  </a:lnTo>
                  <a:lnTo>
                    <a:pt x="25" y="58"/>
                  </a:lnTo>
                  <a:lnTo>
                    <a:pt x="28" y="59"/>
                  </a:lnTo>
                  <a:lnTo>
                    <a:pt x="30" y="59"/>
                  </a:lnTo>
                  <a:lnTo>
                    <a:pt x="33" y="61"/>
                  </a:lnTo>
                  <a:lnTo>
                    <a:pt x="36" y="59"/>
                  </a:lnTo>
                  <a:lnTo>
                    <a:pt x="41" y="59"/>
                  </a:lnTo>
                  <a:lnTo>
                    <a:pt x="43" y="59"/>
                  </a:lnTo>
                  <a:lnTo>
                    <a:pt x="48" y="58"/>
                  </a:lnTo>
                  <a:lnTo>
                    <a:pt x="49" y="56"/>
                  </a:lnTo>
                  <a:lnTo>
                    <a:pt x="51" y="55"/>
                  </a:lnTo>
                  <a:lnTo>
                    <a:pt x="51" y="51"/>
                  </a:lnTo>
                  <a:lnTo>
                    <a:pt x="51" y="50"/>
                  </a:lnTo>
                  <a:lnTo>
                    <a:pt x="51" y="46"/>
                  </a:lnTo>
                  <a:lnTo>
                    <a:pt x="53" y="43"/>
                  </a:lnTo>
                  <a:lnTo>
                    <a:pt x="53" y="40"/>
                  </a:lnTo>
                  <a:lnTo>
                    <a:pt x="53" y="36"/>
                  </a:lnTo>
                  <a:lnTo>
                    <a:pt x="53" y="32"/>
                  </a:lnTo>
                  <a:lnTo>
                    <a:pt x="54" y="28"/>
                  </a:lnTo>
                  <a:lnTo>
                    <a:pt x="54" y="25"/>
                  </a:lnTo>
                  <a:lnTo>
                    <a:pt x="54" y="20"/>
                  </a:lnTo>
                  <a:lnTo>
                    <a:pt x="54" y="17"/>
                  </a:lnTo>
                  <a:lnTo>
                    <a:pt x="54" y="13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69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3"/>
                  </a:lnTo>
                  <a:lnTo>
                    <a:pt x="67" y="17"/>
                  </a:lnTo>
                  <a:lnTo>
                    <a:pt x="67" y="22"/>
                  </a:lnTo>
                  <a:lnTo>
                    <a:pt x="67" y="27"/>
                  </a:lnTo>
                  <a:lnTo>
                    <a:pt x="67" y="32"/>
                  </a:lnTo>
                  <a:lnTo>
                    <a:pt x="67" y="36"/>
                  </a:lnTo>
                  <a:lnTo>
                    <a:pt x="66" y="41"/>
                  </a:lnTo>
                  <a:lnTo>
                    <a:pt x="66" y="46"/>
                  </a:lnTo>
                  <a:lnTo>
                    <a:pt x="66" y="51"/>
                  </a:lnTo>
                  <a:lnTo>
                    <a:pt x="66" y="55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4" y="64"/>
                  </a:lnTo>
                  <a:lnTo>
                    <a:pt x="62" y="66"/>
                  </a:lnTo>
                  <a:lnTo>
                    <a:pt x="61" y="69"/>
                  </a:lnTo>
                  <a:lnTo>
                    <a:pt x="58" y="73"/>
                  </a:lnTo>
                  <a:lnTo>
                    <a:pt x="54" y="76"/>
                  </a:lnTo>
                  <a:lnTo>
                    <a:pt x="49" y="79"/>
                  </a:lnTo>
                  <a:lnTo>
                    <a:pt x="46" y="83"/>
                  </a:lnTo>
                  <a:lnTo>
                    <a:pt x="43" y="84"/>
                  </a:lnTo>
                  <a:lnTo>
                    <a:pt x="39" y="86"/>
                  </a:lnTo>
                  <a:lnTo>
                    <a:pt x="36" y="87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9" y="102"/>
                  </a:lnTo>
                  <a:lnTo>
                    <a:pt x="41" y="102"/>
                  </a:lnTo>
                  <a:lnTo>
                    <a:pt x="43" y="104"/>
                  </a:lnTo>
                  <a:lnTo>
                    <a:pt x="44" y="104"/>
                  </a:lnTo>
                  <a:lnTo>
                    <a:pt x="49" y="106"/>
                  </a:lnTo>
                  <a:lnTo>
                    <a:pt x="53" y="106"/>
                  </a:lnTo>
                  <a:lnTo>
                    <a:pt x="56" y="106"/>
                  </a:lnTo>
                  <a:lnTo>
                    <a:pt x="59" y="107"/>
                  </a:lnTo>
                  <a:lnTo>
                    <a:pt x="64" y="107"/>
                  </a:lnTo>
                  <a:lnTo>
                    <a:pt x="67" y="107"/>
                  </a:lnTo>
                  <a:lnTo>
                    <a:pt x="72" y="107"/>
                  </a:lnTo>
                  <a:lnTo>
                    <a:pt x="76" y="107"/>
                  </a:lnTo>
                  <a:lnTo>
                    <a:pt x="81" y="107"/>
                  </a:lnTo>
                  <a:lnTo>
                    <a:pt x="84" y="107"/>
                  </a:lnTo>
                  <a:lnTo>
                    <a:pt x="85" y="107"/>
                  </a:lnTo>
                  <a:lnTo>
                    <a:pt x="89" y="106"/>
                  </a:lnTo>
                  <a:lnTo>
                    <a:pt x="90" y="106"/>
                  </a:lnTo>
                  <a:lnTo>
                    <a:pt x="94" y="102"/>
                  </a:lnTo>
                  <a:lnTo>
                    <a:pt x="99" y="99"/>
                  </a:lnTo>
                  <a:lnTo>
                    <a:pt x="102" y="94"/>
                  </a:lnTo>
                  <a:lnTo>
                    <a:pt x="109" y="87"/>
                  </a:lnTo>
                  <a:lnTo>
                    <a:pt x="110" y="84"/>
                  </a:lnTo>
                  <a:lnTo>
                    <a:pt x="113" y="81"/>
                  </a:lnTo>
                  <a:lnTo>
                    <a:pt x="115" y="78"/>
                  </a:lnTo>
                  <a:lnTo>
                    <a:pt x="118" y="74"/>
                  </a:lnTo>
                  <a:lnTo>
                    <a:pt x="122" y="69"/>
                  </a:lnTo>
                  <a:lnTo>
                    <a:pt x="123" y="64"/>
                  </a:lnTo>
                  <a:lnTo>
                    <a:pt x="123" y="61"/>
                  </a:lnTo>
                  <a:lnTo>
                    <a:pt x="123" y="59"/>
                  </a:lnTo>
                  <a:lnTo>
                    <a:pt x="122" y="55"/>
                  </a:lnTo>
                  <a:lnTo>
                    <a:pt x="122" y="51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20" y="36"/>
                  </a:lnTo>
                  <a:lnTo>
                    <a:pt x="120" y="32"/>
                  </a:lnTo>
                  <a:lnTo>
                    <a:pt x="118" y="27"/>
                  </a:lnTo>
                  <a:lnTo>
                    <a:pt x="118" y="22"/>
                  </a:lnTo>
                  <a:lnTo>
                    <a:pt x="118" y="17"/>
                  </a:lnTo>
                  <a:lnTo>
                    <a:pt x="118" y="13"/>
                  </a:lnTo>
                  <a:lnTo>
                    <a:pt x="118" y="10"/>
                  </a:lnTo>
                  <a:lnTo>
                    <a:pt x="118" y="7"/>
                  </a:lnTo>
                  <a:lnTo>
                    <a:pt x="118" y="5"/>
                  </a:lnTo>
                  <a:lnTo>
                    <a:pt x="120" y="5"/>
                  </a:lnTo>
                  <a:lnTo>
                    <a:pt x="120" y="4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2"/>
                  </a:lnTo>
                  <a:lnTo>
                    <a:pt x="145" y="5"/>
                  </a:lnTo>
                  <a:lnTo>
                    <a:pt x="145" y="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884863" y="3811588"/>
              <a:ext cx="206375" cy="90488"/>
            </a:xfrm>
            <a:custGeom>
              <a:avLst/>
              <a:gdLst/>
              <a:ahLst/>
              <a:cxnLst>
                <a:cxn ang="0">
                  <a:pos x="125" y="8"/>
                </a:cxn>
                <a:cxn ang="0">
                  <a:pos x="118" y="5"/>
                </a:cxn>
                <a:cxn ang="0">
                  <a:pos x="114" y="3"/>
                </a:cxn>
                <a:cxn ang="0">
                  <a:pos x="107" y="1"/>
                </a:cxn>
                <a:cxn ang="0">
                  <a:pos x="99" y="1"/>
                </a:cxn>
                <a:cxn ang="0">
                  <a:pos x="87" y="0"/>
                </a:cxn>
                <a:cxn ang="0">
                  <a:pos x="79" y="0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9" y="0"/>
                </a:cxn>
                <a:cxn ang="0">
                  <a:pos x="53" y="1"/>
                </a:cxn>
                <a:cxn ang="0">
                  <a:pos x="44" y="1"/>
                </a:cxn>
                <a:cxn ang="0">
                  <a:pos x="36" y="3"/>
                </a:cxn>
                <a:cxn ang="0">
                  <a:pos x="25" y="6"/>
                </a:cxn>
                <a:cxn ang="0">
                  <a:pos x="17" y="10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3" y="49"/>
                </a:cxn>
                <a:cxn ang="0">
                  <a:pos x="7" y="51"/>
                </a:cxn>
                <a:cxn ang="0">
                  <a:pos x="10" y="49"/>
                </a:cxn>
                <a:cxn ang="0">
                  <a:pos x="17" y="47"/>
                </a:cxn>
                <a:cxn ang="0">
                  <a:pos x="26" y="46"/>
                </a:cxn>
                <a:cxn ang="0">
                  <a:pos x="36" y="44"/>
                </a:cxn>
                <a:cxn ang="0">
                  <a:pos x="46" y="42"/>
                </a:cxn>
                <a:cxn ang="0">
                  <a:pos x="56" y="42"/>
                </a:cxn>
                <a:cxn ang="0">
                  <a:pos x="64" y="42"/>
                </a:cxn>
                <a:cxn ang="0">
                  <a:pos x="71" y="42"/>
                </a:cxn>
                <a:cxn ang="0">
                  <a:pos x="79" y="44"/>
                </a:cxn>
                <a:cxn ang="0">
                  <a:pos x="87" y="47"/>
                </a:cxn>
                <a:cxn ang="0">
                  <a:pos x="97" y="51"/>
                </a:cxn>
                <a:cxn ang="0">
                  <a:pos x="105" y="54"/>
                </a:cxn>
                <a:cxn ang="0">
                  <a:pos x="114" y="56"/>
                </a:cxn>
                <a:cxn ang="0">
                  <a:pos x="123" y="57"/>
                </a:cxn>
                <a:cxn ang="0">
                  <a:pos x="127" y="52"/>
                </a:cxn>
                <a:cxn ang="0">
                  <a:pos x="128" y="44"/>
                </a:cxn>
                <a:cxn ang="0">
                  <a:pos x="128" y="37"/>
                </a:cxn>
                <a:cxn ang="0">
                  <a:pos x="130" y="29"/>
                </a:cxn>
                <a:cxn ang="0">
                  <a:pos x="130" y="23"/>
                </a:cxn>
                <a:cxn ang="0">
                  <a:pos x="130" y="14"/>
                </a:cxn>
                <a:cxn ang="0">
                  <a:pos x="128" y="11"/>
                </a:cxn>
              </a:cxnLst>
              <a:rect l="0" t="0" r="r" b="b"/>
              <a:pathLst>
                <a:path w="130" h="57">
                  <a:moveTo>
                    <a:pt x="128" y="11"/>
                  </a:moveTo>
                  <a:lnTo>
                    <a:pt x="125" y="8"/>
                  </a:lnTo>
                  <a:lnTo>
                    <a:pt x="122" y="6"/>
                  </a:lnTo>
                  <a:lnTo>
                    <a:pt x="118" y="5"/>
                  </a:lnTo>
                  <a:lnTo>
                    <a:pt x="117" y="5"/>
                  </a:lnTo>
                  <a:lnTo>
                    <a:pt x="114" y="3"/>
                  </a:lnTo>
                  <a:lnTo>
                    <a:pt x="110" y="3"/>
                  </a:lnTo>
                  <a:lnTo>
                    <a:pt x="107" y="1"/>
                  </a:lnTo>
                  <a:lnTo>
                    <a:pt x="102" y="1"/>
                  </a:lnTo>
                  <a:lnTo>
                    <a:pt x="99" y="1"/>
                  </a:lnTo>
                  <a:lnTo>
                    <a:pt x="94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4" y="1"/>
                  </a:lnTo>
                  <a:lnTo>
                    <a:pt x="43" y="3"/>
                  </a:lnTo>
                  <a:lnTo>
                    <a:pt x="36" y="3"/>
                  </a:lnTo>
                  <a:lnTo>
                    <a:pt x="31" y="5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7" y="10"/>
                  </a:lnTo>
                  <a:lnTo>
                    <a:pt x="12" y="10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2" y="39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1"/>
                  </a:lnTo>
                  <a:lnTo>
                    <a:pt x="7" y="51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3" y="49"/>
                  </a:lnTo>
                  <a:lnTo>
                    <a:pt x="17" y="47"/>
                  </a:lnTo>
                  <a:lnTo>
                    <a:pt x="21" y="47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36" y="44"/>
                  </a:lnTo>
                  <a:lnTo>
                    <a:pt x="41" y="44"/>
                  </a:lnTo>
                  <a:lnTo>
                    <a:pt x="46" y="42"/>
                  </a:lnTo>
                  <a:lnTo>
                    <a:pt x="53" y="42"/>
                  </a:lnTo>
                  <a:lnTo>
                    <a:pt x="56" y="42"/>
                  </a:lnTo>
                  <a:lnTo>
                    <a:pt x="61" y="42"/>
                  </a:lnTo>
                  <a:lnTo>
                    <a:pt x="64" y="42"/>
                  </a:lnTo>
                  <a:lnTo>
                    <a:pt x="69" y="42"/>
                  </a:lnTo>
                  <a:lnTo>
                    <a:pt x="71" y="42"/>
                  </a:lnTo>
                  <a:lnTo>
                    <a:pt x="76" y="44"/>
                  </a:lnTo>
                  <a:lnTo>
                    <a:pt x="79" y="44"/>
                  </a:lnTo>
                  <a:lnTo>
                    <a:pt x="82" y="46"/>
                  </a:lnTo>
                  <a:lnTo>
                    <a:pt x="87" y="47"/>
                  </a:lnTo>
                  <a:lnTo>
                    <a:pt x="92" y="49"/>
                  </a:lnTo>
                  <a:lnTo>
                    <a:pt x="97" y="51"/>
                  </a:lnTo>
                  <a:lnTo>
                    <a:pt x="102" y="52"/>
                  </a:lnTo>
                  <a:lnTo>
                    <a:pt x="105" y="54"/>
                  </a:lnTo>
                  <a:lnTo>
                    <a:pt x="110" y="54"/>
                  </a:lnTo>
                  <a:lnTo>
                    <a:pt x="114" y="56"/>
                  </a:lnTo>
                  <a:lnTo>
                    <a:pt x="117" y="57"/>
                  </a:lnTo>
                  <a:lnTo>
                    <a:pt x="123" y="57"/>
                  </a:lnTo>
                  <a:lnTo>
                    <a:pt x="125" y="56"/>
                  </a:lnTo>
                  <a:lnTo>
                    <a:pt x="127" y="52"/>
                  </a:lnTo>
                  <a:lnTo>
                    <a:pt x="128" y="47"/>
                  </a:lnTo>
                  <a:lnTo>
                    <a:pt x="128" y="44"/>
                  </a:lnTo>
                  <a:lnTo>
                    <a:pt x="128" y="41"/>
                  </a:lnTo>
                  <a:lnTo>
                    <a:pt x="128" y="37"/>
                  </a:lnTo>
                  <a:lnTo>
                    <a:pt x="130" y="34"/>
                  </a:lnTo>
                  <a:lnTo>
                    <a:pt x="130" y="29"/>
                  </a:lnTo>
                  <a:lnTo>
                    <a:pt x="130" y="26"/>
                  </a:lnTo>
                  <a:lnTo>
                    <a:pt x="130" y="23"/>
                  </a:lnTo>
                  <a:lnTo>
                    <a:pt x="130" y="19"/>
                  </a:lnTo>
                  <a:lnTo>
                    <a:pt x="130" y="14"/>
                  </a:lnTo>
                  <a:lnTo>
                    <a:pt x="128" y="11"/>
                  </a:lnTo>
                  <a:lnTo>
                    <a:pt x="128" y="1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889625" y="3914775"/>
              <a:ext cx="206375" cy="79375"/>
            </a:xfrm>
            <a:custGeom>
              <a:avLst/>
              <a:gdLst/>
              <a:ahLst/>
              <a:cxnLst>
                <a:cxn ang="0">
                  <a:pos x="125" y="7"/>
                </a:cxn>
                <a:cxn ang="0">
                  <a:pos x="120" y="4"/>
                </a:cxn>
                <a:cxn ang="0">
                  <a:pos x="114" y="2"/>
                </a:cxn>
                <a:cxn ang="0">
                  <a:pos x="107" y="2"/>
                </a:cxn>
                <a:cxn ang="0">
                  <a:pos x="99" y="0"/>
                </a:cxn>
                <a:cxn ang="0">
                  <a:pos x="89" y="0"/>
                </a:cxn>
                <a:cxn ang="0">
                  <a:pos x="79" y="0"/>
                </a:cxn>
                <a:cxn ang="0">
                  <a:pos x="73" y="0"/>
                </a:cxn>
                <a:cxn ang="0">
                  <a:pos x="66" y="0"/>
                </a:cxn>
                <a:cxn ang="0">
                  <a:pos x="60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5" y="7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0" y="27"/>
                </a:cxn>
                <a:cxn ang="0">
                  <a:pos x="2" y="38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10" y="48"/>
                </a:cxn>
                <a:cxn ang="0">
                  <a:pos x="17" y="47"/>
                </a:cxn>
                <a:cxn ang="0">
                  <a:pos x="27" y="47"/>
                </a:cxn>
                <a:cxn ang="0">
                  <a:pos x="37" y="45"/>
                </a:cxn>
                <a:cxn ang="0">
                  <a:pos x="46" y="42"/>
                </a:cxn>
                <a:cxn ang="0">
                  <a:pos x="56" y="42"/>
                </a:cxn>
                <a:cxn ang="0">
                  <a:pos x="64" y="42"/>
                </a:cxn>
                <a:cxn ang="0">
                  <a:pos x="71" y="42"/>
                </a:cxn>
                <a:cxn ang="0">
                  <a:pos x="78" y="43"/>
                </a:cxn>
                <a:cxn ang="0">
                  <a:pos x="88" y="45"/>
                </a:cxn>
                <a:cxn ang="0">
                  <a:pos x="96" y="45"/>
                </a:cxn>
                <a:cxn ang="0">
                  <a:pos x="106" y="47"/>
                </a:cxn>
                <a:cxn ang="0">
                  <a:pos x="112" y="47"/>
                </a:cxn>
                <a:cxn ang="0">
                  <a:pos x="120" y="47"/>
                </a:cxn>
                <a:cxn ang="0">
                  <a:pos x="125" y="42"/>
                </a:cxn>
                <a:cxn ang="0">
                  <a:pos x="127" y="33"/>
                </a:cxn>
                <a:cxn ang="0">
                  <a:pos x="130" y="22"/>
                </a:cxn>
                <a:cxn ang="0">
                  <a:pos x="130" y="14"/>
                </a:cxn>
                <a:cxn ang="0">
                  <a:pos x="130" y="10"/>
                </a:cxn>
              </a:cxnLst>
              <a:rect l="0" t="0" r="r" b="b"/>
              <a:pathLst>
                <a:path w="130" h="50">
                  <a:moveTo>
                    <a:pt x="130" y="10"/>
                  </a:moveTo>
                  <a:lnTo>
                    <a:pt x="125" y="7"/>
                  </a:lnTo>
                  <a:lnTo>
                    <a:pt x="122" y="5"/>
                  </a:lnTo>
                  <a:lnTo>
                    <a:pt x="120" y="4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07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1" y="2"/>
                  </a:lnTo>
                  <a:lnTo>
                    <a:pt x="37" y="2"/>
                  </a:lnTo>
                  <a:lnTo>
                    <a:pt x="30" y="4"/>
                  </a:lnTo>
                  <a:lnTo>
                    <a:pt x="25" y="5"/>
                  </a:lnTo>
                  <a:lnTo>
                    <a:pt x="20" y="7"/>
                  </a:lnTo>
                  <a:lnTo>
                    <a:pt x="15" y="7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7" y="12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10" y="48"/>
                  </a:lnTo>
                  <a:lnTo>
                    <a:pt x="14" y="48"/>
                  </a:lnTo>
                  <a:lnTo>
                    <a:pt x="17" y="47"/>
                  </a:lnTo>
                  <a:lnTo>
                    <a:pt x="22" y="47"/>
                  </a:lnTo>
                  <a:lnTo>
                    <a:pt x="27" y="47"/>
                  </a:lnTo>
                  <a:lnTo>
                    <a:pt x="32" y="45"/>
                  </a:lnTo>
                  <a:lnTo>
                    <a:pt x="37" y="45"/>
                  </a:lnTo>
                  <a:lnTo>
                    <a:pt x="41" y="43"/>
                  </a:lnTo>
                  <a:lnTo>
                    <a:pt x="46" y="42"/>
                  </a:lnTo>
                  <a:lnTo>
                    <a:pt x="51" y="42"/>
                  </a:lnTo>
                  <a:lnTo>
                    <a:pt x="56" y="42"/>
                  </a:lnTo>
                  <a:lnTo>
                    <a:pt x="61" y="42"/>
                  </a:lnTo>
                  <a:lnTo>
                    <a:pt x="64" y="42"/>
                  </a:lnTo>
                  <a:lnTo>
                    <a:pt x="68" y="42"/>
                  </a:lnTo>
                  <a:lnTo>
                    <a:pt x="71" y="42"/>
                  </a:lnTo>
                  <a:lnTo>
                    <a:pt x="74" y="42"/>
                  </a:lnTo>
                  <a:lnTo>
                    <a:pt x="78" y="43"/>
                  </a:lnTo>
                  <a:lnTo>
                    <a:pt x="83" y="45"/>
                  </a:lnTo>
                  <a:lnTo>
                    <a:pt x="88" y="45"/>
                  </a:lnTo>
                  <a:lnTo>
                    <a:pt x="91" y="45"/>
                  </a:lnTo>
                  <a:lnTo>
                    <a:pt x="96" y="45"/>
                  </a:lnTo>
                  <a:lnTo>
                    <a:pt x="101" y="47"/>
                  </a:lnTo>
                  <a:lnTo>
                    <a:pt x="106" y="47"/>
                  </a:lnTo>
                  <a:lnTo>
                    <a:pt x="109" y="47"/>
                  </a:lnTo>
                  <a:lnTo>
                    <a:pt x="112" y="47"/>
                  </a:lnTo>
                  <a:lnTo>
                    <a:pt x="117" y="47"/>
                  </a:lnTo>
                  <a:lnTo>
                    <a:pt x="120" y="47"/>
                  </a:lnTo>
                  <a:lnTo>
                    <a:pt x="124" y="47"/>
                  </a:lnTo>
                  <a:lnTo>
                    <a:pt x="125" y="42"/>
                  </a:lnTo>
                  <a:lnTo>
                    <a:pt x="127" y="38"/>
                  </a:lnTo>
                  <a:lnTo>
                    <a:pt x="127" y="33"/>
                  </a:lnTo>
                  <a:lnTo>
                    <a:pt x="129" y="28"/>
                  </a:lnTo>
                  <a:lnTo>
                    <a:pt x="130" y="22"/>
                  </a:lnTo>
                  <a:lnTo>
                    <a:pt x="130" y="17"/>
                  </a:lnTo>
                  <a:lnTo>
                    <a:pt x="130" y="14"/>
                  </a:lnTo>
                  <a:lnTo>
                    <a:pt x="130" y="10"/>
                  </a:lnTo>
                  <a:lnTo>
                    <a:pt x="130" y="1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5851525" y="3479800"/>
              <a:ext cx="571500" cy="587375"/>
            </a:xfrm>
            <a:custGeom>
              <a:avLst/>
              <a:gdLst/>
              <a:ahLst/>
              <a:cxnLst>
                <a:cxn ang="0">
                  <a:pos x="162" y="212"/>
                </a:cxn>
                <a:cxn ang="0">
                  <a:pos x="159" y="253"/>
                </a:cxn>
                <a:cxn ang="0">
                  <a:pos x="159" y="284"/>
                </a:cxn>
                <a:cxn ang="0">
                  <a:pos x="162" y="325"/>
                </a:cxn>
                <a:cxn ang="0">
                  <a:pos x="161" y="360"/>
                </a:cxn>
                <a:cxn ang="0">
                  <a:pos x="121" y="370"/>
                </a:cxn>
                <a:cxn ang="0">
                  <a:pos x="80" y="370"/>
                </a:cxn>
                <a:cxn ang="0">
                  <a:pos x="44" y="370"/>
                </a:cxn>
                <a:cxn ang="0">
                  <a:pos x="26" y="352"/>
                </a:cxn>
                <a:cxn ang="0">
                  <a:pos x="23" y="316"/>
                </a:cxn>
                <a:cxn ang="0">
                  <a:pos x="19" y="281"/>
                </a:cxn>
                <a:cxn ang="0">
                  <a:pos x="16" y="248"/>
                </a:cxn>
                <a:cxn ang="0">
                  <a:pos x="10" y="204"/>
                </a:cxn>
                <a:cxn ang="0">
                  <a:pos x="3" y="172"/>
                </a:cxn>
                <a:cxn ang="0">
                  <a:pos x="0" y="123"/>
                </a:cxn>
                <a:cxn ang="0">
                  <a:pos x="24" y="87"/>
                </a:cxn>
                <a:cxn ang="0">
                  <a:pos x="62" y="44"/>
                </a:cxn>
                <a:cxn ang="0">
                  <a:pos x="92" y="18"/>
                </a:cxn>
                <a:cxn ang="0">
                  <a:pos x="136" y="20"/>
                </a:cxn>
                <a:cxn ang="0">
                  <a:pos x="187" y="23"/>
                </a:cxn>
                <a:cxn ang="0">
                  <a:pos x="222" y="18"/>
                </a:cxn>
                <a:cxn ang="0">
                  <a:pos x="273" y="0"/>
                </a:cxn>
                <a:cxn ang="0">
                  <a:pos x="312" y="10"/>
                </a:cxn>
                <a:cxn ang="0">
                  <a:pos x="352" y="36"/>
                </a:cxn>
                <a:cxn ang="0">
                  <a:pos x="317" y="38"/>
                </a:cxn>
                <a:cxn ang="0">
                  <a:pos x="269" y="26"/>
                </a:cxn>
                <a:cxn ang="0">
                  <a:pos x="225" y="36"/>
                </a:cxn>
                <a:cxn ang="0">
                  <a:pos x="184" y="43"/>
                </a:cxn>
                <a:cxn ang="0">
                  <a:pos x="149" y="36"/>
                </a:cxn>
                <a:cxn ang="0">
                  <a:pos x="110" y="31"/>
                </a:cxn>
                <a:cxn ang="0">
                  <a:pos x="77" y="54"/>
                </a:cxn>
                <a:cxn ang="0">
                  <a:pos x="41" y="92"/>
                </a:cxn>
                <a:cxn ang="0">
                  <a:pos x="18" y="123"/>
                </a:cxn>
                <a:cxn ang="0">
                  <a:pos x="19" y="156"/>
                </a:cxn>
                <a:cxn ang="0">
                  <a:pos x="24" y="199"/>
                </a:cxn>
                <a:cxn ang="0">
                  <a:pos x="29" y="246"/>
                </a:cxn>
                <a:cxn ang="0">
                  <a:pos x="34" y="293"/>
                </a:cxn>
                <a:cxn ang="0">
                  <a:pos x="39" y="334"/>
                </a:cxn>
                <a:cxn ang="0">
                  <a:pos x="70" y="352"/>
                </a:cxn>
                <a:cxn ang="0">
                  <a:pos x="110" y="350"/>
                </a:cxn>
                <a:cxn ang="0">
                  <a:pos x="82" y="309"/>
                </a:cxn>
                <a:cxn ang="0">
                  <a:pos x="92" y="276"/>
                </a:cxn>
                <a:cxn ang="0">
                  <a:pos x="98" y="243"/>
                </a:cxn>
                <a:cxn ang="0">
                  <a:pos x="103" y="194"/>
                </a:cxn>
                <a:cxn ang="0">
                  <a:pos x="110" y="151"/>
                </a:cxn>
                <a:cxn ang="0">
                  <a:pos x="135" y="113"/>
                </a:cxn>
                <a:cxn ang="0">
                  <a:pos x="174" y="107"/>
                </a:cxn>
                <a:cxn ang="0">
                  <a:pos x="204" y="130"/>
                </a:cxn>
                <a:cxn ang="0">
                  <a:pos x="236" y="128"/>
                </a:cxn>
                <a:cxn ang="0">
                  <a:pos x="273" y="145"/>
                </a:cxn>
                <a:cxn ang="0">
                  <a:pos x="310" y="130"/>
                </a:cxn>
                <a:cxn ang="0">
                  <a:pos x="332" y="90"/>
                </a:cxn>
                <a:cxn ang="0">
                  <a:pos x="355" y="95"/>
                </a:cxn>
                <a:cxn ang="0">
                  <a:pos x="347" y="135"/>
                </a:cxn>
                <a:cxn ang="0">
                  <a:pos x="329" y="168"/>
                </a:cxn>
                <a:cxn ang="0">
                  <a:pos x="301" y="204"/>
                </a:cxn>
                <a:cxn ang="0">
                  <a:pos x="271" y="215"/>
                </a:cxn>
                <a:cxn ang="0">
                  <a:pos x="230" y="197"/>
                </a:cxn>
                <a:cxn ang="0">
                  <a:pos x="194" y="176"/>
                </a:cxn>
              </a:cxnLst>
              <a:rect l="0" t="0" r="r" b="b"/>
              <a:pathLst>
                <a:path w="360" h="370">
                  <a:moveTo>
                    <a:pt x="164" y="184"/>
                  </a:moveTo>
                  <a:lnTo>
                    <a:pt x="164" y="186"/>
                  </a:lnTo>
                  <a:lnTo>
                    <a:pt x="164" y="189"/>
                  </a:lnTo>
                  <a:lnTo>
                    <a:pt x="164" y="192"/>
                  </a:lnTo>
                  <a:lnTo>
                    <a:pt x="164" y="195"/>
                  </a:lnTo>
                  <a:lnTo>
                    <a:pt x="164" y="199"/>
                  </a:lnTo>
                  <a:lnTo>
                    <a:pt x="164" y="202"/>
                  </a:lnTo>
                  <a:lnTo>
                    <a:pt x="162" y="204"/>
                  </a:lnTo>
                  <a:lnTo>
                    <a:pt x="162" y="209"/>
                  </a:lnTo>
                  <a:lnTo>
                    <a:pt x="162" y="212"/>
                  </a:lnTo>
                  <a:lnTo>
                    <a:pt x="162" y="217"/>
                  </a:lnTo>
                  <a:lnTo>
                    <a:pt x="161" y="220"/>
                  </a:lnTo>
                  <a:lnTo>
                    <a:pt x="161" y="223"/>
                  </a:lnTo>
                  <a:lnTo>
                    <a:pt x="161" y="228"/>
                  </a:lnTo>
                  <a:lnTo>
                    <a:pt x="161" y="233"/>
                  </a:lnTo>
                  <a:lnTo>
                    <a:pt x="161" y="237"/>
                  </a:lnTo>
                  <a:lnTo>
                    <a:pt x="159" y="242"/>
                  </a:lnTo>
                  <a:lnTo>
                    <a:pt x="159" y="245"/>
                  </a:lnTo>
                  <a:lnTo>
                    <a:pt x="159" y="248"/>
                  </a:lnTo>
                  <a:lnTo>
                    <a:pt x="159" y="253"/>
                  </a:lnTo>
                  <a:lnTo>
                    <a:pt x="159" y="256"/>
                  </a:lnTo>
                  <a:lnTo>
                    <a:pt x="159" y="260"/>
                  </a:lnTo>
                  <a:lnTo>
                    <a:pt x="159" y="265"/>
                  </a:lnTo>
                  <a:lnTo>
                    <a:pt x="159" y="266"/>
                  </a:lnTo>
                  <a:lnTo>
                    <a:pt x="159" y="270"/>
                  </a:lnTo>
                  <a:lnTo>
                    <a:pt x="159" y="273"/>
                  </a:lnTo>
                  <a:lnTo>
                    <a:pt x="159" y="276"/>
                  </a:lnTo>
                  <a:lnTo>
                    <a:pt x="159" y="279"/>
                  </a:lnTo>
                  <a:lnTo>
                    <a:pt x="159" y="283"/>
                  </a:lnTo>
                  <a:lnTo>
                    <a:pt x="159" y="284"/>
                  </a:lnTo>
                  <a:lnTo>
                    <a:pt x="159" y="288"/>
                  </a:lnTo>
                  <a:lnTo>
                    <a:pt x="159" y="293"/>
                  </a:lnTo>
                  <a:lnTo>
                    <a:pt x="161" y="297"/>
                  </a:lnTo>
                  <a:lnTo>
                    <a:pt x="161" y="302"/>
                  </a:lnTo>
                  <a:lnTo>
                    <a:pt x="161" y="309"/>
                  </a:lnTo>
                  <a:lnTo>
                    <a:pt x="161" y="312"/>
                  </a:lnTo>
                  <a:lnTo>
                    <a:pt x="161" y="316"/>
                  </a:lnTo>
                  <a:lnTo>
                    <a:pt x="162" y="321"/>
                  </a:lnTo>
                  <a:lnTo>
                    <a:pt x="162" y="324"/>
                  </a:lnTo>
                  <a:lnTo>
                    <a:pt x="162" y="325"/>
                  </a:lnTo>
                  <a:lnTo>
                    <a:pt x="162" y="329"/>
                  </a:lnTo>
                  <a:lnTo>
                    <a:pt x="162" y="332"/>
                  </a:lnTo>
                  <a:lnTo>
                    <a:pt x="162" y="335"/>
                  </a:lnTo>
                  <a:lnTo>
                    <a:pt x="162" y="339"/>
                  </a:lnTo>
                  <a:lnTo>
                    <a:pt x="162" y="342"/>
                  </a:lnTo>
                  <a:lnTo>
                    <a:pt x="162" y="345"/>
                  </a:lnTo>
                  <a:lnTo>
                    <a:pt x="162" y="348"/>
                  </a:lnTo>
                  <a:lnTo>
                    <a:pt x="162" y="353"/>
                  </a:lnTo>
                  <a:lnTo>
                    <a:pt x="161" y="357"/>
                  </a:lnTo>
                  <a:lnTo>
                    <a:pt x="161" y="360"/>
                  </a:lnTo>
                  <a:lnTo>
                    <a:pt x="159" y="363"/>
                  </a:lnTo>
                  <a:lnTo>
                    <a:pt x="156" y="365"/>
                  </a:lnTo>
                  <a:lnTo>
                    <a:pt x="151" y="367"/>
                  </a:lnTo>
                  <a:lnTo>
                    <a:pt x="146" y="367"/>
                  </a:lnTo>
                  <a:lnTo>
                    <a:pt x="141" y="368"/>
                  </a:lnTo>
                  <a:lnTo>
                    <a:pt x="136" y="368"/>
                  </a:lnTo>
                  <a:lnTo>
                    <a:pt x="133" y="368"/>
                  </a:lnTo>
                  <a:lnTo>
                    <a:pt x="130" y="368"/>
                  </a:lnTo>
                  <a:lnTo>
                    <a:pt x="126" y="370"/>
                  </a:lnTo>
                  <a:lnTo>
                    <a:pt x="121" y="370"/>
                  </a:lnTo>
                  <a:lnTo>
                    <a:pt x="118" y="370"/>
                  </a:lnTo>
                  <a:lnTo>
                    <a:pt x="113" y="370"/>
                  </a:lnTo>
                  <a:lnTo>
                    <a:pt x="110" y="370"/>
                  </a:lnTo>
                  <a:lnTo>
                    <a:pt x="105" y="370"/>
                  </a:lnTo>
                  <a:lnTo>
                    <a:pt x="100" y="370"/>
                  </a:lnTo>
                  <a:lnTo>
                    <a:pt x="97" y="370"/>
                  </a:lnTo>
                  <a:lnTo>
                    <a:pt x="92" y="370"/>
                  </a:lnTo>
                  <a:lnTo>
                    <a:pt x="87" y="370"/>
                  </a:lnTo>
                  <a:lnTo>
                    <a:pt x="84" y="370"/>
                  </a:lnTo>
                  <a:lnTo>
                    <a:pt x="80" y="370"/>
                  </a:lnTo>
                  <a:lnTo>
                    <a:pt x="77" y="370"/>
                  </a:lnTo>
                  <a:lnTo>
                    <a:pt x="72" y="370"/>
                  </a:lnTo>
                  <a:lnTo>
                    <a:pt x="69" y="370"/>
                  </a:lnTo>
                  <a:lnTo>
                    <a:pt x="65" y="370"/>
                  </a:lnTo>
                  <a:lnTo>
                    <a:pt x="62" y="370"/>
                  </a:lnTo>
                  <a:lnTo>
                    <a:pt x="57" y="370"/>
                  </a:lnTo>
                  <a:lnTo>
                    <a:pt x="54" y="370"/>
                  </a:lnTo>
                  <a:lnTo>
                    <a:pt x="51" y="370"/>
                  </a:lnTo>
                  <a:lnTo>
                    <a:pt x="47" y="370"/>
                  </a:lnTo>
                  <a:lnTo>
                    <a:pt x="44" y="370"/>
                  </a:lnTo>
                  <a:lnTo>
                    <a:pt x="42" y="370"/>
                  </a:lnTo>
                  <a:lnTo>
                    <a:pt x="38" y="370"/>
                  </a:lnTo>
                  <a:lnTo>
                    <a:pt x="34" y="370"/>
                  </a:lnTo>
                  <a:lnTo>
                    <a:pt x="31" y="370"/>
                  </a:lnTo>
                  <a:lnTo>
                    <a:pt x="29" y="368"/>
                  </a:lnTo>
                  <a:lnTo>
                    <a:pt x="28" y="367"/>
                  </a:lnTo>
                  <a:lnTo>
                    <a:pt x="28" y="363"/>
                  </a:lnTo>
                  <a:lnTo>
                    <a:pt x="28" y="360"/>
                  </a:lnTo>
                  <a:lnTo>
                    <a:pt x="26" y="357"/>
                  </a:lnTo>
                  <a:lnTo>
                    <a:pt x="26" y="352"/>
                  </a:lnTo>
                  <a:lnTo>
                    <a:pt x="24" y="347"/>
                  </a:lnTo>
                  <a:lnTo>
                    <a:pt x="24" y="344"/>
                  </a:lnTo>
                  <a:lnTo>
                    <a:pt x="24" y="340"/>
                  </a:lnTo>
                  <a:lnTo>
                    <a:pt x="24" y="337"/>
                  </a:lnTo>
                  <a:lnTo>
                    <a:pt x="24" y="334"/>
                  </a:lnTo>
                  <a:lnTo>
                    <a:pt x="23" y="330"/>
                  </a:lnTo>
                  <a:lnTo>
                    <a:pt x="23" y="327"/>
                  </a:lnTo>
                  <a:lnTo>
                    <a:pt x="23" y="324"/>
                  </a:lnTo>
                  <a:lnTo>
                    <a:pt x="23" y="321"/>
                  </a:lnTo>
                  <a:lnTo>
                    <a:pt x="23" y="316"/>
                  </a:lnTo>
                  <a:lnTo>
                    <a:pt x="21" y="312"/>
                  </a:lnTo>
                  <a:lnTo>
                    <a:pt x="21" y="309"/>
                  </a:lnTo>
                  <a:lnTo>
                    <a:pt x="21" y="306"/>
                  </a:lnTo>
                  <a:lnTo>
                    <a:pt x="21" y="301"/>
                  </a:lnTo>
                  <a:lnTo>
                    <a:pt x="21" y="297"/>
                  </a:lnTo>
                  <a:lnTo>
                    <a:pt x="19" y="294"/>
                  </a:lnTo>
                  <a:lnTo>
                    <a:pt x="19" y="291"/>
                  </a:lnTo>
                  <a:lnTo>
                    <a:pt x="19" y="288"/>
                  </a:lnTo>
                  <a:lnTo>
                    <a:pt x="19" y="284"/>
                  </a:lnTo>
                  <a:lnTo>
                    <a:pt x="19" y="281"/>
                  </a:lnTo>
                  <a:lnTo>
                    <a:pt x="19" y="279"/>
                  </a:lnTo>
                  <a:lnTo>
                    <a:pt x="19" y="274"/>
                  </a:lnTo>
                  <a:lnTo>
                    <a:pt x="19" y="271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8" y="265"/>
                  </a:lnTo>
                  <a:lnTo>
                    <a:pt x="18" y="261"/>
                  </a:lnTo>
                  <a:lnTo>
                    <a:pt x="18" y="256"/>
                  </a:lnTo>
                  <a:lnTo>
                    <a:pt x="16" y="253"/>
                  </a:lnTo>
                  <a:lnTo>
                    <a:pt x="16" y="248"/>
                  </a:lnTo>
                  <a:lnTo>
                    <a:pt x="16" y="243"/>
                  </a:lnTo>
                  <a:lnTo>
                    <a:pt x="15" y="237"/>
                  </a:lnTo>
                  <a:lnTo>
                    <a:pt x="13" y="232"/>
                  </a:lnTo>
                  <a:lnTo>
                    <a:pt x="11" y="225"/>
                  </a:lnTo>
                  <a:lnTo>
                    <a:pt x="11" y="220"/>
                  </a:lnTo>
                  <a:lnTo>
                    <a:pt x="11" y="217"/>
                  </a:lnTo>
                  <a:lnTo>
                    <a:pt x="10" y="214"/>
                  </a:lnTo>
                  <a:lnTo>
                    <a:pt x="10" y="210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8" y="200"/>
                  </a:lnTo>
                  <a:lnTo>
                    <a:pt x="8" y="197"/>
                  </a:lnTo>
                  <a:lnTo>
                    <a:pt x="8" y="195"/>
                  </a:lnTo>
                  <a:lnTo>
                    <a:pt x="6" y="191"/>
                  </a:lnTo>
                  <a:lnTo>
                    <a:pt x="6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5" y="177"/>
                  </a:lnTo>
                  <a:lnTo>
                    <a:pt x="5" y="176"/>
                  </a:lnTo>
                  <a:lnTo>
                    <a:pt x="3" y="172"/>
                  </a:lnTo>
                  <a:lnTo>
                    <a:pt x="3" y="169"/>
                  </a:lnTo>
                  <a:lnTo>
                    <a:pt x="3" y="163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46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0" y="133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1" y="117"/>
                  </a:lnTo>
                  <a:lnTo>
                    <a:pt x="5" y="112"/>
                  </a:lnTo>
                  <a:lnTo>
                    <a:pt x="6" y="108"/>
                  </a:lnTo>
                  <a:lnTo>
                    <a:pt x="10" y="105"/>
                  </a:lnTo>
                  <a:lnTo>
                    <a:pt x="11" y="102"/>
                  </a:lnTo>
                  <a:lnTo>
                    <a:pt x="15" y="98"/>
                  </a:lnTo>
                  <a:lnTo>
                    <a:pt x="18" y="95"/>
                  </a:lnTo>
                  <a:lnTo>
                    <a:pt x="21" y="90"/>
                  </a:lnTo>
                  <a:lnTo>
                    <a:pt x="24" y="87"/>
                  </a:lnTo>
                  <a:lnTo>
                    <a:pt x="28" y="82"/>
                  </a:lnTo>
                  <a:lnTo>
                    <a:pt x="31" y="77"/>
                  </a:lnTo>
                  <a:lnTo>
                    <a:pt x="34" y="74"/>
                  </a:lnTo>
                  <a:lnTo>
                    <a:pt x="39" y="70"/>
                  </a:lnTo>
                  <a:lnTo>
                    <a:pt x="42" y="66"/>
                  </a:lnTo>
                  <a:lnTo>
                    <a:pt x="46" y="61"/>
                  </a:lnTo>
                  <a:lnTo>
                    <a:pt x="51" y="57"/>
                  </a:lnTo>
                  <a:lnTo>
                    <a:pt x="54" y="52"/>
                  </a:lnTo>
                  <a:lnTo>
                    <a:pt x="59" y="49"/>
                  </a:lnTo>
                  <a:lnTo>
                    <a:pt x="62" y="44"/>
                  </a:lnTo>
                  <a:lnTo>
                    <a:pt x="65" y="41"/>
                  </a:lnTo>
                  <a:lnTo>
                    <a:pt x="69" y="38"/>
                  </a:lnTo>
                  <a:lnTo>
                    <a:pt x="72" y="34"/>
                  </a:lnTo>
                  <a:lnTo>
                    <a:pt x="75" y="31"/>
                  </a:lnTo>
                  <a:lnTo>
                    <a:pt x="77" y="28"/>
                  </a:lnTo>
                  <a:lnTo>
                    <a:pt x="80" y="24"/>
                  </a:lnTo>
                  <a:lnTo>
                    <a:pt x="84" y="23"/>
                  </a:lnTo>
                  <a:lnTo>
                    <a:pt x="87" y="20"/>
                  </a:lnTo>
                  <a:lnTo>
                    <a:pt x="90" y="20"/>
                  </a:lnTo>
                  <a:lnTo>
                    <a:pt x="92" y="18"/>
                  </a:lnTo>
                  <a:lnTo>
                    <a:pt x="97" y="18"/>
                  </a:lnTo>
                  <a:lnTo>
                    <a:pt x="100" y="18"/>
                  </a:lnTo>
                  <a:lnTo>
                    <a:pt x="103" y="18"/>
                  </a:lnTo>
                  <a:lnTo>
                    <a:pt x="108" y="18"/>
                  </a:lnTo>
                  <a:lnTo>
                    <a:pt x="112" y="18"/>
                  </a:lnTo>
                  <a:lnTo>
                    <a:pt x="115" y="18"/>
                  </a:lnTo>
                  <a:lnTo>
                    <a:pt x="120" y="18"/>
                  </a:lnTo>
                  <a:lnTo>
                    <a:pt x="125" y="18"/>
                  </a:lnTo>
                  <a:lnTo>
                    <a:pt x="131" y="20"/>
                  </a:lnTo>
                  <a:lnTo>
                    <a:pt x="136" y="20"/>
                  </a:lnTo>
                  <a:lnTo>
                    <a:pt x="141" y="20"/>
                  </a:lnTo>
                  <a:lnTo>
                    <a:pt x="146" y="20"/>
                  </a:lnTo>
                  <a:lnTo>
                    <a:pt x="151" y="21"/>
                  </a:lnTo>
                  <a:lnTo>
                    <a:pt x="158" y="21"/>
                  </a:lnTo>
                  <a:lnTo>
                    <a:pt x="162" y="21"/>
                  </a:lnTo>
                  <a:lnTo>
                    <a:pt x="167" y="21"/>
                  </a:lnTo>
                  <a:lnTo>
                    <a:pt x="172" y="21"/>
                  </a:lnTo>
                  <a:lnTo>
                    <a:pt x="177" y="21"/>
                  </a:lnTo>
                  <a:lnTo>
                    <a:pt x="182" y="23"/>
                  </a:lnTo>
                  <a:lnTo>
                    <a:pt x="187" y="23"/>
                  </a:lnTo>
                  <a:lnTo>
                    <a:pt x="192" y="23"/>
                  </a:lnTo>
                  <a:lnTo>
                    <a:pt x="195" y="23"/>
                  </a:lnTo>
                  <a:lnTo>
                    <a:pt x="199" y="23"/>
                  </a:lnTo>
                  <a:lnTo>
                    <a:pt x="202" y="23"/>
                  </a:lnTo>
                  <a:lnTo>
                    <a:pt x="205" y="23"/>
                  </a:lnTo>
                  <a:lnTo>
                    <a:pt x="210" y="23"/>
                  </a:lnTo>
                  <a:lnTo>
                    <a:pt x="213" y="23"/>
                  </a:lnTo>
                  <a:lnTo>
                    <a:pt x="215" y="21"/>
                  </a:lnTo>
                  <a:lnTo>
                    <a:pt x="218" y="20"/>
                  </a:lnTo>
                  <a:lnTo>
                    <a:pt x="222" y="18"/>
                  </a:lnTo>
                  <a:lnTo>
                    <a:pt x="227" y="16"/>
                  </a:lnTo>
                  <a:lnTo>
                    <a:pt x="230" y="15"/>
                  </a:lnTo>
                  <a:lnTo>
                    <a:pt x="236" y="13"/>
                  </a:lnTo>
                  <a:lnTo>
                    <a:pt x="241" y="10"/>
                  </a:lnTo>
                  <a:lnTo>
                    <a:pt x="248" y="8"/>
                  </a:lnTo>
                  <a:lnTo>
                    <a:pt x="253" y="6"/>
                  </a:lnTo>
                  <a:lnTo>
                    <a:pt x="258" y="5"/>
                  </a:lnTo>
                  <a:lnTo>
                    <a:pt x="263" y="3"/>
                  </a:lnTo>
                  <a:lnTo>
                    <a:pt x="268" y="1"/>
                  </a:lnTo>
                  <a:lnTo>
                    <a:pt x="273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4" y="0"/>
                  </a:lnTo>
                  <a:lnTo>
                    <a:pt x="286" y="0"/>
                  </a:lnTo>
                  <a:lnTo>
                    <a:pt x="289" y="1"/>
                  </a:lnTo>
                  <a:lnTo>
                    <a:pt x="294" y="3"/>
                  </a:lnTo>
                  <a:lnTo>
                    <a:pt x="297" y="5"/>
                  </a:lnTo>
                  <a:lnTo>
                    <a:pt x="302" y="6"/>
                  </a:lnTo>
                  <a:lnTo>
                    <a:pt x="307" y="8"/>
                  </a:lnTo>
                  <a:lnTo>
                    <a:pt x="312" y="10"/>
                  </a:lnTo>
                  <a:lnTo>
                    <a:pt x="317" y="13"/>
                  </a:lnTo>
                  <a:lnTo>
                    <a:pt x="322" y="16"/>
                  </a:lnTo>
                  <a:lnTo>
                    <a:pt x="327" y="18"/>
                  </a:lnTo>
                  <a:lnTo>
                    <a:pt x="332" y="20"/>
                  </a:lnTo>
                  <a:lnTo>
                    <a:pt x="335" y="23"/>
                  </a:lnTo>
                  <a:lnTo>
                    <a:pt x="338" y="26"/>
                  </a:lnTo>
                  <a:lnTo>
                    <a:pt x="342" y="28"/>
                  </a:lnTo>
                  <a:lnTo>
                    <a:pt x="345" y="29"/>
                  </a:lnTo>
                  <a:lnTo>
                    <a:pt x="347" y="31"/>
                  </a:lnTo>
                  <a:lnTo>
                    <a:pt x="352" y="36"/>
                  </a:lnTo>
                  <a:lnTo>
                    <a:pt x="350" y="41"/>
                  </a:lnTo>
                  <a:lnTo>
                    <a:pt x="347" y="43"/>
                  </a:lnTo>
                  <a:lnTo>
                    <a:pt x="345" y="44"/>
                  </a:lnTo>
                  <a:lnTo>
                    <a:pt x="342" y="44"/>
                  </a:lnTo>
                  <a:lnTo>
                    <a:pt x="338" y="44"/>
                  </a:lnTo>
                  <a:lnTo>
                    <a:pt x="335" y="43"/>
                  </a:lnTo>
                  <a:lnTo>
                    <a:pt x="332" y="43"/>
                  </a:lnTo>
                  <a:lnTo>
                    <a:pt x="327" y="41"/>
                  </a:lnTo>
                  <a:lnTo>
                    <a:pt x="322" y="39"/>
                  </a:lnTo>
                  <a:lnTo>
                    <a:pt x="317" y="38"/>
                  </a:lnTo>
                  <a:lnTo>
                    <a:pt x="312" y="36"/>
                  </a:lnTo>
                  <a:lnTo>
                    <a:pt x="307" y="34"/>
                  </a:lnTo>
                  <a:lnTo>
                    <a:pt x="301" y="33"/>
                  </a:lnTo>
                  <a:lnTo>
                    <a:pt x="296" y="31"/>
                  </a:lnTo>
                  <a:lnTo>
                    <a:pt x="289" y="29"/>
                  </a:lnTo>
                  <a:lnTo>
                    <a:pt x="284" y="28"/>
                  </a:lnTo>
                  <a:lnTo>
                    <a:pt x="281" y="28"/>
                  </a:lnTo>
                  <a:lnTo>
                    <a:pt x="274" y="26"/>
                  </a:lnTo>
                  <a:lnTo>
                    <a:pt x="271" y="26"/>
                  </a:lnTo>
                  <a:lnTo>
                    <a:pt x="269" y="26"/>
                  </a:lnTo>
                  <a:lnTo>
                    <a:pt x="266" y="26"/>
                  </a:lnTo>
                  <a:lnTo>
                    <a:pt x="264" y="26"/>
                  </a:lnTo>
                  <a:lnTo>
                    <a:pt x="261" y="26"/>
                  </a:lnTo>
                  <a:lnTo>
                    <a:pt x="258" y="28"/>
                  </a:lnTo>
                  <a:lnTo>
                    <a:pt x="253" y="29"/>
                  </a:lnTo>
                  <a:lnTo>
                    <a:pt x="248" y="29"/>
                  </a:lnTo>
                  <a:lnTo>
                    <a:pt x="243" y="31"/>
                  </a:lnTo>
                  <a:lnTo>
                    <a:pt x="236" y="33"/>
                  </a:lnTo>
                  <a:lnTo>
                    <a:pt x="232" y="36"/>
                  </a:lnTo>
                  <a:lnTo>
                    <a:pt x="225" y="36"/>
                  </a:lnTo>
                  <a:lnTo>
                    <a:pt x="220" y="38"/>
                  </a:lnTo>
                  <a:lnTo>
                    <a:pt x="215" y="39"/>
                  </a:lnTo>
                  <a:lnTo>
                    <a:pt x="209" y="41"/>
                  </a:lnTo>
                  <a:lnTo>
                    <a:pt x="204" y="41"/>
                  </a:lnTo>
                  <a:lnTo>
                    <a:pt x="200" y="43"/>
                  </a:lnTo>
                  <a:lnTo>
                    <a:pt x="197" y="43"/>
                  </a:lnTo>
                  <a:lnTo>
                    <a:pt x="194" y="44"/>
                  </a:lnTo>
                  <a:lnTo>
                    <a:pt x="190" y="43"/>
                  </a:lnTo>
                  <a:lnTo>
                    <a:pt x="185" y="43"/>
                  </a:lnTo>
                  <a:lnTo>
                    <a:pt x="184" y="43"/>
                  </a:lnTo>
                  <a:lnTo>
                    <a:pt x="181" y="43"/>
                  </a:lnTo>
                  <a:lnTo>
                    <a:pt x="177" y="41"/>
                  </a:lnTo>
                  <a:lnTo>
                    <a:pt x="174" y="41"/>
                  </a:lnTo>
                  <a:lnTo>
                    <a:pt x="171" y="41"/>
                  </a:lnTo>
                  <a:lnTo>
                    <a:pt x="167" y="39"/>
                  </a:lnTo>
                  <a:lnTo>
                    <a:pt x="164" y="39"/>
                  </a:lnTo>
                  <a:lnTo>
                    <a:pt x="161" y="39"/>
                  </a:lnTo>
                  <a:lnTo>
                    <a:pt x="156" y="38"/>
                  </a:lnTo>
                  <a:lnTo>
                    <a:pt x="153" y="38"/>
                  </a:lnTo>
                  <a:lnTo>
                    <a:pt x="149" y="36"/>
                  </a:lnTo>
                  <a:lnTo>
                    <a:pt x="146" y="36"/>
                  </a:lnTo>
                  <a:lnTo>
                    <a:pt x="141" y="36"/>
                  </a:lnTo>
                  <a:lnTo>
                    <a:pt x="136" y="34"/>
                  </a:lnTo>
                  <a:lnTo>
                    <a:pt x="133" y="34"/>
                  </a:lnTo>
                  <a:lnTo>
                    <a:pt x="130" y="33"/>
                  </a:lnTo>
                  <a:lnTo>
                    <a:pt x="126" y="33"/>
                  </a:lnTo>
                  <a:lnTo>
                    <a:pt x="123" y="33"/>
                  </a:lnTo>
                  <a:lnTo>
                    <a:pt x="120" y="31"/>
                  </a:lnTo>
                  <a:lnTo>
                    <a:pt x="116" y="31"/>
                  </a:lnTo>
                  <a:lnTo>
                    <a:pt x="110" y="31"/>
                  </a:lnTo>
                  <a:lnTo>
                    <a:pt x="107" y="31"/>
                  </a:lnTo>
                  <a:lnTo>
                    <a:pt x="103" y="29"/>
                  </a:lnTo>
                  <a:lnTo>
                    <a:pt x="102" y="31"/>
                  </a:lnTo>
                  <a:lnTo>
                    <a:pt x="100" y="33"/>
                  </a:lnTo>
                  <a:lnTo>
                    <a:pt x="97" y="36"/>
                  </a:lnTo>
                  <a:lnTo>
                    <a:pt x="92" y="39"/>
                  </a:lnTo>
                  <a:lnTo>
                    <a:pt x="87" y="44"/>
                  </a:lnTo>
                  <a:lnTo>
                    <a:pt x="84" y="47"/>
                  </a:lnTo>
                  <a:lnTo>
                    <a:pt x="80" y="51"/>
                  </a:lnTo>
                  <a:lnTo>
                    <a:pt x="77" y="54"/>
                  </a:lnTo>
                  <a:lnTo>
                    <a:pt x="74" y="57"/>
                  </a:lnTo>
                  <a:lnTo>
                    <a:pt x="69" y="61"/>
                  </a:lnTo>
                  <a:lnTo>
                    <a:pt x="65" y="66"/>
                  </a:lnTo>
                  <a:lnTo>
                    <a:pt x="62" y="69"/>
                  </a:lnTo>
                  <a:lnTo>
                    <a:pt x="59" y="74"/>
                  </a:lnTo>
                  <a:lnTo>
                    <a:pt x="54" y="77"/>
                  </a:lnTo>
                  <a:lnTo>
                    <a:pt x="51" y="80"/>
                  </a:lnTo>
                  <a:lnTo>
                    <a:pt x="47" y="85"/>
                  </a:lnTo>
                  <a:lnTo>
                    <a:pt x="44" y="89"/>
                  </a:lnTo>
                  <a:lnTo>
                    <a:pt x="41" y="92"/>
                  </a:lnTo>
                  <a:lnTo>
                    <a:pt x="38" y="95"/>
                  </a:lnTo>
                  <a:lnTo>
                    <a:pt x="33" y="98"/>
                  </a:lnTo>
                  <a:lnTo>
                    <a:pt x="31" y="103"/>
                  </a:lnTo>
                  <a:lnTo>
                    <a:pt x="28" y="107"/>
                  </a:lnTo>
                  <a:lnTo>
                    <a:pt x="24" y="110"/>
                  </a:lnTo>
                  <a:lnTo>
                    <a:pt x="23" y="112"/>
                  </a:lnTo>
                  <a:lnTo>
                    <a:pt x="21" y="115"/>
                  </a:lnTo>
                  <a:lnTo>
                    <a:pt x="19" y="120"/>
                  </a:lnTo>
                  <a:lnTo>
                    <a:pt x="18" y="123"/>
                  </a:lnTo>
                  <a:lnTo>
                    <a:pt x="18" y="123"/>
                  </a:lnTo>
                  <a:lnTo>
                    <a:pt x="18" y="126"/>
                  </a:lnTo>
                  <a:lnTo>
                    <a:pt x="18" y="130"/>
                  </a:lnTo>
                  <a:lnTo>
                    <a:pt x="18" y="135"/>
                  </a:lnTo>
                  <a:lnTo>
                    <a:pt x="18" y="136"/>
                  </a:lnTo>
                  <a:lnTo>
                    <a:pt x="18" y="140"/>
                  </a:lnTo>
                  <a:lnTo>
                    <a:pt x="18" y="143"/>
                  </a:lnTo>
                  <a:lnTo>
                    <a:pt x="19" y="146"/>
                  </a:lnTo>
                  <a:lnTo>
                    <a:pt x="19" y="149"/>
                  </a:lnTo>
                  <a:lnTo>
                    <a:pt x="19" y="153"/>
                  </a:lnTo>
                  <a:lnTo>
                    <a:pt x="19" y="156"/>
                  </a:lnTo>
                  <a:lnTo>
                    <a:pt x="21" y="161"/>
                  </a:lnTo>
                  <a:lnTo>
                    <a:pt x="21" y="164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3" y="181"/>
                  </a:lnTo>
                  <a:lnTo>
                    <a:pt x="23" y="186"/>
                  </a:lnTo>
                  <a:lnTo>
                    <a:pt x="23" y="189"/>
                  </a:lnTo>
                  <a:lnTo>
                    <a:pt x="24" y="195"/>
                  </a:lnTo>
                  <a:lnTo>
                    <a:pt x="24" y="199"/>
                  </a:lnTo>
                  <a:lnTo>
                    <a:pt x="24" y="204"/>
                  </a:lnTo>
                  <a:lnTo>
                    <a:pt x="24" y="209"/>
                  </a:lnTo>
                  <a:lnTo>
                    <a:pt x="26" y="214"/>
                  </a:lnTo>
                  <a:lnTo>
                    <a:pt x="26" y="219"/>
                  </a:lnTo>
                  <a:lnTo>
                    <a:pt x="28" y="223"/>
                  </a:lnTo>
                  <a:lnTo>
                    <a:pt x="28" y="228"/>
                  </a:lnTo>
                  <a:lnTo>
                    <a:pt x="29" y="233"/>
                  </a:lnTo>
                  <a:lnTo>
                    <a:pt x="29" y="238"/>
                  </a:lnTo>
                  <a:lnTo>
                    <a:pt x="29" y="243"/>
                  </a:lnTo>
                  <a:lnTo>
                    <a:pt x="29" y="246"/>
                  </a:lnTo>
                  <a:lnTo>
                    <a:pt x="31" y="251"/>
                  </a:lnTo>
                  <a:lnTo>
                    <a:pt x="31" y="256"/>
                  </a:lnTo>
                  <a:lnTo>
                    <a:pt x="31" y="261"/>
                  </a:lnTo>
                  <a:lnTo>
                    <a:pt x="31" y="266"/>
                  </a:lnTo>
                  <a:lnTo>
                    <a:pt x="33" y="271"/>
                  </a:lnTo>
                  <a:lnTo>
                    <a:pt x="33" y="274"/>
                  </a:lnTo>
                  <a:lnTo>
                    <a:pt x="33" y="279"/>
                  </a:lnTo>
                  <a:lnTo>
                    <a:pt x="34" y="283"/>
                  </a:lnTo>
                  <a:lnTo>
                    <a:pt x="34" y="288"/>
                  </a:lnTo>
                  <a:lnTo>
                    <a:pt x="34" y="293"/>
                  </a:lnTo>
                  <a:lnTo>
                    <a:pt x="36" y="296"/>
                  </a:lnTo>
                  <a:lnTo>
                    <a:pt x="36" y="301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1"/>
                  </a:lnTo>
                  <a:lnTo>
                    <a:pt x="38" y="314"/>
                  </a:lnTo>
                  <a:lnTo>
                    <a:pt x="38" y="319"/>
                  </a:lnTo>
                  <a:lnTo>
                    <a:pt x="39" y="324"/>
                  </a:lnTo>
                  <a:lnTo>
                    <a:pt x="39" y="329"/>
                  </a:lnTo>
                  <a:lnTo>
                    <a:pt x="39" y="334"/>
                  </a:lnTo>
                  <a:lnTo>
                    <a:pt x="41" y="337"/>
                  </a:lnTo>
                  <a:lnTo>
                    <a:pt x="41" y="339"/>
                  </a:lnTo>
                  <a:lnTo>
                    <a:pt x="41" y="340"/>
                  </a:lnTo>
                  <a:lnTo>
                    <a:pt x="42" y="344"/>
                  </a:lnTo>
                  <a:lnTo>
                    <a:pt x="46" y="345"/>
                  </a:lnTo>
                  <a:lnTo>
                    <a:pt x="51" y="347"/>
                  </a:lnTo>
                  <a:lnTo>
                    <a:pt x="56" y="348"/>
                  </a:lnTo>
                  <a:lnTo>
                    <a:pt x="61" y="350"/>
                  </a:lnTo>
                  <a:lnTo>
                    <a:pt x="65" y="352"/>
                  </a:lnTo>
                  <a:lnTo>
                    <a:pt x="70" y="352"/>
                  </a:lnTo>
                  <a:lnTo>
                    <a:pt x="74" y="353"/>
                  </a:lnTo>
                  <a:lnTo>
                    <a:pt x="77" y="353"/>
                  </a:lnTo>
                  <a:lnTo>
                    <a:pt x="82" y="353"/>
                  </a:lnTo>
                  <a:lnTo>
                    <a:pt x="85" y="353"/>
                  </a:lnTo>
                  <a:lnTo>
                    <a:pt x="88" y="353"/>
                  </a:lnTo>
                  <a:lnTo>
                    <a:pt x="90" y="353"/>
                  </a:lnTo>
                  <a:lnTo>
                    <a:pt x="95" y="353"/>
                  </a:lnTo>
                  <a:lnTo>
                    <a:pt x="100" y="353"/>
                  </a:lnTo>
                  <a:lnTo>
                    <a:pt x="105" y="352"/>
                  </a:lnTo>
                  <a:lnTo>
                    <a:pt x="110" y="350"/>
                  </a:lnTo>
                  <a:lnTo>
                    <a:pt x="113" y="348"/>
                  </a:lnTo>
                  <a:lnTo>
                    <a:pt x="112" y="345"/>
                  </a:lnTo>
                  <a:lnTo>
                    <a:pt x="110" y="340"/>
                  </a:lnTo>
                  <a:lnTo>
                    <a:pt x="105" y="335"/>
                  </a:lnTo>
                  <a:lnTo>
                    <a:pt x="100" y="330"/>
                  </a:lnTo>
                  <a:lnTo>
                    <a:pt x="95" y="324"/>
                  </a:lnTo>
                  <a:lnTo>
                    <a:pt x="90" y="319"/>
                  </a:lnTo>
                  <a:lnTo>
                    <a:pt x="85" y="314"/>
                  </a:lnTo>
                  <a:lnTo>
                    <a:pt x="84" y="312"/>
                  </a:lnTo>
                  <a:lnTo>
                    <a:pt x="82" y="309"/>
                  </a:lnTo>
                  <a:lnTo>
                    <a:pt x="82" y="307"/>
                  </a:lnTo>
                  <a:lnTo>
                    <a:pt x="82" y="306"/>
                  </a:lnTo>
                  <a:lnTo>
                    <a:pt x="84" y="302"/>
                  </a:lnTo>
                  <a:lnTo>
                    <a:pt x="84" y="299"/>
                  </a:lnTo>
                  <a:lnTo>
                    <a:pt x="85" y="296"/>
                  </a:lnTo>
                  <a:lnTo>
                    <a:pt x="87" y="293"/>
                  </a:lnTo>
                  <a:lnTo>
                    <a:pt x="88" y="289"/>
                  </a:lnTo>
                  <a:lnTo>
                    <a:pt x="90" y="284"/>
                  </a:lnTo>
                  <a:lnTo>
                    <a:pt x="92" y="281"/>
                  </a:lnTo>
                  <a:lnTo>
                    <a:pt x="92" y="276"/>
                  </a:lnTo>
                  <a:lnTo>
                    <a:pt x="95" y="273"/>
                  </a:lnTo>
                  <a:lnTo>
                    <a:pt x="95" y="270"/>
                  </a:lnTo>
                  <a:lnTo>
                    <a:pt x="97" y="266"/>
                  </a:lnTo>
                  <a:lnTo>
                    <a:pt x="97" y="265"/>
                  </a:lnTo>
                  <a:lnTo>
                    <a:pt x="98" y="263"/>
                  </a:lnTo>
                  <a:lnTo>
                    <a:pt x="98" y="260"/>
                  </a:lnTo>
                  <a:lnTo>
                    <a:pt x="98" y="256"/>
                  </a:lnTo>
                  <a:lnTo>
                    <a:pt x="98" y="253"/>
                  </a:lnTo>
                  <a:lnTo>
                    <a:pt x="98" y="248"/>
                  </a:lnTo>
                  <a:lnTo>
                    <a:pt x="98" y="243"/>
                  </a:lnTo>
                  <a:lnTo>
                    <a:pt x="100" y="237"/>
                  </a:lnTo>
                  <a:lnTo>
                    <a:pt x="100" y="232"/>
                  </a:lnTo>
                  <a:lnTo>
                    <a:pt x="102" y="227"/>
                  </a:lnTo>
                  <a:lnTo>
                    <a:pt x="102" y="220"/>
                  </a:lnTo>
                  <a:lnTo>
                    <a:pt x="102" y="214"/>
                  </a:lnTo>
                  <a:lnTo>
                    <a:pt x="103" y="209"/>
                  </a:lnTo>
                  <a:lnTo>
                    <a:pt x="103" y="204"/>
                  </a:lnTo>
                  <a:lnTo>
                    <a:pt x="103" y="200"/>
                  </a:lnTo>
                  <a:lnTo>
                    <a:pt x="103" y="197"/>
                  </a:lnTo>
                  <a:lnTo>
                    <a:pt x="103" y="194"/>
                  </a:lnTo>
                  <a:lnTo>
                    <a:pt x="105" y="192"/>
                  </a:lnTo>
                  <a:lnTo>
                    <a:pt x="103" y="191"/>
                  </a:lnTo>
                  <a:lnTo>
                    <a:pt x="103" y="187"/>
                  </a:lnTo>
                  <a:lnTo>
                    <a:pt x="103" y="184"/>
                  </a:lnTo>
                  <a:lnTo>
                    <a:pt x="105" y="179"/>
                  </a:lnTo>
                  <a:lnTo>
                    <a:pt x="105" y="174"/>
                  </a:lnTo>
                  <a:lnTo>
                    <a:pt x="105" y="169"/>
                  </a:lnTo>
                  <a:lnTo>
                    <a:pt x="107" y="163"/>
                  </a:lnTo>
                  <a:lnTo>
                    <a:pt x="108" y="158"/>
                  </a:lnTo>
                  <a:lnTo>
                    <a:pt x="110" y="151"/>
                  </a:lnTo>
                  <a:lnTo>
                    <a:pt x="112" y="146"/>
                  </a:lnTo>
                  <a:lnTo>
                    <a:pt x="113" y="141"/>
                  </a:lnTo>
                  <a:lnTo>
                    <a:pt x="115" y="135"/>
                  </a:lnTo>
                  <a:lnTo>
                    <a:pt x="116" y="130"/>
                  </a:lnTo>
                  <a:lnTo>
                    <a:pt x="120" y="126"/>
                  </a:lnTo>
                  <a:lnTo>
                    <a:pt x="121" y="123"/>
                  </a:lnTo>
                  <a:lnTo>
                    <a:pt x="125" y="120"/>
                  </a:lnTo>
                  <a:lnTo>
                    <a:pt x="126" y="118"/>
                  </a:lnTo>
                  <a:lnTo>
                    <a:pt x="131" y="115"/>
                  </a:lnTo>
                  <a:lnTo>
                    <a:pt x="135" y="113"/>
                  </a:lnTo>
                  <a:lnTo>
                    <a:pt x="138" y="112"/>
                  </a:lnTo>
                  <a:lnTo>
                    <a:pt x="143" y="110"/>
                  </a:lnTo>
                  <a:lnTo>
                    <a:pt x="148" y="108"/>
                  </a:lnTo>
                  <a:lnTo>
                    <a:pt x="151" y="108"/>
                  </a:lnTo>
                  <a:lnTo>
                    <a:pt x="156" y="108"/>
                  </a:lnTo>
                  <a:lnTo>
                    <a:pt x="161" y="107"/>
                  </a:lnTo>
                  <a:lnTo>
                    <a:pt x="164" y="107"/>
                  </a:lnTo>
                  <a:lnTo>
                    <a:pt x="167" y="107"/>
                  </a:lnTo>
                  <a:lnTo>
                    <a:pt x="171" y="107"/>
                  </a:lnTo>
                  <a:lnTo>
                    <a:pt x="174" y="107"/>
                  </a:lnTo>
                  <a:lnTo>
                    <a:pt x="177" y="107"/>
                  </a:lnTo>
                  <a:lnTo>
                    <a:pt x="179" y="107"/>
                  </a:lnTo>
                  <a:lnTo>
                    <a:pt x="179" y="108"/>
                  </a:lnTo>
                  <a:lnTo>
                    <a:pt x="181" y="108"/>
                  </a:lnTo>
                  <a:lnTo>
                    <a:pt x="184" y="112"/>
                  </a:lnTo>
                  <a:lnTo>
                    <a:pt x="187" y="115"/>
                  </a:lnTo>
                  <a:lnTo>
                    <a:pt x="192" y="120"/>
                  </a:lnTo>
                  <a:lnTo>
                    <a:pt x="195" y="123"/>
                  </a:lnTo>
                  <a:lnTo>
                    <a:pt x="200" y="126"/>
                  </a:lnTo>
                  <a:lnTo>
                    <a:pt x="204" y="130"/>
                  </a:lnTo>
                  <a:lnTo>
                    <a:pt x="207" y="131"/>
                  </a:lnTo>
                  <a:lnTo>
                    <a:pt x="209" y="131"/>
                  </a:lnTo>
                  <a:lnTo>
                    <a:pt x="215" y="130"/>
                  </a:lnTo>
                  <a:lnTo>
                    <a:pt x="217" y="130"/>
                  </a:lnTo>
                  <a:lnTo>
                    <a:pt x="220" y="130"/>
                  </a:lnTo>
                  <a:lnTo>
                    <a:pt x="223" y="128"/>
                  </a:lnTo>
                  <a:lnTo>
                    <a:pt x="227" y="128"/>
                  </a:lnTo>
                  <a:lnTo>
                    <a:pt x="230" y="128"/>
                  </a:lnTo>
                  <a:lnTo>
                    <a:pt x="233" y="128"/>
                  </a:lnTo>
                  <a:lnTo>
                    <a:pt x="236" y="128"/>
                  </a:lnTo>
                  <a:lnTo>
                    <a:pt x="240" y="128"/>
                  </a:lnTo>
                  <a:lnTo>
                    <a:pt x="243" y="128"/>
                  </a:lnTo>
                  <a:lnTo>
                    <a:pt x="246" y="128"/>
                  </a:lnTo>
                  <a:lnTo>
                    <a:pt x="248" y="128"/>
                  </a:lnTo>
                  <a:lnTo>
                    <a:pt x="251" y="130"/>
                  </a:lnTo>
                  <a:lnTo>
                    <a:pt x="253" y="131"/>
                  </a:lnTo>
                  <a:lnTo>
                    <a:pt x="258" y="133"/>
                  </a:lnTo>
                  <a:lnTo>
                    <a:pt x="261" y="136"/>
                  </a:lnTo>
                  <a:lnTo>
                    <a:pt x="266" y="141"/>
                  </a:lnTo>
                  <a:lnTo>
                    <a:pt x="273" y="145"/>
                  </a:lnTo>
                  <a:lnTo>
                    <a:pt x="278" y="148"/>
                  </a:lnTo>
                  <a:lnTo>
                    <a:pt x="283" y="149"/>
                  </a:lnTo>
                  <a:lnTo>
                    <a:pt x="289" y="151"/>
                  </a:lnTo>
                  <a:lnTo>
                    <a:pt x="291" y="149"/>
                  </a:lnTo>
                  <a:lnTo>
                    <a:pt x="294" y="146"/>
                  </a:lnTo>
                  <a:lnTo>
                    <a:pt x="297" y="145"/>
                  </a:lnTo>
                  <a:lnTo>
                    <a:pt x="301" y="141"/>
                  </a:lnTo>
                  <a:lnTo>
                    <a:pt x="304" y="138"/>
                  </a:lnTo>
                  <a:lnTo>
                    <a:pt x="307" y="135"/>
                  </a:lnTo>
                  <a:lnTo>
                    <a:pt x="310" y="130"/>
                  </a:lnTo>
                  <a:lnTo>
                    <a:pt x="314" y="126"/>
                  </a:lnTo>
                  <a:lnTo>
                    <a:pt x="317" y="121"/>
                  </a:lnTo>
                  <a:lnTo>
                    <a:pt x="320" y="117"/>
                  </a:lnTo>
                  <a:lnTo>
                    <a:pt x="322" y="112"/>
                  </a:lnTo>
                  <a:lnTo>
                    <a:pt x="325" y="108"/>
                  </a:lnTo>
                  <a:lnTo>
                    <a:pt x="327" y="105"/>
                  </a:lnTo>
                  <a:lnTo>
                    <a:pt x="329" y="100"/>
                  </a:lnTo>
                  <a:lnTo>
                    <a:pt x="330" y="97"/>
                  </a:lnTo>
                  <a:lnTo>
                    <a:pt x="332" y="95"/>
                  </a:lnTo>
                  <a:lnTo>
                    <a:pt x="332" y="90"/>
                  </a:lnTo>
                  <a:lnTo>
                    <a:pt x="332" y="87"/>
                  </a:lnTo>
                  <a:lnTo>
                    <a:pt x="332" y="82"/>
                  </a:lnTo>
                  <a:lnTo>
                    <a:pt x="333" y="80"/>
                  </a:lnTo>
                  <a:lnTo>
                    <a:pt x="337" y="75"/>
                  </a:lnTo>
                  <a:lnTo>
                    <a:pt x="342" y="77"/>
                  </a:lnTo>
                  <a:lnTo>
                    <a:pt x="343" y="79"/>
                  </a:lnTo>
                  <a:lnTo>
                    <a:pt x="345" y="82"/>
                  </a:lnTo>
                  <a:lnTo>
                    <a:pt x="350" y="85"/>
                  </a:lnTo>
                  <a:lnTo>
                    <a:pt x="353" y="90"/>
                  </a:lnTo>
                  <a:lnTo>
                    <a:pt x="355" y="95"/>
                  </a:lnTo>
                  <a:lnTo>
                    <a:pt x="358" y="100"/>
                  </a:lnTo>
                  <a:lnTo>
                    <a:pt x="360" y="105"/>
                  </a:lnTo>
                  <a:lnTo>
                    <a:pt x="360" y="110"/>
                  </a:lnTo>
                  <a:lnTo>
                    <a:pt x="358" y="113"/>
                  </a:lnTo>
                  <a:lnTo>
                    <a:pt x="356" y="117"/>
                  </a:lnTo>
                  <a:lnTo>
                    <a:pt x="355" y="121"/>
                  </a:lnTo>
                  <a:lnTo>
                    <a:pt x="353" y="126"/>
                  </a:lnTo>
                  <a:lnTo>
                    <a:pt x="352" y="128"/>
                  </a:lnTo>
                  <a:lnTo>
                    <a:pt x="350" y="131"/>
                  </a:lnTo>
                  <a:lnTo>
                    <a:pt x="347" y="135"/>
                  </a:lnTo>
                  <a:lnTo>
                    <a:pt x="347" y="138"/>
                  </a:lnTo>
                  <a:lnTo>
                    <a:pt x="345" y="141"/>
                  </a:lnTo>
                  <a:lnTo>
                    <a:pt x="343" y="145"/>
                  </a:lnTo>
                  <a:lnTo>
                    <a:pt x="342" y="149"/>
                  </a:lnTo>
                  <a:lnTo>
                    <a:pt x="340" y="153"/>
                  </a:lnTo>
                  <a:lnTo>
                    <a:pt x="337" y="154"/>
                  </a:lnTo>
                  <a:lnTo>
                    <a:pt x="335" y="158"/>
                  </a:lnTo>
                  <a:lnTo>
                    <a:pt x="333" y="161"/>
                  </a:lnTo>
                  <a:lnTo>
                    <a:pt x="332" y="164"/>
                  </a:lnTo>
                  <a:lnTo>
                    <a:pt x="329" y="168"/>
                  </a:lnTo>
                  <a:lnTo>
                    <a:pt x="327" y="171"/>
                  </a:lnTo>
                  <a:lnTo>
                    <a:pt x="325" y="174"/>
                  </a:lnTo>
                  <a:lnTo>
                    <a:pt x="324" y="177"/>
                  </a:lnTo>
                  <a:lnTo>
                    <a:pt x="319" y="184"/>
                  </a:lnTo>
                  <a:lnTo>
                    <a:pt x="315" y="189"/>
                  </a:lnTo>
                  <a:lnTo>
                    <a:pt x="312" y="192"/>
                  </a:lnTo>
                  <a:lnTo>
                    <a:pt x="309" y="197"/>
                  </a:lnTo>
                  <a:lnTo>
                    <a:pt x="306" y="199"/>
                  </a:lnTo>
                  <a:lnTo>
                    <a:pt x="304" y="202"/>
                  </a:lnTo>
                  <a:lnTo>
                    <a:pt x="301" y="204"/>
                  </a:lnTo>
                  <a:lnTo>
                    <a:pt x="299" y="207"/>
                  </a:lnTo>
                  <a:lnTo>
                    <a:pt x="294" y="210"/>
                  </a:lnTo>
                  <a:lnTo>
                    <a:pt x="291" y="214"/>
                  </a:lnTo>
                  <a:lnTo>
                    <a:pt x="287" y="214"/>
                  </a:lnTo>
                  <a:lnTo>
                    <a:pt x="286" y="217"/>
                  </a:lnTo>
                  <a:lnTo>
                    <a:pt x="283" y="217"/>
                  </a:lnTo>
                  <a:lnTo>
                    <a:pt x="279" y="217"/>
                  </a:lnTo>
                  <a:lnTo>
                    <a:pt x="276" y="217"/>
                  </a:lnTo>
                  <a:lnTo>
                    <a:pt x="274" y="217"/>
                  </a:lnTo>
                  <a:lnTo>
                    <a:pt x="271" y="215"/>
                  </a:lnTo>
                  <a:lnTo>
                    <a:pt x="268" y="214"/>
                  </a:lnTo>
                  <a:lnTo>
                    <a:pt x="263" y="212"/>
                  </a:lnTo>
                  <a:lnTo>
                    <a:pt x="259" y="210"/>
                  </a:lnTo>
                  <a:lnTo>
                    <a:pt x="255" y="209"/>
                  </a:lnTo>
                  <a:lnTo>
                    <a:pt x="251" y="209"/>
                  </a:lnTo>
                  <a:lnTo>
                    <a:pt x="248" y="205"/>
                  </a:lnTo>
                  <a:lnTo>
                    <a:pt x="243" y="204"/>
                  </a:lnTo>
                  <a:lnTo>
                    <a:pt x="240" y="202"/>
                  </a:lnTo>
                  <a:lnTo>
                    <a:pt x="236" y="200"/>
                  </a:lnTo>
                  <a:lnTo>
                    <a:pt x="230" y="197"/>
                  </a:lnTo>
                  <a:lnTo>
                    <a:pt x="227" y="195"/>
                  </a:lnTo>
                  <a:lnTo>
                    <a:pt x="223" y="192"/>
                  </a:lnTo>
                  <a:lnTo>
                    <a:pt x="222" y="189"/>
                  </a:lnTo>
                  <a:lnTo>
                    <a:pt x="217" y="187"/>
                  </a:lnTo>
                  <a:lnTo>
                    <a:pt x="213" y="184"/>
                  </a:lnTo>
                  <a:lnTo>
                    <a:pt x="209" y="181"/>
                  </a:lnTo>
                  <a:lnTo>
                    <a:pt x="204" y="179"/>
                  </a:lnTo>
                  <a:lnTo>
                    <a:pt x="200" y="177"/>
                  </a:lnTo>
                  <a:lnTo>
                    <a:pt x="197" y="176"/>
                  </a:lnTo>
                  <a:lnTo>
                    <a:pt x="194" y="176"/>
                  </a:lnTo>
                  <a:lnTo>
                    <a:pt x="189" y="177"/>
                  </a:lnTo>
                  <a:lnTo>
                    <a:pt x="184" y="177"/>
                  </a:lnTo>
                  <a:lnTo>
                    <a:pt x="179" y="179"/>
                  </a:lnTo>
                  <a:lnTo>
                    <a:pt x="172" y="181"/>
                  </a:lnTo>
                  <a:lnTo>
                    <a:pt x="169" y="181"/>
                  </a:lnTo>
                  <a:lnTo>
                    <a:pt x="166" y="182"/>
                  </a:lnTo>
                  <a:lnTo>
                    <a:pt x="164" y="184"/>
                  </a:lnTo>
                  <a:lnTo>
                    <a:pt x="164" y="184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6054725" y="3443288"/>
              <a:ext cx="417512" cy="663575"/>
            </a:xfrm>
            <a:custGeom>
              <a:avLst/>
              <a:gdLst/>
              <a:ahLst/>
              <a:cxnLst>
                <a:cxn ang="0">
                  <a:pos x="8" y="41"/>
                </a:cxn>
                <a:cxn ang="0">
                  <a:pos x="23" y="33"/>
                </a:cxn>
                <a:cxn ang="0">
                  <a:pos x="49" y="24"/>
                </a:cxn>
                <a:cxn ang="0">
                  <a:pos x="76" y="15"/>
                </a:cxn>
                <a:cxn ang="0">
                  <a:pos x="95" y="8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  <a:cxn ang="0">
                  <a:pos x="184" y="1"/>
                </a:cxn>
                <a:cxn ang="0">
                  <a:pos x="207" y="6"/>
                </a:cxn>
                <a:cxn ang="0">
                  <a:pos x="228" y="18"/>
                </a:cxn>
                <a:cxn ang="0">
                  <a:pos x="248" y="41"/>
                </a:cxn>
                <a:cxn ang="0">
                  <a:pos x="256" y="57"/>
                </a:cxn>
                <a:cxn ang="0">
                  <a:pos x="260" y="75"/>
                </a:cxn>
                <a:cxn ang="0">
                  <a:pos x="263" y="97"/>
                </a:cxn>
                <a:cxn ang="0">
                  <a:pos x="261" y="118"/>
                </a:cxn>
                <a:cxn ang="0">
                  <a:pos x="258" y="136"/>
                </a:cxn>
                <a:cxn ang="0">
                  <a:pos x="253" y="158"/>
                </a:cxn>
                <a:cxn ang="0">
                  <a:pos x="247" y="181"/>
                </a:cxn>
                <a:cxn ang="0">
                  <a:pos x="235" y="204"/>
                </a:cxn>
                <a:cxn ang="0">
                  <a:pos x="225" y="227"/>
                </a:cxn>
                <a:cxn ang="0">
                  <a:pos x="212" y="251"/>
                </a:cxn>
                <a:cxn ang="0">
                  <a:pos x="199" y="273"/>
                </a:cxn>
                <a:cxn ang="0">
                  <a:pos x="184" y="294"/>
                </a:cxn>
                <a:cxn ang="0">
                  <a:pos x="171" y="314"/>
                </a:cxn>
                <a:cxn ang="0">
                  <a:pos x="156" y="332"/>
                </a:cxn>
                <a:cxn ang="0">
                  <a:pos x="131" y="357"/>
                </a:cxn>
                <a:cxn ang="0">
                  <a:pos x="105" y="373"/>
                </a:cxn>
                <a:cxn ang="0">
                  <a:pos x="81" y="386"/>
                </a:cxn>
                <a:cxn ang="0">
                  <a:pos x="57" y="396"/>
                </a:cxn>
                <a:cxn ang="0">
                  <a:pos x="38" y="406"/>
                </a:cxn>
                <a:cxn ang="0">
                  <a:pos x="16" y="414"/>
                </a:cxn>
                <a:cxn ang="0">
                  <a:pos x="10" y="396"/>
                </a:cxn>
                <a:cxn ang="0">
                  <a:pos x="23" y="391"/>
                </a:cxn>
                <a:cxn ang="0">
                  <a:pos x="41" y="383"/>
                </a:cxn>
                <a:cxn ang="0">
                  <a:pos x="66" y="371"/>
                </a:cxn>
                <a:cxn ang="0">
                  <a:pos x="94" y="357"/>
                </a:cxn>
                <a:cxn ang="0">
                  <a:pos x="120" y="340"/>
                </a:cxn>
                <a:cxn ang="0">
                  <a:pos x="145" y="320"/>
                </a:cxn>
                <a:cxn ang="0">
                  <a:pos x="168" y="296"/>
                </a:cxn>
                <a:cxn ang="0">
                  <a:pos x="182" y="274"/>
                </a:cxn>
                <a:cxn ang="0">
                  <a:pos x="194" y="258"/>
                </a:cxn>
                <a:cxn ang="0">
                  <a:pos x="204" y="242"/>
                </a:cxn>
                <a:cxn ang="0">
                  <a:pos x="214" y="223"/>
                </a:cxn>
                <a:cxn ang="0">
                  <a:pos x="222" y="204"/>
                </a:cxn>
                <a:cxn ang="0">
                  <a:pos x="228" y="186"/>
                </a:cxn>
                <a:cxn ang="0">
                  <a:pos x="235" y="168"/>
                </a:cxn>
                <a:cxn ang="0">
                  <a:pos x="238" y="151"/>
                </a:cxn>
                <a:cxn ang="0">
                  <a:pos x="242" y="133"/>
                </a:cxn>
                <a:cxn ang="0">
                  <a:pos x="243" y="117"/>
                </a:cxn>
                <a:cxn ang="0">
                  <a:pos x="243" y="98"/>
                </a:cxn>
                <a:cxn ang="0">
                  <a:pos x="240" y="75"/>
                </a:cxn>
                <a:cxn ang="0">
                  <a:pos x="233" y="52"/>
                </a:cxn>
                <a:cxn ang="0">
                  <a:pos x="214" y="31"/>
                </a:cxn>
                <a:cxn ang="0">
                  <a:pos x="192" y="21"/>
                </a:cxn>
                <a:cxn ang="0">
                  <a:pos x="174" y="18"/>
                </a:cxn>
                <a:cxn ang="0">
                  <a:pos x="153" y="16"/>
                </a:cxn>
                <a:cxn ang="0">
                  <a:pos x="131" y="18"/>
                </a:cxn>
                <a:cxn ang="0">
                  <a:pos x="110" y="19"/>
                </a:cxn>
                <a:cxn ang="0">
                  <a:pos x="94" y="24"/>
                </a:cxn>
                <a:cxn ang="0">
                  <a:pos x="76" y="29"/>
                </a:cxn>
                <a:cxn ang="0">
                  <a:pos x="56" y="44"/>
                </a:cxn>
                <a:cxn ang="0">
                  <a:pos x="0" y="46"/>
                </a:cxn>
              </a:cxnLst>
              <a:rect l="0" t="0" r="r" b="b"/>
              <a:pathLst>
                <a:path w="263" h="418">
                  <a:moveTo>
                    <a:pt x="0" y="46"/>
                  </a:moveTo>
                  <a:lnTo>
                    <a:pt x="2" y="44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8" y="41"/>
                  </a:lnTo>
                  <a:lnTo>
                    <a:pt x="10" y="41"/>
                  </a:lnTo>
                  <a:lnTo>
                    <a:pt x="15" y="39"/>
                  </a:lnTo>
                  <a:lnTo>
                    <a:pt x="16" y="38"/>
                  </a:lnTo>
                  <a:lnTo>
                    <a:pt x="20" y="36"/>
                  </a:lnTo>
                  <a:lnTo>
                    <a:pt x="23" y="33"/>
                  </a:lnTo>
                  <a:lnTo>
                    <a:pt x="28" y="31"/>
                  </a:lnTo>
                  <a:lnTo>
                    <a:pt x="33" y="29"/>
                  </a:lnTo>
                  <a:lnTo>
                    <a:pt x="38" y="28"/>
                  </a:lnTo>
                  <a:lnTo>
                    <a:pt x="43" y="26"/>
                  </a:lnTo>
                  <a:lnTo>
                    <a:pt x="49" y="24"/>
                  </a:lnTo>
                  <a:lnTo>
                    <a:pt x="54" y="21"/>
                  </a:lnTo>
                  <a:lnTo>
                    <a:pt x="59" y="19"/>
                  </a:lnTo>
                  <a:lnTo>
                    <a:pt x="64" y="18"/>
                  </a:lnTo>
                  <a:lnTo>
                    <a:pt x="71" y="16"/>
                  </a:lnTo>
                  <a:lnTo>
                    <a:pt x="76" y="15"/>
                  </a:lnTo>
                  <a:lnTo>
                    <a:pt x="82" y="13"/>
                  </a:lnTo>
                  <a:lnTo>
                    <a:pt x="85" y="11"/>
                  </a:lnTo>
                  <a:lnTo>
                    <a:pt x="89" y="10"/>
                  </a:lnTo>
                  <a:lnTo>
                    <a:pt x="92" y="10"/>
                  </a:lnTo>
                  <a:lnTo>
                    <a:pt x="95" y="8"/>
                  </a:lnTo>
                  <a:lnTo>
                    <a:pt x="100" y="6"/>
                  </a:lnTo>
                  <a:lnTo>
                    <a:pt x="107" y="5"/>
                  </a:lnTo>
                  <a:lnTo>
                    <a:pt x="110" y="5"/>
                  </a:lnTo>
                  <a:lnTo>
                    <a:pt x="113" y="5"/>
                  </a:lnTo>
                  <a:lnTo>
                    <a:pt x="117" y="3"/>
                  </a:lnTo>
                  <a:lnTo>
                    <a:pt x="120" y="3"/>
                  </a:lnTo>
                  <a:lnTo>
                    <a:pt x="127" y="1"/>
                  </a:lnTo>
                  <a:lnTo>
                    <a:pt x="133" y="1"/>
                  </a:lnTo>
                  <a:lnTo>
                    <a:pt x="135" y="1"/>
                  </a:lnTo>
                  <a:lnTo>
                    <a:pt x="138" y="1"/>
                  </a:lnTo>
                  <a:lnTo>
                    <a:pt x="143" y="1"/>
                  </a:lnTo>
                  <a:lnTo>
                    <a:pt x="146" y="1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6" y="0"/>
                  </a:lnTo>
                  <a:lnTo>
                    <a:pt x="179" y="1"/>
                  </a:lnTo>
                  <a:lnTo>
                    <a:pt x="184" y="1"/>
                  </a:lnTo>
                  <a:lnTo>
                    <a:pt x="189" y="1"/>
                  </a:lnTo>
                  <a:lnTo>
                    <a:pt x="194" y="3"/>
                  </a:lnTo>
                  <a:lnTo>
                    <a:pt x="199" y="5"/>
                  </a:lnTo>
                  <a:lnTo>
                    <a:pt x="202" y="6"/>
                  </a:lnTo>
                  <a:lnTo>
                    <a:pt x="207" y="6"/>
                  </a:lnTo>
                  <a:lnTo>
                    <a:pt x="210" y="8"/>
                  </a:lnTo>
                  <a:lnTo>
                    <a:pt x="214" y="10"/>
                  </a:lnTo>
                  <a:lnTo>
                    <a:pt x="219" y="13"/>
                  </a:lnTo>
                  <a:lnTo>
                    <a:pt x="224" y="15"/>
                  </a:lnTo>
                  <a:lnTo>
                    <a:pt x="228" y="18"/>
                  </a:lnTo>
                  <a:lnTo>
                    <a:pt x="233" y="21"/>
                  </a:lnTo>
                  <a:lnTo>
                    <a:pt x="238" y="28"/>
                  </a:lnTo>
                  <a:lnTo>
                    <a:pt x="242" y="33"/>
                  </a:lnTo>
                  <a:lnTo>
                    <a:pt x="247" y="38"/>
                  </a:lnTo>
                  <a:lnTo>
                    <a:pt x="248" y="41"/>
                  </a:lnTo>
                  <a:lnTo>
                    <a:pt x="250" y="44"/>
                  </a:lnTo>
                  <a:lnTo>
                    <a:pt x="252" y="47"/>
                  </a:lnTo>
                  <a:lnTo>
                    <a:pt x="253" y="51"/>
                  </a:lnTo>
                  <a:lnTo>
                    <a:pt x="253" y="54"/>
                  </a:lnTo>
                  <a:lnTo>
                    <a:pt x="256" y="57"/>
                  </a:lnTo>
                  <a:lnTo>
                    <a:pt x="256" y="61"/>
                  </a:lnTo>
                  <a:lnTo>
                    <a:pt x="258" y="64"/>
                  </a:lnTo>
                  <a:lnTo>
                    <a:pt x="258" y="67"/>
                  </a:lnTo>
                  <a:lnTo>
                    <a:pt x="260" y="72"/>
                  </a:lnTo>
                  <a:lnTo>
                    <a:pt x="260" y="75"/>
                  </a:lnTo>
                  <a:lnTo>
                    <a:pt x="261" y="80"/>
                  </a:lnTo>
                  <a:lnTo>
                    <a:pt x="261" y="84"/>
                  </a:lnTo>
                  <a:lnTo>
                    <a:pt x="261" y="89"/>
                  </a:lnTo>
                  <a:lnTo>
                    <a:pt x="263" y="92"/>
                  </a:lnTo>
                  <a:lnTo>
                    <a:pt x="263" y="97"/>
                  </a:lnTo>
                  <a:lnTo>
                    <a:pt x="263" y="100"/>
                  </a:lnTo>
                  <a:lnTo>
                    <a:pt x="263" y="105"/>
                  </a:lnTo>
                  <a:lnTo>
                    <a:pt x="263" y="110"/>
                  </a:lnTo>
                  <a:lnTo>
                    <a:pt x="263" y="115"/>
                  </a:lnTo>
                  <a:lnTo>
                    <a:pt x="261" y="118"/>
                  </a:lnTo>
                  <a:lnTo>
                    <a:pt x="261" y="121"/>
                  </a:lnTo>
                  <a:lnTo>
                    <a:pt x="261" y="125"/>
                  </a:lnTo>
                  <a:lnTo>
                    <a:pt x="261" y="130"/>
                  </a:lnTo>
                  <a:lnTo>
                    <a:pt x="260" y="133"/>
                  </a:lnTo>
                  <a:lnTo>
                    <a:pt x="258" y="136"/>
                  </a:lnTo>
                  <a:lnTo>
                    <a:pt x="258" y="141"/>
                  </a:lnTo>
                  <a:lnTo>
                    <a:pt x="256" y="146"/>
                  </a:lnTo>
                  <a:lnTo>
                    <a:pt x="255" y="149"/>
                  </a:lnTo>
                  <a:lnTo>
                    <a:pt x="253" y="154"/>
                  </a:lnTo>
                  <a:lnTo>
                    <a:pt x="253" y="158"/>
                  </a:lnTo>
                  <a:lnTo>
                    <a:pt x="252" y="163"/>
                  </a:lnTo>
                  <a:lnTo>
                    <a:pt x="250" y="166"/>
                  </a:lnTo>
                  <a:lnTo>
                    <a:pt x="248" y="172"/>
                  </a:lnTo>
                  <a:lnTo>
                    <a:pt x="247" y="176"/>
                  </a:lnTo>
                  <a:lnTo>
                    <a:pt x="247" y="181"/>
                  </a:lnTo>
                  <a:lnTo>
                    <a:pt x="243" y="186"/>
                  </a:lnTo>
                  <a:lnTo>
                    <a:pt x="242" y="189"/>
                  </a:lnTo>
                  <a:lnTo>
                    <a:pt x="240" y="194"/>
                  </a:lnTo>
                  <a:lnTo>
                    <a:pt x="238" y="199"/>
                  </a:lnTo>
                  <a:lnTo>
                    <a:pt x="235" y="204"/>
                  </a:lnTo>
                  <a:lnTo>
                    <a:pt x="233" y="209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7" y="222"/>
                  </a:lnTo>
                  <a:lnTo>
                    <a:pt x="225" y="227"/>
                  </a:lnTo>
                  <a:lnTo>
                    <a:pt x="222" y="232"/>
                  </a:lnTo>
                  <a:lnTo>
                    <a:pt x="220" y="237"/>
                  </a:lnTo>
                  <a:lnTo>
                    <a:pt x="217" y="242"/>
                  </a:lnTo>
                  <a:lnTo>
                    <a:pt x="215" y="246"/>
                  </a:lnTo>
                  <a:lnTo>
                    <a:pt x="212" y="251"/>
                  </a:lnTo>
                  <a:lnTo>
                    <a:pt x="210" y="256"/>
                  </a:lnTo>
                  <a:lnTo>
                    <a:pt x="207" y="260"/>
                  </a:lnTo>
                  <a:lnTo>
                    <a:pt x="204" y="265"/>
                  </a:lnTo>
                  <a:lnTo>
                    <a:pt x="202" y="268"/>
                  </a:lnTo>
                  <a:lnTo>
                    <a:pt x="199" y="273"/>
                  </a:lnTo>
                  <a:lnTo>
                    <a:pt x="196" y="278"/>
                  </a:lnTo>
                  <a:lnTo>
                    <a:pt x="194" y="281"/>
                  </a:lnTo>
                  <a:lnTo>
                    <a:pt x="191" y="286"/>
                  </a:lnTo>
                  <a:lnTo>
                    <a:pt x="189" y="291"/>
                  </a:lnTo>
                  <a:lnTo>
                    <a:pt x="184" y="294"/>
                  </a:lnTo>
                  <a:lnTo>
                    <a:pt x="182" y="299"/>
                  </a:lnTo>
                  <a:lnTo>
                    <a:pt x="179" y="302"/>
                  </a:lnTo>
                  <a:lnTo>
                    <a:pt x="178" y="306"/>
                  </a:lnTo>
                  <a:lnTo>
                    <a:pt x="173" y="311"/>
                  </a:lnTo>
                  <a:lnTo>
                    <a:pt x="171" y="314"/>
                  </a:lnTo>
                  <a:lnTo>
                    <a:pt x="168" y="317"/>
                  </a:lnTo>
                  <a:lnTo>
                    <a:pt x="166" y="322"/>
                  </a:lnTo>
                  <a:lnTo>
                    <a:pt x="161" y="325"/>
                  </a:lnTo>
                  <a:lnTo>
                    <a:pt x="159" y="329"/>
                  </a:lnTo>
                  <a:lnTo>
                    <a:pt x="156" y="332"/>
                  </a:lnTo>
                  <a:lnTo>
                    <a:pt x="153" y="335"/>
                  </a:lnTo>
                  <a:lnTo>
                    <a:pt x="148" y="342"/>
                  </a:lnTo>
                  <a:lnTo>
                    <a:pt x="143" y="347"/>
                  </a:lnTo>
                  <a:lnTo>
                    <a:pt x="136" y="352"/>
                  </a:lnTo>
                  <a:lnTo>
                    <a:pt x="131" y="357"/>
                  </a:lnTo>
                  <a:lnTo>
                    <a:pt x="125" y="360"/>
                  </a:lnTo>
                  <a:lnTo>
                    <a:pt x="122" y="365"/>
                  </a:lnTo>
                  <a:lnTo>
                    <a:pt x="117" y="367"/>
                  </a:lnTo>
                  <a:lnTo>
                    <a:pt x="110" y="370"/>
                  </a:lnTo>
                  <a:lnTo>
                    <a:pt x="105" y="373"/>
                  </a:lnTo>
                  <a:lnTo>
                    <a:pt x="100" y="376"/>
                  </a:lnTo>
                  <a:lnTo>
                    <a:pt x="95" y="378"/>
                  </a:lnTo>
                  <a:lnTo>
                    <a:pt x="90" y="381"/>
                  </a:lnTo>
                  <a:lnTo>
                    <a:pt x="85" y="383"/>
                  </a:lnTo>
                  <a:lnTo>
                    <a:pt x="81" y="386"/>
                  </a:lnTo>
                  <a:lnTo>
                    <a:pt x="76" y="388"/>
                  </a:lnTo>
                  <a:lnTo>
                    <a:pt x="71" y="391"/>
                  </a:lnTo>
                  <a:lnTo>
                    <a:pt x="66" y="393"/>
                  </a:lnTo>
                  <a:lnTo>
                    <a:pt x="62" y="394"/>
                  </a:lnTo>
                  <a:lnTo>
                    <a:pt x="57" y="396"/>
                  </a:lnTo>
                  <a:lnTo>
                    <a:pt x="53" y="399"/>
                  </a:lnTo>
                  <a:lnTo>
                    <a:pt x="49" y="401"/>
                  </a:lnTo>
                  <a:lnTo>
                    <a:pt x="46" y="403"/>
                  </a:lnTo>
                  <a:lnTo>
                    <a:pt x="41" y="404"/>
                  </a:lnTo>
                  <a:lnTo>
                    <a:pt x="38" y="406"/>
                  </a:lnTo>
                  <a:lnTo>
                    <a:pt x="34" y="406"/>
                  </a:lnTo>
                  <a:lnTo>
                    <a:pt x="31" y="409"/>
                  </a:lnTo>
                  <a:lnTo>
                    <a:pt x="26" y="411"/>
                  </a:lnTo>
                  <a:lnTo>
                    <a:pt x="21" y="413"/>
                  </a:lnTo>
                  <a:lnTo>
                    <a:pt x="16" y="414"/>
                  </a:lnTo>
                  <a:lnTo>
                    <a:pt x="13" y="416"/>
                  </a:lnTo>
                  <a:lnTo>
                    <a:pt x="11" y="416"/>
                  </a:lnTo>
                  <a:lnTo>
                    <a:pt x="11" y="418"/>
                  </a:lnTo>
                  <a:lnTo>
                    <a:pt x="10" y="396"/>
                  </a:lnTo>
                  <a:lnTo>
                    <a:pt x="10" y="396"/>
                  </a:lnTo>
                  <a:lnTo>
                    <a:pt x="13" y="394"/>
                  </a:lnTo>
                  <a:lnTo>
                    <a:pt x="15" y="393"/>
                  </a:lnTo>
                  <a:lnTo>
                    <a:pt x="16" y="393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6" y="390"/>
                  </a:lnTo>
                  <a:lnTo>
                    <a:pt x="30" y="388"/>
                  </a:lnTo>
                  <a:lnTo>
                    <a:pt x="33" y="386"/>
                  </a:lnTo>
                  <a:lnTo>
                    <a:pt x="38" y="385"/>
                  </a:lnTo>
                  <a:lnTo>
                    <a:pt x="41" y="383"/>
                  </a:lnTo>
                  <a:lnTo>
                    <a:pt x="46" y="381"/>
                  </a:lnTo>
                  <a:lnTo>
                    <a:pt x="51" y="378"/>
                  </a:lnTo>
                  <a:lnTo>
                    <a:pt x="56" y="376"/>
                  </a:lnTo>
                  <a:lnTo>
                    <a:pt x="61" y="373"/>
                  </a:lnTo>
                  <a:lnTo>
                    <a:pt x="66" y="371"/>
                  </a:lnTo>
                  <a:lnTo>
                    <a:pt x="71" y="368"/>
                  </a:lnTo>
                  <a:lnTo>
                    <a:pt x="77" y="367"/>
                  </a:lnTo>
                  <a:lnTo>
                    <a:pt x="82" y="363"/>
                  </a:lnTo>
                  <a:lnTo>
                    <a:pt x="87" y="360"/>
                  </a:lnTo>
                  <a:lnTo>
                    <a:pt x="94" y="357"/>
                  </a:lnTo>
                  <a:lnTo>
                    <a:pt x="99" y="355"/>
                  </a:lnTo>
                  <a:lnTo>
                    <a:pt x="104" y="350"/>
                  </a:lnTo>
                  <a:lnTo>
                    <a:pt x="110" y="347"/>
                  </a:lnTo>
                  <a:lnTo>
                    <a:pt x="115" y="344"/>
                  </a:lnTo>
                  <a:lnTo>
                    <a:pt x="120" y="340"/>
                  </a:lnTo>
                  <a:lnTo>
                    <a:pt x="125" y="337"/>
                  </a:lnTo>
                  <a:lnTo>
                    <a:pt x="130" y="332"/>
                  </a:lnTo>
                  <a:lnTo>
                    <a:pt x="135" y="329"/>
                  </a:lnTo>
                  <a:lnTo>
                    <a:pt x="141" y="325"/>
                  </a:lnTo>
                  <a:lnTo>
                    <a:pt x="145" y="320"/>
                  </a:lnTo>
                  <a:lnTo>
                    <a:pt x="150" y="316"/>
                  </a:lnTo>
                  <a:lnTo>
                    <a:pt x="155" y="311"/>
                  </a:lnTo>
                  <a:lnTo>
                    <a:pt x="158" y="306"/>
                  </a:lnTo>
                  <a:lnTo>
                    <a:pt x="163" y="301"/>
                  </a:lnTo>
                  <a:lnTo>
                    <a:pt x="168" y="296"/>
                  </a:lnTo>
                  <a:lnTo>
                    <a:pt x="171" y="289"/>
                  </a:lnTo>
                  <a:lnTo>
                    <a:pt x="178" y="284"/>
                  </a:lnTo>
                  <a:lnTo>
                    <a:pt x="179" y="281"/>
                  </a:lnTo>
                  <a:lnTo>
                    <a:pt x="181" y="278"/>
                  </a:lnTo>
                  <a:lnTo>
                    <a:pt x="182" y="274"/>
                  </a:lnTo>
                  <a:lnTo>
                    <a:pt x="186" y="271"/>
                  </a:lnTo>
                  <a:lnTo>
                    <a:pt x="187" y="268"/>
                  </a:lnTo>
                  <a:lnTo>
                    <a:pt x="189" y="265"/>
                  </a:lnTo>
                  <a:lnTo>
                    <a:pt x="192" y="261"/>
                  </a:lnTo>
                  <a:lnTo>
                    <a:pt x="194" y="258"/>
                  </a:lnTo>
                  <a:lnTo>
                    <a:pt x="196" y="255"/>
                  </a:lnTo>
                  <a:lnTo>
                    <a:pt x="199" y="251"/>
                  </a:lnTo>
                  <a:lnTo>
                    <a:pt x="201" y="248"/>
                  </a:lnTo>
                  <a:lnTo>
                    <a:pt x="202" y="245"/>
                  </a:lnTo>
                  <a:lnTo>
                    <a:pt x="204" y="242"/>
                  </a:lnTo>
                  <a:lnTo>
                    <a:pt x="205" y="237"/>
                  </a:lnTo>
                  <a:lnTo>
                    <a:pt x="207" y="233"/>
                  </a:lnTo>
                  <a:lnTo>
                    <a:pt x="210" y="230"/>
                  </a:lnTo>
                  <a:lnTo>
                    <a:pt x="212" y="227"/>
                  </a:lnTo>
                  <a:lnTo>
                    <a:pt x="214" y="223"/>
                  </a:lnTo>
                  <a:lnTo>
                    <a:pt x="215" y="218"/>
                  </a:lnTo>
                  <a:lnTo>
                    <a:pt x="217" y="215"/>
                  </a:lnTo>
                  <a:lnTo>
                    <a:pt x="219" y="212"/>
                  </a:lnTo>
                  <a:lnTo>
                    <a:pt x="220" y="209"/>
                  </a:lnTo>
                  <a:lnTo>
                    <a:pt x="222" y="204"/>
                  </a:lnTo>
                  <a:lnTo>
                    <a:pt x="224" y="200"/>
                  </a:lnTo>
                  <a:lnTo>
                    <a:pt x="225" y="197"/>
                  </a:lnTo>
                  <a:lnTo>
                    <a:pt x="225" y="194"/>
                  </a:lnTo>
                  <a:lnTo>
                    <a:pt x="227" y="189"/>
                  </a:lnTo>
                  <a:lnTo>
                    <a:pt x="228" y="186"/>
                  </a:lnTo>
                  <a:lnTo>
                    <a:pt x="230" y="182"/>
                  </a:lnTo>
                  <a:lnTo>
                    <a:pt x="230" y="179"/>
                  </a:lnTo>
                  <a:lnTo>
                    <a:pt x="232" y="176"/>
                  </a:lnTo>
                  <a:lnTo>
                    <a:pt x="233" y="172"/>
                  </a:lnTo>
                  <a:lnTo>
                    <a:pt x="235" y="168"/>
                  </a:lnTo>
                  <a:lnTo>
                    <a:pt x="235" y="164"/>
                  </a:lnTo>
                  <a:lnTo>
                    <a:pt x="237" y="161"/>
                  </a:lnTo>
                  <a:lnTo>
                    <a:pt x="237" y="158"/>
                  </a:lnTo>
                  <a:lnTo>
                    <a:pt x="238" y="154"/>
                  </a:lnTo>
                  <a:lnTo>
                    <a:pt x="238" y="151"/>
                  </a:lnTo>
                  <a:lnTo>
                    <a:pt x="240" y="146"/>
                  </a:lnTo>
                  <a:lnTo>
                    <a:pt x="240" y="143"/>
                  </a:lnTo>
                  <a:lnTo>
                    <a:pt x="240" y="140"/>
                  </a:lnTo>
                  <a:lnTo>
                    <a:pt x="242" y="136"/>
                  </a:lnTo>
                  <a:lnTo>
                    <a:pt x="242" y="133"/>
                  </a:lnTo>
                  <a:lnTo>
                    <a:pt x="242" y="130"/>
                  </a:lnTo>
                  <a:lnTo>
                    <a:pt x="242" y="126"/>
                  </a:lnTo>
                  <a:lnTo>
                    <a:pt x="243" y="123"/>
                  </a:lnTo>
                  <a:lnTo>
                    <a:pt x="243" y="120"/>
                  </a:lnTo>
                  <a:lnTo>
                    <a:pt x="243" y="117"/>
                  </a:lnTo>
                  <a:lnTo>
                    <a:pt x="243" y="113"/>
                  </a:lnTo>
                  <a:lnTo>
                    <a:pt x="243" y="110"/>
                  </a:lnTo>
                  <a:lnTo>
                    <a:pt x="243" y="107"/>
                  </a:lnTo>
                  <a:lnTo>
                    <a:pt x="243" y="105"/>
                  </a:lnTo>
                  <a:lnTo>
                    <a:pt x="243" y="98"/>
                  </a:lnTo>
                  <a:lnTo>
                    <a:pt x="243" y="93"/>
                  </a:lnTo>
                  <a:lnTo>
                    <a:pt x="242" y="89"/>
                  </a:lnTo>
                  <a:lnTo>
                    <a:pt x="242" y="84"/>
                  </a:lnTo>
                  <a:lnTo>
                    <a:pt x="242" y="79"/>
                  </a:lnTo>
                  <a:lnTo>
                    <a:pt x="240" y="75"/>
                  </a:lnTo>
                  <a:lnTo>
                    <a:pt x="240" y="70"/>
                  </a:lnTo>
                  <a:lnTo>
                    <a:pt x="238" y="66"/>
                  </a:lnTo>
                  <a:lnTo>
                    <a:pt x="237" y="62"/>
                  </a:lnTo>
                  <a:lnTo>
                    <a:pt x="237" y="59"/>
                  </a:lnTo>
                  <a:lnTo>
                    <a:pt x="233" y="52"/>
                  </a:lnTo>
                  <a:lnTo>
                    <a:pt x="230" y="47"/>
                  </a:lnTo>
                  <a:lnTo>
                    <a:pt x="227" y="43"/>
                  </a:lnTo>
                  <a:lnTo>
                    <a:pt x="224" y="38"/>
                  </a:lnTo>
                  <a:lnTo>
                    <a:pt x="219" y="34"/>
                  </a:lnTo>
                  <a:lnTo>
                    <a:pt x="214" y="31"/>
                  </a:lnTo>
                  <a:lnTo>
                    <a:pt x="207" y="28"/>
                  </a:lnTo>
                  <a:lnTo>
                    <a:pt x="202" y="26"/>
                  </a:lnTo>
                  <a:lnTo>
                    <a:pt x="199" y="23"/>
                  </a:lnTo>
                  <a:lnTo>
                    <a:pt x="196" y="23"/>
                  </a:lnTo>
                  <a:lnTo>
                    <a:pt x="192" y="21"/>
                  </a:lnTo>
                  <a:lnTo>
                    <a:pt x="189" y="21"/>
                  </a:lnTo>
                  <a:lnTo>
                    <a:pt x="186" y="19"/>
                  </a:lnTo>
                  <a:lnTo>
                    <a:pt x="181" y="19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9" y="16"/>
                  </a:lnTo>
                  <a:lnTo>
                    <a:pt x="166" y="16"/>
                  </a:lnTo>
                  <a:lnTo>
                    <a:pt x="161" y="16"/>
                  </a:lnTo>
                  <a:lnTo>
                    <a:pt x="158" y="16"/>
                  </a:lnTo>
                  <a:lnTo>
                    <a:pt x="153" y="16"/>
                  </a:lnTo>
                  <a:lnTo>
                    <a:pt x="148" y="16"/>
                  </a:lnTo>
                  <a:lnTo>
                    <a:pt x="145" y="16"/>
                  </a:lnTo>
                  <a:lnTo>
                    <a:pt x="140" y="16"/>
                  </a:lnTo>
                  <a:lnTo>
                    <a:pt x="135" y="16"/>
                  </a:lnTo>
                  <a:lnTo>
                    <a:pt x="131" y="18"/>
                  </a:lnTo>
                  <a:lnTo>
                    <a:pt x="127" y="18"/>
                  </a:lnTo>
                  <a:lnTo>
                    <a:pt x="123" y="19"/>
                  </a:lnTo>
                  <a:lnTo>
                    <a:pt x="118" y="19"/>
                  </a:lnTo>
                  <a:lnTo>
                    <a:pt x="115" y="19"/>
                  </a:lnTo>
                  <a:lnTo>
                    <a:pt x="110" y="19"/>
                  </a:lnTo>
                  <a:lnTo>
                    <a:pt x="107" y="21"/>
                  </a:lnTo>
                  <a:lnTo>
                    <a:pt x="102" y="21"/>
                  </a:lnTo>
                  <a:lnTo>
                    <a:pt x="99" y="23"/>
                  </a:lnTo>
                  <a:lnTo>
                    <a:pt x="95" y="23"/>
                  </a:lnTo>
                  <a:lnTo>
                    <a:pt x="94" y="24"/>
                  </a:lnTo>
                  <a:lnTo>
                    <a:pt x="89" y="24"/>
                  </a:lnTo>
                  <a:lnTo>
                    <a:pt x="85" y="26"/>
                  </a:lnTo>
                  <a:lnTo>
                    <a:pt x="82" y="26"/>
                  </a:lnTo>
                  <a:lnTo>
                    <a:pt x="81" y="28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67" y="33"/>
                  </a:lnTo>
                  <a:lnTo>
                    <a:pt x="62" y="38"/>
                  </a:lnTo>
                  <a:lnTo>
                    <a:pt x="57" y="41"/>
                  </a:lnTo>
                  <a:lnTo>
                    <a:pt x="56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6080125" y="3775075"/>
              <a:ext cx="274637" cy="227013"/>
            </a:xfrm>
            <a:custGeom>
              <a:avLst/>
              <a:gdLst/>
              <a:ahLst/>
              <a:cxnLst>
                <a:cxn ang="0">
                  <a:pos x="4" y="115"/>
                </a:cxn>
                <a:cxn ang="0">
                  <a:pos x="9" y="111"/>
                </a:cxn>
                <a:cxn ang="0">
                  <a:pos x="17" y="107"/>
                </a:cxn>
                <a:cxn ang="0">
                  <a:pos x="25" y="103"/>
                </a:cxn>
                <a:cxn ang="0">
                  <a:pos x="32" y="100"/>
                </a:cxn>
                <a:cxn ang="0">
                  <a:pos x="38" y="97"/>
                </a:cxn>
                <a:cxn ang="0">
                  <a:pos x="45" y="93"/>
                </a:cxn>
                <a:cxn ang="0">
                  <a:pos x="50" y="90"/>
                </a:cxn>
                <a:cxn ang="0">
                  <a:pos x="58" y="85"/>
                </a:cxn>
                <a:cxn ang="0">
                  <a:pos x="66" y="80"/>
                </a:cxn>
                <a:cxn ang="0">
                  <a:pos x="78" y="74"/>
                </a:cxn>
                <a:cxn ang="0">
                  <a:pos x="88" y="65"/>
                </a:cxn>
                <a:cxn ang="0">
                  <a:pos x="96" y="57"/>
                </a:cxn>
                <a:cxn ang="0">
                  <a:pos x="104" y="47"/>
                </a:cxn>
                <a:cxn ang="0">
                  <a:pos x="111" y="37"/>
                </a:cxn>
                <a:cxn ang="0">
                  <a:pos x="117" y="29"/>
                </a:cxn>
                <a:cxn ang="0">
                  <a:pos x="122" y="23"/>
                </a:cxn>
                <a:cxn ang="0">
                  <a:pos x="127" y="14"/>
                </a:cxn>
                <a:cxn ang="0">
                  <a:pos x="173" y="0"/>
                </a:cxn>
                <a:cxn ang="0">
                  <a:pos x="170" y="3"/>
                </a:cxn>
                <a:cxn ang="0">
                  <a:pos x="163" y="11"/>
                </a:cxn>
                <a:cxn ang="0">
                  <a:pos x="158" y="16"/>
                </a:cxn>
                <a:cxn ang="0">
                  <a:pos x="152" y="23"/>
                </a:cxn>
                <a:cxn ang="0">
                  <a:pos x="145" y="31"/>
                </a:cxn>
                <a:cxn ang="0">
                  <a:pos x="139" y="39"/>
                </a:cxn>
                <a:cxn ang="0">
                  <a:pos x="130" y="47"/>
                </a:cxn>
                <a:cxn ang="0">
                  <a:pos x="122" y="56"/>
                </a:cxn>
                <a:cxn ang="0">
                  <a:pos x="114" y="64"/>
                </a:cxn>
                <a:cxn ang="0">
                  <a:pos x="104" y="72"/>
                </a:cxn>
                <a:cxn ang="0">
                  <a:pos x="94" y="80"/>
                </a:cxn>
                <a:cxn ang="0">
                  <a:pos x="86" y="88"/>
                </a:cxn>
                <a:cxn ang="0">
                  <a:pos x="78" y="95"/>
                </a:cxn>
                <a:cxn ang="0">
                  <a:pos x="68" y="103"/>
                </a:cxn>
                <a:cxn ang="0">
                  <a:pos x="60" y="108"/>
                </a:cxn>
                <a:cxn ang="0">
                  <a:pos x="51" y="113"/>
                </a:cxn>
                <a:cxn ang="0">
                  <a:pos x="45" y="118"/>
                </a:cxn>
                <a:cxn ang="0">
                  <a:pos x="38" y="123"/>
                </a:cxn>
                <a:cxn ang="0">
                  <a:pos x="30" y="126"/>
                </a:cxn>
                <a:cxn ang="0">
                  <a:pos x="25" y="130"/>
                </a:cxn>
                <a:cxn ang="0">
                  <a:pos x="17" y="135"/>
                </a:cxn>
                <a:cxn ang="0">
                  <a:pos x="9" y="138"/>
                </a:cxn>
                <a:cxn ang="0">
                  <a:pos x="4" y="141"/>
                </a:cxn>
                <a:cxn ang="0">
                  <a:pos x="0" y="143"/>
                </a:cxn>
                <a:cxn ang="0">
                  <a:pos x="4" y="115"/>
                </a:cxn>
              </a:cxnLst>
              <a:rect l="0" t="0" r="r" b="b"/>
              <a:pathLst>
                <a:path w="173" h="143">
                  <a:moveTo>
                    <a:pt x="4" y="115"/>
                  </a:moveTo>
                  <a:lnTo>
                    <a:pt x="4" y="115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4" y="110"/>
                  </a:lnTo>
                  <a:lnTo>
                    <a:pt x="17" y="107"/>
                  </a:lnTo>
                  <a:lnTo>
                    <a:pt x="23" y="105"/>
                  </a:lnTo>
                  <a:lnTo>
                    <a:pt x="25" y="103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5" y="100"/>
                  </a:lnTo>
                  <a:lnTo>
                    <a:pt x="38" y="97"/>
                  </a:lnTo>
                  <a:lnTo>
                    <a:pt x="40" y="95"/>
                  </a:lnTo>
                  <a:lnTo>
                    <a:pt x="45" y="93"/>
                  </a:lnTo>
                  <a:lnTo>
                    <a:pt x="48" y="92"/>
                  </a:lnTo>
                  <a:lnTo>
                    <a:pt x="50" y="90"/>
                  </a:lnTo>
                  <a:lnTo>
                    <a:pt x="53" y="88"/>
                  </a:lnTo>
                  <a:lnTo>
                    <a:pt x="58" y="85"/>
                  </a:lnTo>
                  <a:lnTo>
                    <a:pt x="61" y="84"/>
                  </a:lnTo>
                  <a:lnTo>
                    <a:pt x="66" y="80"/>
                  </a:lnTo>
                  <a:lnTo>
                    <a:pt x="73" y="77"/>
                  </a:lnTo>
                  <a:lnTo>
                    <a:pt x="78" y="74"/>
                  </a:lnTo>
                  <a:lnTo>
                    <a:pt x="83" y="70"/>
                  </a:lnTo>
                  <a:lnTo>
                    <a:pt x="88" y="65"/>
                  </a:lnTo>
                  <a:lnTo>
                    <a:pt x="91" y="60"/>
                  </a:lnTo>
                  <a:lnTo>
                    <a:pt x="96" y="57"/>
                  </a:lnTo>
                  <a:lnTo>
                    <a:pt x="101" y="52"/>
                  </a:lnTo>
                  <a:lnTo>
                    <a:pt x="104" y="47"/>
                  </a:lnTo>
                  <a:lnTo>
                    <a:pt x="107" y="42"/>
                  </a:lnTo>
                  <a:lnTo>
                    <a:pt x="111" y="37"/>
                  </a:lnTo>
                  <a:lnTo>
                    <a:pt x="114" y="34"/>
                  </a:lnTo>
                  <a:lnTo>
                    <a:pt x="117" y="29"/>
                  </a:lnTo>
                  <a:lnTo>
                    <a:pt x="119" y="26"/>
                  </a:lnTo>
                  <a:lnTo>
                    <a:pt x="122" y="23"/>
                  </a:lnTo>
                  <a:lnTo>
                    <a:pt x="125" y="19"/>
                  </a:lnTo>
                  <a:lnTo>
                    <a:pt x="127" y="14"/>
                  </a:lnTo>
                  <a:lnTo>
                    <a:pt x="129" y="13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0" y="3"/>
                  </a:lnTo>
                  <a:lnTo>
                    <a:pt x="166" y="6"/>
                  </a:lnTo>
                  <a:lnTo>
                    <a:pt x="163" y="11"/>
                  </a:lnTo>
                  <a:lnTo>
                    <a:pt x="162" y="13"/>
                  </a:lnTo>
                  <a:lnTo>
                    <a:pt x="158" y="16"/>
                  </a:lnTo>
                  <a:lnTo>
                    <a:pt x="155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5" y="31"/>
                  </a:lnTo>
                  <a:lnTo>
                    <a:pt x="142" y="34"/>
                  </a:lnTo>
                  <a:lnTo>
                    <a:pt x="139" y="39"/>
                  </a:lnTo>
                  <a:lnTo>
                    <a:pt x="134" y="42"/>
                  </a:lnTo>
                  <a:lnTo>
                    <a:pt x="130" y="47"/>
                  </a:lnTo>
                  <a:lnTo>
                    <a:pt x="125" y="51"/>
                  </a:lnTo>
                  <a:lnTo>
                    <a:pt x="122" y="56"/>
                  </a:lnTo>
                  <a:lnTo>
                    <a:pt x="117" y="59"/>
                  </a:lnTo>
                  <a:lnTo>
                    <a:pt x="114" y="64"/>
                  </a:lnTo>
                  <a:lnTo>
                    <a:pt x="109" y="67"/>
                  </a:lnTo>
                  <a:lnTo>
                    <a:pt x="104" y="72"/>
                  </a:lnTo>
                  <a:lnTo>
                    <a:pt x="99" y="77"/>
                  </a:lnTo>
                  <a:lnTo>
                    <a:pt x="94" y="80"/>
                  </a:lnTo>
                  <a:lnTo>
                    <a:pt x="89" y="84"/>
                  </a:lnTo>
                  <a:lnTo>
                    <a:pt x="86" y="88"/>
                  </a:lnTo>
                  <a:lnTo>
                    <a:pt x="81" y="92"/>
                  </a:lnTo>
                  <a:lnTo>
                    <a:pt x="78" y="95"/>
                  </a:lnTo>
                  <a:lnTo>
                    <a:pt x="73" y="98"/>
                  </a:lnTo>
                  <a:lnTo>
                    <a:pt x="68" y="103"/>
                  </a:lnTo>
                  <a:lnTo>
                    <a:pt x="63" y="105"/>
                  </a:lnTo>
                  <a:lnTo>
                    <a:pt x="60" y="108"/>
                  </a:lnTo>
                  <a:lnTo>
                    <a:pt x="55" y="110"/>
                  </a:lnTo>
                  <a:lnTo>
                    <a:pt x="51" y="113"/>
                  </a:lnTo>
                  <a:lnTo>
                    <a:pt x="48" y="115"/>
                  </a:lnTo>
                  <a:lnTo>
                    <a:pt x="45" y="118"/>
                  </a:lnTo>
                  <a:lnTo>
                    <a:pt x="40" y="120"/>
                  </a:lnTo>
                  <a:lnTo>
                    <a:pt x="38" y="123"/>
                  </a:lnTo>
                  <a:lnTo>
                    <a:pt x="35" y="125"/>
                  </a:lnTo>
                  <a:lnTo>
                    <a:pt x="30" y="126"/>
                  </a:lnTo>
                  <a:lnTo>
                    <a:pt x="28" y="128"/>
                  </a:lnTo>
                  <a:lnTo>
                    <a:pt x="25" y="130"/>
                  </a:lnTo>
                  <a:lnTo>
                    <a:pt x="20" y="131"/>
                  </a:lnTo>
                  <a:lnTo>
                    <a:pt x="17" y="135"/>
                  </a:lnTo>
                  <a:lnTo>
                    <a:pt x="12" y="136"/>
                  </a:lnTo>
                  <a:lnTo>
                    <a:pt x="9" y="138"/>
                  </a:lnTo>
                  <a:lnTo>
                    <a:pt x="5" y="139"/>
                  </a:lnTo>
                  <a:lnTo>
                    <a:pt x="4" y="141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4" y="115"/>
                  </a:lnTo>
                  <a:lnTo>
                    <a:pt x="4" y="11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5545138" y="3584575"/>
              <a:ext cx="376237" cy="609600"/>
            </a:xfrm>
            <a:custGeom>
              <a:avLst/>
              <a:gdLst/>
              <a:ahLst/>
              <a:cxnLst>
                <a:cxn ang="0">
                  <a:pos x="222" y="1"/>
                </a:cxn>
                <a:cxn ang="0">
                  <a:pos x="199" y="4"/>
                </a:cxn>
                <a:cxn ang="0">
                  <a:pos x="173" y="9"/>
                </a:cxn>
                <a:cxn ang="0">
                  <a:pos x="143" y="16"/>
                </a:cxn>
                <a:cxn ang="0">
                  <a:pos x="114" y="23"/>
                </a:cxn>
                <a:cxn ang="0">
                  <a:pos x="83" y="31"/>
                </a:cxn>
                <a:cxn ang="0">
                  <a:pos x="55" y="41"/>
                </a:cxn>
                <a:cxn ang="0">
                  <a:pos x="32" y="51"/>
                </a:cxn>
                <a:cxn ang="0">
                  <a:pos x="10" y="65"/>
                </a:cxn>
                <a:cxn ang="0">
                  <a:pos x="4" y="88"/>
                </a:cxn>
                <a:cxn ang="0">
                  <a:pos x="0" y="113"/>
                </a:cxn>
                <a:cxn ang="0">
                  <a:pos x="0" y="146"/>
                </a:cxn>
                <a:cxn ang="0">
                  <a:pos x="0" y="182"/>
                </a:cxn>
                <a:cxn ang="0">
                  <a:pos x="2" y="222"/>
                </a:cxn>
                <a:cxn ang="0">
                  <a:pos x="5" y="258"/>
                </a:cxn>
                <a:cxn ang="0">
                  <a:pos x="10" y="294"/>
                </a:cxn>
                <a:cxn ang="0">
                  <a:pos x="15" y="327"/>
                </a:cxn>
                <a:cxn ang="0">
                  <a:pos x="25" y="352"/>
                </a:cxn>
                <a:cxn ang="0">
                  <a:pos x="37" y="371"/>
                </a:cxn>
                <a:cxn ang="0">
                  <a:pos x="64" y="381"/>
                </a:cxn>
                <a:cxn ang="0">
                  <a:pos x="86" y="383"/>
                </a:cxn>
                <a:cxn ang="0">
                  <a:pos x="107" y="384"/>
                </a:cxn>
                <a:cxn ang="0">
                  <a:pos x="129" y="384"/>
                </a:cxn>
                <a:cxn ang="0">
                  <a:pos x="150" y="383"/>
                </a:cxn>
                <a:cxn ang="0">
                  <a:pos x="173" y="381"/>
                </a:cxn>
                <a:cxn ang="0">
                  <a:pos x="201" y="378"/>
                </a:cxn>
                <a:cxn ang="0">
                  <a:pos x="204" y="363"/>
                </a:cxn>
                <a:cxn ang="0">
                  <a:pos x="178" y="363"/>
                </a:cxn>
                <a:cxn ang="0">
                  <a:pos x="152" y="363"/>
                </a:cxn>
                <a:cxn ang="0">
                  <a:pos x="132" y="361"/>
                </a:cxn>
                <a:cxn ang="0">
                  <a:pos x="112" y="361"/>
                </a:cxn>
                <a:cxn ang="0">
                  <a:pos x="86" y="360"/>
                </a:cxn>
                <a:cxn ang="0">
                  <a:pos x="60" y="356"/>
                </a:cxn>
                <a:cxn ang="0">
                  <a:pos x="46" y="340"/>
                </a:cxn>
                <a:cxn ang="0">
                  <a:pos x="38" y="315"/>
                </a:cxn>
                <a:cxn ang="0">
                  <a:pos x="30" y="282"/>
                </a:cxn>
                <a:cxn ang="0">
                  <a:pos x="27" y="258"/>
                </a:cxn>
                <a:cxn ang="0">
                  <a:pos x="25" y="238"/>
                </a:cxn>
                <a:cxn ang="0">
                  <a:pos x="23" y="220"/>
                </a:cxn>
                <a:cxn ang="0">
                  <a:pos x="23" y="194"/>
                </a:cxn>
                <a:cxn ang="0">
                  <a:pos x="22" y="171"/>
                </a:cxn>
                <a:cxn ang="0">
                  <a:pos x="18" y="143"/>
                </a:cxn>
                <a:cxn ang="0">
                  <a:pos x="18" y="121"/>
                </a:cxn>
                <a:cxn ang="0">
                  <a:pos x="22" y="95"/>
                </a:cxn>
                <a:cxn ang="0">
                  <a:pos x="37" y="83"/>
                </a:cxn>
                <a:cxn ang="0">
                  <a:pos x="63" y="70"/>
                </a:cxn>
                <a:cxn ang="0">
                  <a:pos x="83" y="64"/>
                </a:cxn>
                <a:cxn ang="0">
                  <a:pos x="106" y="55"/>
                </a:cxn>
                <a:cxn ang="0">
                  <a:pos x="127" y="47"/>
                </a:cxn>
                <a:cxn ang="0">
                  <a:pos x="148" y="41"/>
                </a:cxn>
                <a:cxn ang="0">
                  <a:pos x="168" y="34"/>
                </a:cxn>
                <a:cxn ang="0">
                  <a:pos x="194" y="26"/>
                </a:cxn>
                <a:cxn ang="0">
                  <a:pos x="219" y="21"/>
                </a:cxn>
                <a:cxn ang="0">
                  <a:pos x="237" y="0"/>
                </a:cxn>
              </a:cxnLst>
              <a:rect l="0" t="0" r="r" b="b"/>
              <a:pathLst>
                <a:path w="237" h="384">
                  <a:moveTo>
                    <a:pt x="237" y="0"/>
                  </a:moveTo>
                  <a:lnTo>
                    <a:pt x="235" y="0"/>
                  </a:lnTo>
                  <a:lnTo>
                    <a:pt x="234" y="0"/>
                  </a:lnTo>
                  <a:lnTo>
                    <a:pt x="232" y="0"/>
                  </a:lnTo>
                  <a:lnTo>
                    <a:pt x="227" y="1"/>
                  </a:lnTo>
                  <a:lnTo>
                    <a:pt x="222" y="1"/>
                  </a:lnTo>
                  <a:lnTo>
                    <a:pt x="217" y="1"/>
                  </a:lnTo>
                  <a:lnTo>
                    <a:pt x="214" y="3"/>
                  </a:lnTo>
                  <a:lnTo>
                    <a:pt x="211" y="3"/>
                  </a:lnTo>
                  <a:lnTo>
                    <a:pt x="208" y="4"/>
                  </a:lnTo>
                  <a:lnTo>
                    <a:pt x="204" y="4"/>
                  </a:lnTo>
                  <a:lnTo>
                    <a:pt x="199" y="4"/>
                  </a:lnTo>
                  <a:lnTo>
                    <a:pt x="196" y="6"/>
                  </a:lnTo>
                  <a:lnTo>
                    <a:pt x="191" y="6"/>
                  </a:lnTo>
                  <a:lnTo>
                    <a:pt x="188" y="8"/>
                  </a:lnTo>
                  <a:lnTo>
                    <a:pt x="183" y="8"/>
                  </a:lnTo>
                  <a:lnTo>
                    <a:pt x="178" y="9"/>
                  </a:lnTo>
                  <a:lnTo>
                    <a:pt x="173" y="9"/>
                  </a:lnTo>
                  <a:lnTo>
                    <a:pt x="168" y="11"/>
                  </a:lnTo>
                  <a:lnTo>
                    <a:pt x="163" y="11"/>
                  </a:lnTo>
                  <a:lnTo>
                    <a:pt x="158" y="13"/>
                  </a:lnTo>
                  <a:lnTo>
                    <a:pt x="153" y="14"/>
                  </a:lnTo>
                  <a:lnTo>
                    <a:pt x="150" y="14"/>
                  </a:lnTo>
                  <a:lnTo>
                    <a:pt x="143" y="16"/>
                  </a:lnTo>
                  <a:lnTo>
                    <a:pt x="138" y="18"/>
                  </a:lnTo>
                  <a:lnTo>
                    <a:pt x="134" y="18"/>
                  </a:lnTo>
                  <a:lnTo>
                    <a:pt x="129" y="19"/>
                  </a:lnTo>
                  <a:lnTo>
                    <a:pt x="124" y="21"/>
                  </a:lnTo>
                  <a:lnTo>
                    <a:pt x="119" y="21"/>
                  </a:lnTo>
                  <a:lnTo>
                    <a:pt x="114" y="23"/>
                  </a:lnTo>
                  <a:lnTo>
                    <a:pt x="109" y="24"/>
                  </a:lnTo>
                  <a:lnTo>
                    <a:pt x="104" y="26"/>
                  </a:lnTo>
                  <a:lnTo>
                    <a:pt x="97" y="28"/>
                  </a:lnTo>
                  <a:lnTo>
                    <a:pt x="92" y="28"/>
                  </a:lnTo>
                  <a:lnTo>
                    <a:pt x="87" y="29"/>
                  </a:lnTo>
                  <a:lnTo>
                    <a:pt x="83" y="31"/>
                  </a:lnTo>
                  <a:lnTo>
                    <a:pt x="78" y="32"/>
                  </a:lnTo>
                  <a:lnTo>
                    <a:pt x="73" y="34"/>
                  </a:lnTo>
                  <a:lnTo>
                    <a:pt x="69" y="36"/>
                  </a:lnTo>
                  <a:lnTo>
                    <a:pt x="63" y="37"/>
                  </a:lnTo>
                  <a:lnTo>
                    <a:pt x="60" y="39"/>
                  </a:lnTo>
                  <a:lnTo>
                    <a:pt x="55" y="41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3" y="44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2" y="51"/>
                  </a:lnTo>
                  <a:lnTo>
                    <a:pt x="28" y="52"/>
                  </a:lnTo>
                  <a:lnTo>
                    <a:pt x="25" y="54"/>
                  </a:lnTo>
                  <a:lnTo>
                    <a:pt x="23" y="55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0" y="65"/>
                  </a:lnTo>
                  <a:lnTo>
                    <a:pt x="10" y="69"/>
                  </a:lnTo>
                  <a:lnTo>
                    <a:pt x="7" y="74"/>
                  </a:lnTo>
                  <a:lnTo>
                    <a:pt x="5" y="79"/>
                  </a:lnTo>
                  <a:lnTo>
                    <a:pt x="5" y="80"/>
                  </a:lnTo>
                  <a:lnTo>
                    <a:pt x="4" y="85"/>
                  </a:lnTo>
                  <a:lnTo>
                    <a:pt x="4" y="88"/>
                  </a:lnTo>
                  <a:lnTo>
                    <a:pt x="4" y="92"/>
                  </a:lnTo>
                  <a:lnTo>
                    <a:pt x="2" y="95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2" y="108"/>
                  </a:lnTo>
                  <a:lnTo>
                    <a:pt x="0" y="113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4"/>
                  </a:lnTo>
                  <a:lnTo>
                    <a:pt x="0" y="139"/>
                  </a:lnTo>
                  <a:lnTo>
                    <a:pt x="0" y="146"/>
                  </a:lnTo>
                  <a:lnTo>
                    <a:pt x="0" y="153"/>
                  </a:lnTo>
                  <a:lnTo>
                    <a:pt x="0" y="157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6"/>
                  </a:lnTo>
                  <a:lnTo>
                    <a:pt x="0" y="182"/>
                  </a:lnTo>
                  <a:lnTo>
                    <a:pt x="0" y="189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2" y="215"/>
                  </a:lnTo>
                  <a:lnTo>
                    <a:pt x="2" y="222"/>
                  </a:lnTo>
                  <a:lnTo>
                    <a:pt x="2" y="228"/>
                  </a:lnTo>
                  <a:lnTo>
                    <a:pt x="2" y="233"/>
                  </a:lnTo>
                  <a:lnTo>
                    <a:pt x="4" y="240"/>
                  </a:lnTo>
                  <a:lnTo>
                    <a:pt x="4" y="246"/>
                  </a:lnTo>
                  <a:lnTo>
                    <a:pt x="4" y="253"/>
                  </a:lnTo>
                  <a:lnTo>
                    <a:pt x="5" y="258"/>
                  </a:lnTo>
                  <a:lnTo>
                    <a:pt x="5" y="264"/>
                  </a:lnTo>
                  <a:lnTo>
                    <a:pt x="5" y="271"/>
                  </a:lnTo>
                  <a:lnTo>
                    <a:pt x="7" y="278"/>
                  </a:lnTo>
                  <a:lnTo>
                    <a:pt x="7" y="282"/>
                  </a:lnTo>
                  <a:lnTo>
                    <a:pt x="9" y="289"/>
                  </a:lnTo>
                  <a:lnTo>
                    <a:pt x="10" y="294"/>
                  </a:lnTo>
                  <a:lnTo>
                    <a:pt x="10" y="301"/>
                  </a:lnTo>
                  <a:lnTo>
                    <a:pt x="12" y="305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15" y="322"/>
                  </a:lnTo>
                  <a:lnTo>
                    <a:pt x="15" y="327"/>
                  </a:lnTo>
                  <a:lnTo>
                    <a:pt x="17" y="332"/>
                  </a:lnTo>
                  <a:lnTo>
                    <a:pt x="18" y="337"/>
                  </a:lnTo>
                  <a:lnTo>
                    <a:pt x="20" y="340"/>
                  </a:lnTo>
                  <a:lnTo>
                    <a:pt x="22" y="345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6"/>
                  </a:lnTo>
                  <a:lnTo>
                    <a:pt x="27" y="358"/>
                  </a:lnTo>
                  <a:lnTo>
                    <a:pt x="28" y="361"/>
                  </a:lnTo>
                  <a:lnTo>
                    <a:pt x="30" y="365"/>
                  </a:lnTo>
                  <a:lnTo>
                    <a:pt x="32" y="368"/>
                  </a:lnTo>
                  <a:lnTo>
                    <a:pt x="37" y="371"/>
                  </a:lnTo>
                  <a:lnTo>
                    <a:pt x="40" y="375"/>
                  </a:lnTo>
                  <a:lnTo>
                    <a:pt x="45" y="375"/>
                  </a:lnTo>
                  <a:lnTo>
                    <a:pt x="48" y="376"/>
                  </a:lnTo>
                  <a:lnTo>
                    <a:pt x="53" y="378"/>
                  </a:lnTo>
                  <a:lnTo>
                    <a:pt x="60" y="380"/>
                  </a:lnTo>
                  <a:lnTo>
                    <a:pt x="64" y="381"/>
                  </a:lnTo>
                  <a:lnTo>
                    <a:pt x="71" y="381"/>
                  </a:lnTo>
                  <a:lnTo>
                    <a:pt x="73" y="381"/>
                  </a:lnTo>
                  <a:lnTo>
                    <a:pt x="76" y="383"/>
                  </a:lnTo>
                  <a:lnTo>
                    <a:pt x="81" y="383"/>
                  </a:lnTo>
                  <a:lnTo>
                    <a:pt x="84" y="383"/>
                  </a:lnTo>
                  <a:lnTo>
                    <a:pt x="86" y="383"/>
                  </a:lnTo>
                  <a:lnTo>
                    <a:pt x="91" y="383"/>
                  </a:lnTo>
                  <a:lnTo>
                    <a:pt x="94" y="383"/>
                  </a:lnTo>
                  <a:lnTo>
                    <a:pt x="97" y="384"/>
                  </a:lnTo>
                  <a:lnTo>
                    <a:pt x="101" y="384"/>
                  </a:lnTo>
                  <a:lnTo>
                    <a:pt x="104" y="384"/>
                  </a:lnTo>
                  <a:lnTo>
                    <a:pt x="107" y="384"/>
                  </a:lnTo>
                  <a:lnTo>
                    <a:pt x="111" y="384"/>
                  </a:lnTo>
                  <a:lnTo>
                    <a:pt x="115" y="384"/>
                  </a:lnTo>
                  <a:lnTo>
                    <a:pt x="119" y="384"/>
                  </a:lnTo>
                  <a:lnTo>
                    <a:pt x="122" y="384"/>
                  </a:lnTo>
                  <a:lnTo>
                    <a:pt x="125" y="384"/>
                  </a:lnTo>
                  <a:lnTo>
                    <a:pt x="129" y="384"/>
                  </a:lnTo>
                  <a:lnTo>
                    <a:pt x="134" y="384"/>
                  </a:lnTo>
                  <a:lnTo>
                    <a:pt x="137" y="384"/>
                  </a:lnTo>
                  <a:lnTo>
                    <a:pt x="140" y="384"/>
                  </a:lnTo>
                  <a:lnTo>
                    <a:pt x="143" y="383"/>
                  </a:lnTo>
                  <a:lnTo>
                    <a:pt x="147" y="383"/>
                  </a:lnTo>
                  <a:lnTo>
                    <a:pt x="150" y="383"/>
                  </a:lnTo>
                  <a:lnTo>
                    <a:pt x="153" y="383"/>
                  </a:lnTo>
                  <a:lnTo>
                    <a:pt x="157" y="383"/>
                  </a:lnTo>
                  <a:lnTo>
                    <a:pt x="160" y="383"/>
                  </a:lnTo>
                  <a:lnTo>
                    <a:pt x="163" y="381"/>
                  </a:lnTo>
                  <a:lnTo>
                    <a:pt x="166" y="381"/>
                  </a:lnTo>
                  <a:lnTo>
                    <a:pt x="173" y="381"/>
                  </a:lnTo>
                  <a:lnTo>
                    <a:pt x="178" y="381"/>
                  </a:lnTo>
                  <a:lnTo>
                    <a:pt x="184" y="380"/>
                  </a:lnTo>
                  <a:lnTo>
                    <a:pt x="189" y="380"/>
                  </a:lnTo>
                  <a:lnTo>
                    <a:pt x="193" y="380"/>
                  </a:lnTo>
                  <a:lnTo>
                    <a:pt x="198" y="380"/>
                  </a:lnTo>
                  <a:lnTo>
                    <a:pt x="201" y="378"/>
                  </a:lnTo>
                  <a:lnTo>
                    <a:pt x="204" y="378"/>
                  </a:lnTo>
                  <a:lnTo>
                    <a:pt x="209" y="378"/>
                  </a:lnTo>
                  <a:lnTo>
                    <a:pt x="211" y="378"/>
                  </a:lnTo>
                  <a:lnTo>
                    <a:pt x="211" y="363"/>
                  </a:lnTo>
                  <a:lnTo>
                    <a:pt x="209" y="363"/>
                  </a:lnTo>
                  <a:lnTo>
                    <a:pt x="204" y="363"/>
                  </a:lnTo>
                  <a:lnTo>
                    <a:pt x="201" y="363"/>
                  </a:lnTo>
                  <a:lnTo>
                    <a:pt x="198" y="363"/>
                  </a:lnTo>
                  <a:lnTo>
                    <a:pt x="193" y="363"/>
                  </a:lnTo>
                  <a:lnTo>
                    <a:pt x="188" y="363"/>
                  </a:lnTo>
                  <a:lnTo>
                    <a:pt x="183" y="363"/>
                  </a:lnTo>
                  <a:lnTo>
                    <a:pt x="178" y="363"/>
                  </a:lnTo>
                  <a:lnTo>
                    <a:pt x="171" y="363"/>
                  </a:lnTo>
                  <a:lnTo>
                    <a:pt x="165" y="363"/>
                  </a:lnTo>
                  <a:lnTo>
                    <a:pt x="161" y="363"/>
                  </a:lnTo>
                  <a:lnTo>
                    <a:pt x="158" y="363"/>
                  </a:lnTo>
                  <a:lnTo>
                    <a:pt x="155" y="363"/>
                  </a:lnTo>
                  <a:lnTo>
                    <a:pt x="152" y="363"/>
                  </a:lnTo>
                  <a:lnTo>
                    <a:pt x="148" y="363"/>
                  </a:lnTo>
                  <a:lnTo>
                    <a:pt x="145" y="363"/>
                  </a:lnTo>
                  <a:lnTo>
                    <a:pt x="142" y="363"/>
                  </a:lnTo>
                  <a:lnTo>
                    <a:pt x="140" y="363"/>
                  </a:lnTo>
                  <a:lnTo>
                    <a:pt x="135" y="361"/>
                  </a:lnTo>
                  <a:lnTo>
                    <a:pt x="132" y="361"/>
                  </a:lnTo>
                  <a:lnTo>
                    <a:pt x="129" y="361"/>
                  </a:lnTo>
                  <a:lnTo>
                    <a:pt x="125" y="361"/>
                  </a:lnTo>
                  <a:lnTo>
                    <a:pt x="122" y="361"/>
                  </a:lnTo>
                  <a:lnTo>
                    <a:pt x="119" y="361"/>
                  </a:lnTo>
                  <a:lnTo>
                    <a:pt x="115" y="361"/>
                  </a:lnTo>
                  <a:lnTo>
                    <a:pt x="112" y="361"/>
                  </a:lnTo>
                  <a:lnTo>
                    <a:pt x="109" y="361"/>
                  </a:lnTo>
                  <a:lnTo>
                    <a:pt x="106" y="361"/>
                  </a:lnTo>
                  <a:lnTo>
                    <a:pt x="101" y="360"/>
                  </a:lnTo>
                  <a:lnTo>
                    <a:pt x="97" y="360"/>
                  </a:lnTo>
                  <a:lnTo>
                    <a:pt x="92" y="360"/>
                  </a:lnTo>
                  <a:lnTo>
                    <a:pt x="86" y="360"/>
                  </a:lnTo>
                  <a:lnTo>
                    <a:pt x="81" y="358"/>
                  </a:lnTo>
                  <a:lnTo>
                    <a:pt x="76" y="358"/>
                  </a:lnTo>
                  <a:lnTo>
                    <a:pt x="71" y="358"/>
                  </a:lnTo>
                  <a:lnTo>
                    <a:pt x="66" y="358"/>
                  </a:lnTo>
                  <a:lnTo>
                    <a:pt x="63" y="356"/>
                  </a:lnTo>
                  <a:lnTo>
                    <a:pt x="60" y="356"/>
                  </a:lnTo>
                  <a:lnTo>
                    <a:pt x="56" y="355"/>
                  </a:lnTo>
                  <a:lnTo>
                    <a:pt x="55" y="353"/>
                  </a:lnTo>
                  <a:lnTo>
                    <a:pt x="51" y="350"/>
                  </a:lnTo>
                  <a:lnTo>
                    <a:pt x="50" y="347"/>
                  </a:lnTo>
                  <a:lnTo>
                    <a:pt x="48" y="343"/>
                  </a:lnTo>
                  <a:lnTo>
                    <a:pt x="46" y="340"/>
                  </a:lnTo>
                  <a:lnTo>
                    <a:pt x="45" y="337"/>
                  </a:lnTo>
                  <a:lnTo>
                    <a:pt x="43" y="333"/>
                  </a:lnTo>
                  <a:lnTo>
                    <a:pt x="41" y="329"/>
                  </a:lnTo>
                  <a:lnTo>
                    <a:pt x="40" y="324"/>
                  </a:lnTo>
                  <a:lnTo>
                    <a:pt x="40" y="320"/>
                  </a:lnTo>
                  <a:lnTo>
                    <a:pt x="38" y="315"/>
                  </a:lnTo>
                  <a:lnTo>
                    <a:pt x="37" y="310"/>
                  </a:lnTo>
                  <a:lnTo>
                    <a:pt x="35" y="305"/>
                  </a:lnTo>
                  <a:lnTo>
                    <a:pt x="35" y="301"/>
                  </a:lnTo>
                  <a:lnTo>
                    <a:pt x="33" y="294"/>
                  </a:lnTo>
                  <a:lnTo>
                    <a:pt x="32" y="289"/>
                  </a:lnTo>
                  <a:lnTo>
                    <a:pt x="30" y="282"/>
                  </a:lnTo>
                  <a:lnTo>
                    <a:pt x="30" y="278"/>
                  </a:lnTo>
                  <a:lnTo>
                    <a:pt x="28" y="271"/>
                  </a:lnTo>
                  <a:lnTo>
                    <a:pt x="28" y="268"/>
                  </a:lnTo>
                  <a:lnTo>
                    <a:pt x="28" y="264"/>
                  </a:lnTo>
                  <a:lnTo>
                    <a:pt x="27" y="261"/>
                  </a:lnTo>
                  <a:lnTo>
                    <a:pt x="27" y="258"/>
                  </a:lnTo>
                  <a:lnTo>
                    <a:pt x="27" y="255"/>
                  </a:lnTo>
                  <a:lnTo>
                    <a:pt x="27" y="251"/>
                  </a:lnTo>
                  <a:lnTo>
                    <a:pt x="25" y="248"/>
                  </a:lnTo>
                  <a:lnTo>
                    <a:pt x="25" y="246"/>
                  </a:lnTo>
                  <a:lnTo>
                    <a:pt x="25" y="243"/>
                  </a:lnTo>
                  <a:lnTo>
                    <a:pt x="25" y="238"/>
                  </a:lnTo>
                  <a:lnTo>
                    <a:pt x="23" y="235"/>
                  </a:lnTo>
                  <a:lnTo>
                    <a:pt x="23" y="233"/>
                  </a:lnTo>
                  <a:lnTo>
                    <a:pt x="23" y="228"/>
                  </a:lnTo>
                  <a:lnTo>
                    <a:pt x="23" y="225"/>
                  </a:lnTo>
                  <a:lnTo>
                    <a:pt x="23" y="222"/>
                  </a:lnTo>
                  <a:lnTo>
                    <a:pt x="23" y="220"/>
                  </a:lnTo>
                  <a:lnTo>
                    <a:pt x="23" y="215"/>
                  </a:lnTo>
                  <a:lnTo>
                    <a:pt x="23" y="212"/>
                  </a:lnTo>
                  <a:lnTo>
                    <a:pt x="23" y="208"/>
                  </a:lnTo>
                  <a:lnTo>
                    <a:pt x="23" y="205"/>
                  </a:lnTo>
                  <a:lnTo>
                    <a:pt x="23" y="200"/>
                  </a:lnTo>
                  <a:lnTo>
                    <a:pt x="23" y="194"/>
                  </a:lnTo>
                  <a:lnTo>
                    <a:pt x="22" y="190"/>
                  </a:lnTo>
                  <a:lnTo>
                    <a:pt x="22" y="187"/>
                  </a:lnTo>
                  <a:lnTo>
                    <a:pt x="22" y="184"/>
                  </a:lnTo>
                  <a:lnTo>
                    <a:pt x="22" y="180"/>
                  </a:lnTo>
                  <a:lnTo>
                    <a:pt x="22" y="176"/>
                  </a:lnTo>
                  <a:lnTo>
                    <a:pt x="22" y="171"/>
                  </a:lnTo>
                  <a:lnTo>
                    <a:pt x="22" y="164"/>
                  </a:lnTo>
                  <a:lnTo>
                    <a:pt x="22" y="159"/>
                  </a:lnTo>
                  <a:lnTo>
                    <a:pt x="20" y="154"/>
                  </a:lnTo>
                  <a:lnTo>
                    <a:pt x="20" y="151"/>
                  </a:lnTo>
                  <a:lnTo>
                    <a:pt x="20" y="146"/>
                  </a:lnTo>
                  <a:lnTo>
                    <a:pt x="18" y="143"/>
                  </a:lnTo>
                  <a:lnTo>
                    <a:pt x="18" y="138"/>
                  </a:lnTo>
                  <a:lnTo>
                    <a:pt x="18" y="134"/>
                  </a:lnTo>
                  <a:lnTo>
                    <a:pt x="18" y="131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8" y="121"/>
                  </a:lnTo>
                  <a:lnTo>
                    <a:pt x="17" y="115"/>
                  </a:lnTo>
                  <a:lnTo>
                    <a:pt x="17" y="111"/>
                  </a:lnTo>
                  <a:lnTo>
                    <a:pt x="17" y="106"/>
                  </a:lnTo>
                  <a:lnTo>
                    <a:pt x="18" y="102"/>
                  </a:lnTo>
                  <a:lnTo>
                    <a:pt x="18" y="98"/>
                  </a:lnTo>
                  <a:lnTo>
                    <a:pt x="22" y="95"/>
                  </a:lnTo>
                  <a:lnTo>
                    <a:pt x="23" y="92"/>
                  </a:lnTo>
                  <a:lnTo>
                    <a:pt x="25" y="90"/>
                  </a:lnTo>
                  <a:lnTo>
                    <a:pt x="27" y="88"/>
                  </a:lnTo>
                  <a:lnTo>
                    <a:pt x="28" y="87"/>
                  </a:lnTo>
                  <a:lnTo>
                    <a:pt x="32" y="85"/>
                  </a:lnTo>
                  <a:lnTo>
                    <a:pt x="37" y="83"/>
                  </a:lnTo>
                  <a:lnTo>
                    <a:pt x="40" y="80"/>
                  </a:lnTo>
                  <a:lnTo>
                    <a:pt x="46" y="79"/>
                  </a:lnTo>
                  <a:lnTo>
                    <a:pt x="51" y="75"/>
                  </a:lnTo>
                  <a:lnTo>
                    <a:pt x="58" y="74"/>
                  </a:lnTo>
                  <a:lnTo>
                    <a:pt x="60" y="72"/>
                  </a:lnTo>
                  <a:lnTo>
                    <a:pt x="63" y="70"/>
                  </a:lnTo>
                  <a:lnTo>
                    <a:pt x="66" y="70"/>
                  </a:lnTo>
                  <a:lnTo>
                    <a:pt x="69" y="69"/>
                  </a:lnTo>
                  <a:lnTo>
                    <a:pt x="73" y="67"/>
                  </a:lnTo>
                  <a:lnTo>
                    <a:pt x="76" y="65"/>
                  </a:lnTo>
                  <a:lnTo>
                    <a:pt x="79" y="65"/>
                  </a:lnTo>
                  <a:lnTo>
                    <a:pt x="83" y="64"/>
                  </a:lnTo>
                  <a:lnTo>
                    <a:pt x="86" y="62"/>
                  </a:lnTo>
                  <a:lnTo>
                    <a:pt x="91" y="60"/>
                  </a:lnTo>
                  <a:lnTo>
                    <a:pt x="94" y="60"/>
                  </a:lnTo>
                  <a:lnTo>
                    <a:pt x="97" y="59"/>
                  </a:lnTo>
                  <a:lnTo>
                    <a:pt x="101" y="57"/>
                  </a:lnTo>
                  <a:lnTo>
                    <a:pt x="106" y="55"/>
                  </a:lnTo>
                  <a:lnTo>
                    <a:pt x="109" y="54"/>
                  </a:lnTo>
                  <a:lnTo>
                    <a:pt x="112" y="54"/>
                  </a:lnTo>
                  <a:lnTo>
                    <a:pt x="117" y="52"/>
                  </a:lnTo>
                  <a:lnTo>
                    <a:pt x="120" y="51"/>
                  </a:lnTo>
                  <a:lnTo>
                    <a:pt x="124" y="49"/>
                  </a:lnTo>
                  <a:lnTo>
                    <a:pt x="127" y="47"/>
                  </a:lnTo>
                  <a:lnTo>
                    <a:pt x="130" y="46"/>
                  </a:lnTo>
                  <a:lnTo>
                    <a:pt x="135" y="46"/>
                  </a:lnTo>
                  <a:lnTo>
                    <a:pt x="138" y="44"/>
                  </a:lnTo>
                  <a:lnTo>
                    <a:pt x="142" y="42"/>
                  </a:lnTo>
                  <a:lnTo>
                    <a:pt x="145" y="41"/>
                  </a:lnTo>
                  <a:lnTo>
                    <a:pt x="148" y="41"/>
                  </a:lnTo>
                  <a:lnTo>
                    <a:pt x="152" y="39"/>
                  </a:lnTo>
                  <a:lnTo>
                    <a:pt x="155" y="37"/>
                  </a:lnTo>
                  <a:lnTo>
                    <a:pt x="158" y="37"/>
                  </a:lnTo>
                  <a:lnTo>
                    <a:pt x="161" y="36"/>
                  </a:lnTo>
                  <a:lnTo>
                    <a:pt x="165" y="34"/>
                  </a:lnTo>
                  <a:lnTo>
                    <a:pt x="168" y="34"/>
                  </a:lnTo>
                  <a:lnTo>
                    <a:pt x="175" y="32"/>
                  </a:lnTo>
                  <a:lnTo>
                    <a:pt x="180" y="31"/>
                  </a:lnTo>
                  <a:lnTo>
                    <a:pt x="184" y="29"/>
                  </a:lnTo>
                  <a:lnTo>
                    <a:pt x="188" y="28"/>
                  </a:lnTo>
                  <a:lnTo>
                    <a:pt x="191" y="28"/>
                  </a:lnTo>
                  <a:lnTo>
                    <a:pt x="194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4" y="24"/>
                  </a:lnTo>
                  <a:lnTo>
                    <a:pt x="209" y="23"/>
                  </a:lnTo>
                  <a:lnTo>
                    <a:pt x="214" y="23"/>
                  </a:lnTo>
                  <a:lnTo>
                    <a:pt x="219" y="21"/>
                  </a:lnTo>
                  <a:lnTo>
                    <a:pt x="224" y="21"/>
                  </a:lnTo>
                  <a:lnTo>
                    <a:pt x="227" y="19"/>
                  </a:lnTo>
                  <a:lnTo>
                    <a:pt x="229" y="19"/>
                  </a:lnTo>
                  <a:lnTo>
                    <a:pt x="231" y="19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6480175" y="3667125"/>
              <a:ext cx="627062" cy="436563"/>
            </a:xfrm>
            <a:custGeom>
              <a:avLst/>
              <a:gdLst/>
              <a:ahLst/>
              <a:cxnLst>
                <a:cxn ang="0">
                  <a:pos x="118" y="13"/>
                </a:cxn>
                <a:cxn ang="0">
                  <a:pos x="140" y="40"/>
                </a:cxn>
                <a:cxn ang="0">
                  <a:pos x="143" y="63"/>
                </a:cxn>
                <a:cxn ang="0">
                  <a:pos x="145" y="87"/>
                </a:cxn>
                <a:cxn ang="0">
                  <a:pos x="154" y="117"/>
                </a:cxn>
                <a:cxn ang="0">
                  <a:pos x="181" y="117"/>
                </a:cxn>
                <a:cxn ang="0">
                  <a:pos x="217" y="104"/>
                </a:cxn>
                <a:cxn ang="0">
                  <a:pos x="238" y="84"/>
                </a:cxn>
                <a:cxn ang="0">
                  <a:pos x="261" y="61"/>
                </a:cxn>
                <a:cxn ang="0">
                  <a:pos x="286" y="40"/>
                </a:cxn>
                <a:cxn ang="0">
                  <a:pos x="311" y="27"/>
                </a:cxn>
                <a:cxn ang="0">
                  <a:pos x="347" y="38"/>
                </a:cxn>
                <a:cxn ang="0">
                  <a:pos x="368" y="59"/>
                </a:cxn>
                <a:cxn ang="0">
                  <a:pos x="395" y="96"/>
                </a:cxn>
                <a:cxn ang="0">
                  <a:pos x="376" y="117"/>
                </a:cxn>
                <a:cxn ang="0">
                  <a:pos x="352" y="145"/>
                </a:cxn>
                <a:cxn ang="0">
                  <a:pos x="327" y="170"/>
                </a:cxn>
                <a:cxn ang="0">
                  <a:pos x="302" y="194"/>
                </a:cxn>
                <a:cxn ang="0">
                  <a:pos x="278" y="219"/>
                </a:cxn>
                <a:cxn ang="0">
                  <a:pos x="243" y="252"/>
                </a:cxn>
                <a:cxn ang="0">
                  <a:pos x="224" y="267"/>
                </a:cxn>
                <a:cxn ang="0">
                  <a:pos x="199" y="272"/>
                </a:cxn>
                <a:cxn ang="0">
                  <a:pos x="169" y="275"/>
                </a:cxn>
                <a:cxn ang="0">
                  <a:pos x="140" y="275"/>
                </a:cxn>
                <a:cxn ang="0">
                  <a:pos x="117" y="273"/>
                </a:cxn>
                <a:cxn ang="0">
                  <a:pos x="89" y="262"/>
                </a:cxn>
                <a:cxn ang="0">
                  <a:pos x="53" y="245"/>
                </a:cxn>
                <a:cxn ang="0">
                  <a:pos x="20" y="229"/>
                </a:cxn>
                <a:cxn ang="0">
                  <a:pos x="0" y="219"/>
                </a:cxn>
                <a:cxn ang="0">
                  <a:pos x="51" y="203"/>
                </a:cxn>
                <a:cxn ang="0">
                  <a:pos x="72" y="232"/>
                </a:cxn>
                <a:cxn ang="0">
                  <a:pos x="90" y="244"/>
                </a:cxn>
                <a:cxn ang="0">
                  <a:pos x="120" y="255"/>
                </a:cxn>
                <a:cxn ang="0">
                  <a:pos x="140" y="255"/>
                </a:cxn>
                <a:cxn ang="0">
                  <a:pos x="178" y="250"/>
                </a:cxn>
                <a:cxn ang="0">
                  <a:pos x="204" y="242"/>
                </a:cxn>
                <a:cxn ang="0">
                  <a:pos x="212" y="212"/>
                </a:cxn>
                <a:cxn ang="0">
                  <a:pos x="237" y="186"/>
                </a:cxn>
                <a:cxn ang="0">
                  <a:pos x="273" y="152"/>
                </a:cxn>
                <a:cxn ang="0">
                  <a:pos x="307" y="117"/>
                </a:cxn>
                <a:cxn ang="0">
                  <a:pos x="335" y="96"/>
                </a:cxn>
                <a:cxn ang="0">
                  <a:pos x="347" y="77"/>
                </a:cxn>
                <a:cxn ang="0">
                  <a:pos x="314" y="53"/>
                </a:cxn>
                <a:cxn ang="0">
                  <a:pos x="284" y="66"/>
                </a:cxn>
                <a:cxn ang="0">
                  <a:pos x="256" y="99"/>
                </a:cxn>
                <a:cxn ang="0">
                  <a:pos x="238" y="117"/>
                </a:cxn>
                <a:cxn ang="0">
                  <a:pos x="205" y="127"/>
                </a:cxn>
                <a:cxn ang="0">
                  <a:pos x="178" y="138"/>
                </a:cxn>
                <a:cxn ang="0">
                  <a:pos x="163" y="160"/>
                </a:cxn>
                <a:cxn ang="0">
                  <a:pos x="145" y="188"/>
                </a:cxn>
                <a:cxn ang="0">
                  <a:pos x="123" y="186"/>
                </a:cxn>
                <a:cxn ang="0">
                  <a:pos x="115" y="161"/>
                </a:cxn>
                <a:cxn ang="0">
                  <a:pos x="117" y="140"/>
                </a:cxn>
                <a:cxn ang="0">
                  <a:pos x="89" y="107"/>
                </a:cxn>
              </a:cxnLst>
              <a:rect l="0" t="0" r="r" b="b"/>
              <a:pathLst>
                <a:path w="395" h="275">
                  <a:moveTo>
                    <a:pt x="102" y="0"/>
                  </a:moveTo>
                  <a:lnTo>
                    <a:pt x="104" y="2"/>
                  </a:lnTo>
                  <a:lnTo>
                    <a:pt x="107" y="3"/>
                  </a:lnTo>
                  <a:lnTo>
                    <a:pt x="108" y="5"/>
                  </a:lnTo>
                  <a:lnTo>
                    <a:pt x="112" y="8"/>
                  </a:lnTo>
                  <a:lnTo>
                    <a:pt x="115" y="10"/>
                  </a:lnTo>
                  <a:lnTo>
                    <a:pt x="118" y="13"/>
                  </a:lnTo>
                  <a:lnTo>
                    <a:pt x="122" y="15"/>
                  </a:lnTo>
                  <a:lnTo>
                    <a:pt x="125" y="18"/>
                  </a:lnTo>
                  <a:lnTo>
                    <a:pt x="128" y="22"/>
                  </a:lnTo>
                  <a:lnTo>
                    <a:pt x="131" y="25"/>
                  </a:lnTo>
                  <a:lnTo>
                    <a:pt x="136" y="31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41" y="46"/>
                  </a:lnTo>
                  <a:lnTo>
                    <a:pt x="141" y="48"/>
                  </a:lnTo>
                  <a:lnTo>
                    <a:pt x="141" y="50"/>
                  </a:lnTo>
                  <a:lnTo>
                    <a:pt x="141" y="54"/>
                  </a:lnTo>
                  <a:lnTo>
                    <a:pt x="143" y="58"/>
                  </a:lnTo>
                  <a:lnTo>
                    <a:pt x="143" y="59"/>
                  </a:lnTo>
                  <a:lnTo>
                    <a:pt x="143" y="63"/>
                  </a:lnTo>
                  <a:lnTo>
                    <a:pt x="143" y="68"/>
                  </a:lnTo>
                  <a:lnTo>
                    <a:pt x="143" y="71"/>
                  </a:lnTo>
                  <a:lnTo>
                    <a:pt x="143" y="74"/>
                  </a:lnTo>
                  <a:lnTo>
                    <a:pt x="145" y="77"/>
                  </a:lnTo>
                  <a:lnTo>
                    <a:pt x="145" y="81"/>
                  </a:lnTo>
                  <a:lnTo>
                    <a:pt x="145" y="84"/>
                  </a:lnTo>
                  <a:lnTo>
                    <a:pt x="145" y="87"/>
                  </a:lnTo>
                  <a:lnTo>
                    <a:pt x="146" y="91"/>
                  </a:lnTo>
                  <a:lnTo>
                    <a:pt x="146" y="94"/>
                  </a:lnTo>
                  <a:lnTo>
                    <a:pt x="146" y="99"/>
                  </a:lnTo>
                  <a:lnTo>
                    <a:pt x="148" y="104"/>
                  </a:lnTo>
                  <a:lnTo>
                    <a:pt x="151" y="110"/>
                  </a:lnTo>
                  <a:lnTo>
                    <a:pt x="153" y="114"/>
                  </a:lnTo>
                  <a:lnTo>
                    <a:pt x="154" y="117"/>
                  </a:lnTo>
                  <a:lnTo>
                    <a:pt x="158" y="119"/>
                  </a:lnTo>
                  <a:lnTo>
                    <a:pt x="161" y="122"/>
                  </a:lnTo>
                  <a:lnTo>
                    <a:pt x="164" y="120"/>
                  </a:lnTo>
                  <a:lnTo>
                    <a:pt x="168" y="120"/>
                  </a:lnTo>
                  <a:lnTo>
                    <a:pt x="171" y="119"/>
                  </a:lnTo>
                  <a:lnTo>
                    <a:pt x="176" y="119"/>
                  </a:lnTo>
                  <a:lnTo>
                    <a:pt x="181" y="117"/>
                  </a:lnTo>
                  <a:lnTo>
                    <a:pt x="187" y="115"/>
                  </a:lnTo>
                  <a:lnTo>
                    <a:pt x="192" y="114"/>
                  </a:lnTo>
                  <a:lnTo>
                    <a:pt x="199" y="112"/>
                  </a:lnTo>
                  <a:lnTo>
                    <a:pt x="202" y="110"/>
                  </a:lnTo>
                  <a:lnTo>
                    <a:pt x="207" y="107"/>
                  </a:lnTo>
                  <a:lnTo>
                    <a:pt x="212" y="105"/>
                  </a:lnTo>
                  <a:lnTo>
                    <a:pt x="217" y="104"/>
                  </a:lnTo>
                  <a:lnTo>
                    <a:pt x="222" y="101"/>
                  </a:lnTo>
                  <a:lnTo>
                    <a:pt x="225" y="99"/>
                  </a:lnTo>
                  <a:lnTo>
                    <a:pt x="228" y="97"/>
                  </a:lnTo>
                  <a:lnTo>
                    <a:pt x="230" y="96"/>
                  </a:lnTo>
                  <a:lnTo>
                    <a:pt x="232" y="92"/>
                  </a:lnTo>
                  <a:lnTo>
                    <a:pt x="235" y="89"/>
                  </a:lnTo>
                  <a:lnTo>
                    <a:pt x="238" y="84"/>
                  </a:lnTo>
                  <a:lnTo>
                    <a:pt x="243" y="79"/>
                  </a:lnTo>
                  <a:lnTo>
                    <a:pt x="247" y="76"/>
                  </a:lnTo>
                  <a:lnTo>
                    <a:pt x="248" y="73"/>
                  </a:lnTo>
                  <a:lnTo>
                    <a:pt x="251" y="69"/>
                  </a:lnTo>
                  <a:lnTo>
                    <a:pt x="255" y="68"/>
                  </a:lnTo>
                  <a:lnTo>
                    <a:pt x="258" y="63"/>
                  </a:lnTo>
                  <a:lnTo>
                    <a:pt x="261" y="61"/>
                  </a:lnTo>
                  <a:lnTo>
                    <a:pt x="265" y="58"/>
                  </a:lnTo>
                  <a:lnTo>
                    <a:pt x="270" y="54"/>
                  </a:lnTo>
                  <a:lnTo>
                    <a:pt x="273" y="51"/>
                  </a:lnTo>
                  <a:lnTo>
                    <a:pt x="276" y="48"/>
                  </a:lnTo>
                  <a:lnTo>
                    <a:pt x="279" y="46"/>
                  </a:lnTo>
                  <a:lnTo>
                    <a:pt x="283" y="43"/>
                  </a:lnTo>
                  <a:lnTo>
                    <a:pt x="286" y="40"/>
                  </a:lnTo>
                  <a:lnTo>
                    <a:pt x="289" y="38"/>
                  </a:lnTo>
                  <a:lnTo>
                    <a:pt x="293" y="35"/>
                  </a:lnTo>
                  <a:lnTo>
                    <a:pt x="298" y="33"/>
                  </a:lnTo>
                  <a:lnTo>
                    <a:pt x="301" y="31"/>
                  </a:lnTo>
                  <a:lnTo>
                    <a:pt x="304" y="28"/>
                  </a:lnTo>
                  <a:lnTo>
                    <a:pt x="307" y="27"/>
                  </a:lnTo>
                  <a:lnTo>
                    <a:pt x="311" y="27"/>
                  </a:lnTo>
                  <a:lnTo>
                    <a:pt x="316" y="25"/>
                  </a:lnTo>
                  <a:lnTo>
                    <a:pt x="322" y="25"/>
                  </a:lnTo>
                  <a:lnTo>
                    <a:pt x="327" y="27"/>
                  </a:lnTo>
                  <a:lnTo>
                    <a:pt x="332" y="28"/>
                  </a:lnTo>
                  <a:lnTo>
                    <a:pt x="337" y="31"/>
                  </a:lnTo>
                  <a:lnTo>
                    <a:pt x="344" y="36"/>
                  </a:lnTo>
                  <a:lnTo>
                    <a:pt x="347" y="38"/>
                  </a:lnTo>
                  <a:lnTo>
                    <a:pt x="350" y="40"/>
                  </a:lnTo>
                  <a:lnTo>
                    <a:pt x="353" y="43"/>
                  </a:lnTo>
                  <a:lnTo>
                    <a:pt x="357" y="46"/>
                  </a:lnTo>
                  <a:lnTo>
                    <a:pt x="360" y="50"/>
                  </a:lnTo>
                  <a:lnTo>
                    <a:pt x="363" y="51"/>
                  </a:lnTo>
                  <a:lnTo>
                    <a:pt x="365" y="56"/>
                  </a:lnTo>
                  <a:lnTo>
                    <a:pt x="368" y="59"/>
                  </a:lnTo>
                  <a:lnTo>
                    <a:pt x="375" y="64"/>
                  </a:lnTo>
                  <a:lnTo>
                    <a:pt x="380" y="71"/>
                  </a:lnTo>
                  <a:lnTo>
                    <a:pt x="385" y="77"/>
                  </a:lnTo>
                  <a:lnTo>
                    <a:pt x="388" y="82"/>
                  </a:lnTo>
                  <a:lnTo>
                    <a:pt x="391" y="87"/>
                  </a:lnTo>
                  <a:lnTo>
                    <a:pt x="393" y="92"/>
                  </a:lnTo>
                  <a:lnTo>
                    <a:pt x="395" y="96"/>
                  </a:lnTo>
                  <a:lnTo>
                    <a:pt x="395" y="99"/>
                  </a:lnTo>
                  <a:lnTo>
                    <a:pt x="393" y="101"/>
                  </a:lnTo>
                  <a:lnTo>
                    <a:pt x="391" y="102"/>
                  </a:lnTo>
                  <a:lnTo>
                    <a:pt x="388" y="105"/>
                  </a:lnTo>
                  <a:lnTo>
                    <a:pt x="385" y="109"/>
                  </a:lnTo>
                  <a:lnTo>
                    <a:pt x="381" y="112"/>
                  </a:lnTo>
                  <a:lnTo>
                    <a:pt x="376" y="117"/>
                  </a:lnTo>
                  <a:lnTo>
                    <a:pt x="372" y="122"/>
                  </a:lnTo>
                  <a:lnTo>
                    <a:pt x="367" y="128"/>
                  </a:lnTo>
                  <a:lnTo>
                    <a:pt x="363" y="130"/>
                  </a:lnTo>
                  <a:lnTo>
                    <a:pt x="360" y="133"/>
                  </a:lnTo>
                  <a:lnTo>
                    <a:pt x="357" y="137"/>
                  </a:lnTo>
                  <a:lnTo>
                    <a:pt x="355" y="140"/>
                  </a:lnTo>
                  <a:lnTo>
                    <a:pt x="352" y="145"/>
                  </a:lnTo>
                  <a:lnTo>
                    <a:pt x="347" y="148"/>
                  </a:lnTo>
                  <a:lnTo>
                    <a:pt x="344" y="152"/>
                  </a:lnTo>
                  <a:lnTo>
                    <a:pt x="342" y="155"/>
                  </a:lnTo>
                  <a:lnTo>
                    <a:pt x="337" y="158"/>
                  </a:lnTo>
                  <a:lnTo>
                    <a:pt x="334" y="161"/>
                  </a:lnTo>
                  <a:lnTo>
                    <a:pt x="330" y="165"/>
                  </a:lnTo>
                  <a:lnTo>
                    <a:pt x="327" y="170"/>
                  </a:lnTo>
                  <a:lnTo>
                    <a:pt x="324" y="173"/>
                  </a:lnTo>
                  <a:lnTo>
                    <a:pt x="321" y="176"/>
                  </a:lnTo>
                  <a:lnTo>
                    <a:pt x="317" y="179"/>
                  </a:lnTo>
                  <a:lnTo>
                    <a:pt x="314" y="184"/>
                  </a:lnTo>
                  <a:lnTo>
                    <a:pt x="309" y="188"/>
                  </a:lnTo>
                  <a:lnTo>
                    <a:pt x="306" y="191"/>
                  </a:lnTo>
                  <a:lnTo>
                    <a:pt x="302" y="194"/>
                  </a:lnTo>
                  <a:lnTo>
                    <a:pt x="298" y="198"/>
                  </a:lnTo>
                  <a:lnTo>
                    <a:pt x="294" y="203"/>
                  </a:lnTo>
                  <a:lnTo>
                    <a:pt x="291" y="206"/>
                  </a:lnTo>
                  <a:lnTo>
                    <a:pt x="288" y="209"/>
                  </a:lnTo>
                  <a:lnTo>
                    <a:pt x="284" y="212"/>
                  </a:lnTo>
                  <a:lnTo>
                    <a:pt x="281" y="216"/>
                  </a:lnTo>
                  <a:lnTo>
                    <a:pt x="278" y="219"/>
                  </a:lnTo>
                  <a:lnTo>
                    <a:pt x="273" y="222"/>
                  </a:lnTo>
                  <a:lnTo>
                    <a:pt x="270" y="226"/>
                  </a:lnTo>
                  <a:lnTo>
                    <a:pt x="263" y="232"/>
                  </a:lnTo>
                  <a:lnTo>
                    <a:pt x="258" y="239"/>
                  </a:lnTo>
                  <a:lnTo>
                    <a:pt x="253" y="242"/>
                  </a:lnTo>
                  <a:lnTo>
                    <a:pt x="248" y="249"/>
                  </a:lnTo>
                  <a:lnTo>
                    <a:pt x="243" y="252"/>
                  </a:lnTo>
                  <a:lnTo>
                    <a:pt x="240" y="257"/>
                  </a:lnTo>
                  <a:lnTo>
                    <a:pt x="235" y="260"/>
                  </a:lnTo>
                  <a:lnTo>
                    <a:pt x="233" y="262"/>
                  </a:lnTo>
                  <a:lnTo>
                    <a:pt x="230" y="263"/>
                  </a:lnTo>
                  <a:lnTo>
                    <a:pt x="230" y="265"/>
                  </a:lnTo>
                  <a:lnTo>
                    <a:pt x="227" y="265"/>
                  </a:lnTo>
                  <a:lnTo>
                    <a:pt x="224" y="267"/>
                  </a:lnTo>
                  <a:lnTo>
                    <a:pt x="220" y="268"/>
                  </a:lnTo>
                  <a:lnTo>
                    <a:pt x="217" y="268"/>
                  </a:lnTo>
                  <a:lnTo>
                    <a:pt x="214" y="268"/>
                  </a:lnTo>
                  <a:lnTo>
                    <a:pt x="212" y="270"/>
                  </a:lnTo>
                  <a:lnTo>
                    <a:pt x="207" y="270"/>
                  </a:lnTo>
                  <a:lnTo>
                    <a:pt x="204" y="270"/>
                  </a:lnTo>
                  <a:lnTo>
                    <a:pt x="199" y="272"/>
                  </a:lnTo>
                  <a:lnTo>
                    <a:pt x="196" y="272"/>
                  </a:lnTo>
                  <a:lnTo>
                    <a:pt x="191" y="272"/>
                  </a:lnTo>
                  <a:lnTo>
                    <a:pt x="187" y="273"/>
                  </a:lnTo>
                  <a:lnTo>
                    <a:pt x="182" y="273"/>
                  </a:lnTo>
                  <a:lnTo>
                    <a:pt x="179" y="273"/>
                  </a:lnTo>
                  <a:lnTo>
                    <a:pt x="174" y="273"/>
                  </a:lnTo>
                  <a:lnTo>
                    <a:pt x="169" y="275"/>
                  </a:lnTo>
                  <a:lnTo>
                    <a:pt x="164" y="275"/>
                  </a:lnTo>
                  <a:lnTo>
                    <a:pt x="159" y="275"/>
                  </a:lnTo>
                  <a:lnTo>
                    <a:pt x="156" y="275"/>
                  </a:lnTo>
                  <a:lnTo>
                    <a:pt x="151" y="275"/>
                  </a:lnTo>
                  <a:lnTo>
                    <a:pt x="146" y="275"/>
                  </a:lnTo>
                  <a:lnTo>
                    <a:pt x="143" y="275"/>
                  </a:lnTo>
                  <a:lnTo>
                    <a:pt x="140" y="275"/>
                  </a:lnTo>
                  <a:lnTo>
                    <a:pt x="136" y="275"/>
                  </a:lnTo>
                  <a:lnTo>
                    <a:pt x="133" y="275"/>
                  </a:lnTo>
                  <a:lnTo>
                    <a:pt x="130" y="275"/>
                  </a:lnTo>
                  <a:lnTo>
                    <a:pt x="125" y="275"/>
                  </a:lnTo>
                  <a:lnTo>
                    <a:pt x="122" y="275"/>
                  </a:lnTo>
                  <a:lnTo>
                    <a:pt x="118" y="273"/>
                  </a:lnTo>
                  <a:lnTo>
                    <a:pt x="117" y="273"/>
                  </a:lnTo>
                  <a:lnTo>
                    <a:pt x="113" y="272"/>
                  </a:lnTo>
                  <a:lnTo>
                    <a:pt x="110" y="270"/>
                  </a:lnTo>
                  <a:lnTo>
                    <a:pt x="107" y="268"/>
                  </a:lnTo>
                  <a:lnTo>
                    <a:pt x="102" y="267"/>
                  </a:lnTo>
                  <a:lnTo>
                    <a:pt x="99" y="265"/>
                  </a:lnTo>
                  <a:lnTo>
                    <a:pt x="94" y="263"/>
                  </a:lnTo>
                  <a:lnTo>
                    <a:pt x="89" y="262"/>
                  </a:lnTo>
                  <a:lnTo>
                    <a:pt x="84" y="258"/>
                  </a:lnTo>
                  <a:lnTo>
                    <a:pt x="79" y="257"/>
                  </a:lnTo>
                  <a:lnTo>
                    <a:pt x="74" y="253"/>
                  </a:lnTo>
                  <a:lnTo>
                    <a:pt x="69" y="252"/>
                  </a:lnTo>
                  <a:lnTo>
                    <a:pt x="64" y="250"/>
                  </a:lnTo>
                  <a:lnTo>
                    <a:pt x="59" y="247"/>
                  </a:lnTo>
                  <a:lnTo>
                    <a:pt x="53" y="245"/>
                  </a:lnTo>
                  <a:lnTo>
                    <a:pt x="48" y="242"/>
                  </a:lnTo>
                  <a:lnTo>
                    <a:pt x="43" y="240"/>
                  </a:lnTo>
                  <a:lnTo>
                    <a:pt x="38" y="237"/>
                  </a:lnTo>
                  <a:lnTo>
                    <a:pt x="33" y="235"/>
                  </a:lnTo>
                  <a:lnTo>
                    <a:pt x="28" y="232"/>
                  </a:lnTo>
                  <a:lnTo>
                    <a:pt x="23" y="230"/>
                  </a:lnTo>
                  <a:lnTo>
                    <a:pt x="20" y="229"/>
                  </a:lnTo>
                  <a:lnTo>
                    <a:pt x="16" y="227"/>
                  </a:lnTo>
                  <a:lnTo>
                    <a:pt x="11" y="226"/>
                  </a:lnTo>
                  <a:lnTo>
                    <a:pt x="8" y="224"/>
                  </a:lnTo>
                  <a:lnTo>
                    <a:pt x="5" y="222"/>
                  </a:lnTo>
                  <a:lnTo>
                    <a:pt x="3" y="22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38" y="183"/>
                  </a:lnTo>
                  <a:lnTo>
                    <a:pt x="39" y="184"/>
                  </a:lnTo>
                  <a:lnTo>
                    <a:pt x="39" y="186"/>
                  </a:lnTo>
                  <a:lnTo>
                    <a:pt x="43" y="191"/>
                  </a:lnTo>
                  <a:lnTo>
                    <a:pt x="44" y="194"/>
                  </a:lnTo>
                  <a:lnTo>
                    <a:pt x="48" y="198"/>
                  </a:lnTo>
                  <a:lnTo>
                    <a:pt x="51" y="203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1" y="217"/>
                  </a:lnTo>
                  <a:lnTo>
                    <a:pt x="64" y="221"/>
                  </a:lnTo>
                  <a:lnTo>
                    <a:pt x="67" y="226"/>
                  </a:lnTo>
                  <a:lnTo>
                    <a:pt x="71" y="229"/>
                  </a:lnTo>
                  <a:lnTo>
                    <a:pt x="72" y="232"/>
                  </a:lnTo>
                  <a:lnTo>
                    <a:pt x="76" y="235"/>
                  </a:lnTo>
                  <a:lnTo>
                    <a:pt x="77" y="237"/>
                  </a:lnTo>
                  <a:lnTo>
                    <a:pt x="79" y="237"/>
                  </a:lnTo>
                  <a:lnTo>
                    <a:pt x="81" y="239"/>
                  </a:lnTo>
                  <a:lnTo>
                    <a:pt x="84" y="240"/>
                  </a:lnTo>
                  <a:lnTo>
                    <a:pt x="87" y="242"/>
                  </a:lnTo>
                  <a:lnTo>
                    <a:pt x="90" y="244"/>
                  </a:lnTo>
                  <a:lnTo>
                    <a:pt x="95" y="245"/>
                  </a:lnTo>
                  <a:lnTo>
                    <a:pt x="99" y="247"/>
                  </a:lnTo>
                  <a:lnTo>
                    <a:pt x="104" y="250"/>
                  </a:lnTo>
                  <a:lnTo>
                    <a:pt x="107" y="250"/>
                  </a:lnTo>
                  <a:lnTo>
                    <a:pt x="112" y="252"/>
                  </a:lnTo>
                  <a:lnTo>
                    <a:pt x="115" y="253"/>
                  </a:lnTo>
                  <a:lnTo>
                    <a:pt x="120" y="255"/>
                  </a:lnTo>
                  <a:lnTo>
                    <a:pt x="122" y="255"/>
                  </a:lnTo>
                  <a:lnTo>
                    <a:pt x="125" y="257"/>
                  </a:lnTo>
                  <a:lnTo>
                    <a:pt x="128" y="257"/>
                  </a:lnTo>
                  <a:lnTo>
                    <a:pt x="131" y="257"/>
                  </a:lnTo>
                  <a:lnTo>
                    <a:pt x="131" y="255"/>
                  </a:lnTo>
                  <a:lnTo>
                    <a:pt x="135" y="255"/>
                  </a:lnTo>
                  <a:lnTo>
                    <a:pt x="140" y="255"/>
                  </a:lnTo>
                  <a:lnTo>
                    <a:pt x="145" y="253"/>
                  </a:lnTo>
                  <a:lnTo>
                    <a:pt x="148" y="253"/>
                  </a:lnTo>
                  <a:lnTo>
                    <a:pt x="154" y="253"/>
                  </a:lnTo>
                  <a:lnTo>
                    <a:pt x="159" y="252"/>
                  </a:lnTo>
                  <a:lnTo>
                    <a:pt x="166" y="252"/>
                  </a:lnTo>
                  <a:lnTo>
                    <a:pt x="171" y="252"/>
                  </a:lnTo>
                  <a:lnTo>
                    <a:pt x="178" y="250"/>
                  </a:lnTo>
                  <a:lnTo>
                    <a:pt x="182" y="250"/>
                  </a:lnTo>
                  <a:lnTo>
                    <a:pt x="189" y="250"/>
                  </a:lnTo>
                  <a:lnTo>
                    <a:pt x="192" y="249"/>
                  </a:lnTo>
                  <a:lnTo>
                    <a:pt x="197" y="247"/>
                  </a:lnTo>
                  <a:lnTo>
                    <a:pt x="199" y="247"/>
                  </a:lnTo>
                  <a:lnTo>
                    <a:pt x="202" y="245"/>
                  </a:lnTo>
                  <a:lnTo>
                    <a:pt x="204" y="242"/>
                  </a:lnTo>
                  <a:lnTo>
                    <a:pt x="204" y="239"/>
                  </a:lnTo>
                  <a:lnTo>
                    <a:pt x="205" y="235"/>
                  </a:lnTo>
                  <a:lnTo>
                    <a:pt x="205" y="230"/>
                  </a:lnTo>
                  <a:lnTo>
                    <a:pt x="207" y="226"/>
                  </a:lnTo>
                  <a:lnTo>
                    <a:pt x="207" y="221"/>
                  </a:lnTo>
                  <a:lnTo>
                    <a:pt x="210" y="216"/>
                  </a:lnTo>
                  <a:lnTo>
                    <a:pt x="212" y="212"/>
                  </a:lnTo>
                  <a:lnTo>
                    <a:pt x="214" y="209"/>
                  </a:lnTo>
                  <a:lnTo>
                    <a:pt x="220" y="204"/>
                  </a:lnTo>
                  <a:lnTo>
                    <a:pt x="222" y="201"/>
                  </a:lnTo>
                  <a:lnTo>
                    <a:pt x="225" y="198"/>
                  </a:lnTo>
                  <a:lnTo>
                    <a:pt x="228" y="194"/>
                  </a:lnTo>
                  <a:lnTo>
                    <a:pt x="233" y="191"/>
                  </a:lnTo>
                  <a:lnTo>
                    <a:pt x="237" y="186"/>
                  </a:lnTo>
                  <a:lnTo>
                    <a:pt x="242" y="181"/>
                  </a:lnTo>
                  <a:lnTo>
                    <a:pt x="247" y="176"/>
                  </a:lnTo>
                  <a:lnTo>
                    <a:pt x="251" y="173"/>
                  </a:lnTo>
                  <a:lnTo>
                    <a:pt x="256" y="168"/>
                  </a:lnTo>
                  <a:lnTo>
                    <a:pt x="261" y="161"/>
                  </a:lnTo>
                  <a:lnTo>
                    <a:pt x="266" y="156"/>
                  </a:lnTo>
                  <a:lnTo>
                    <a:pt x="273" y="152"/>
                  </a:lnTo>
                  <a:lnTo>
                    <a:pt x="278" y="147"/>
                  </a:lnTo>
                  <a:lnTo>
                    <a:pt x="283" y="142"/>
                  </a:lnTo>
                  <a:lnTo>
                    <a:pt x="288" y="137"/>
                  </a:lnTo>
                  <a:lnTo>
                    <a:pt x="294" y="132"/>
                  </a:lnTo>
                  <a:lnTo>
                    <a:pt x="298" y="127"/>
                  </a:lnTo>
                  <a:lnTo>
                    <a:pt x="304" y="122"/>
                  </a:lnTo>
                  <a:lnTo>
                    <a:pt x="307" y="117"/>
                  </a:lnTo>
                  <a:lnTo>
                    <a:pt x="312" y="114"/>
                  </a:lnTo>
                  <a:lnTo>
                    <a:pt x="316" y="110"/>
                  </a:lnTo>
                  <a:lnTo>
                    <a:pt x="321" y="107"/>
                  </a:lnTo>
                  <a:lnTo>
                    <a:pt x="324" y="104"/>
                  </a:lnTo>
                  <a:lnTo>
                    <a:pt x="327" y="101"/>
                  </a:lnTo>
                  <a:lnTo>
                    <a:pt x="332" y="97"/>
                  </a:lnTo>
                  <a:lnTo>
                    <a:pt x="335" y="96"/>
                  </a:lnTo>
                  <a:lnTo>
                    <a:pt x="339" y="92"/>
                  </a:lnTo>
                  <a:lnTo>
                    <a:pt x="342" y="91"/>
                  </a:lnTo>
                  <a:lnTo>
                    <a:pt x="345" y="87"/>
                  </a:lnTo>
                  <a:lnTo>
                    <a:pt x="347" y="86"/>
                  </a:lnTo>
                  <a:lnTo>
                    <a:pt x="348" y="82"/>
                  </a:lnTo>
                  <a:lnTo>
                    <a:pt x="348" y="81"/>
                  </a:lnTo>
                  <a:lnTo>
                    <a:pt x="347" y="77"/>
                  </a:lnTo>
                  <a:lnTo>
                    <a:pt x="344" y="73"/>
                  </a:lnTo>
                  <a:lnTo>
                    <a:pt x="339" y="68"/>
                  </a:lnTo>
                  <a:lnTo>
                    <a:pt x="334" y="64"/>
                  </a:lnTo>
                  <a:lnTo>
                    <a:pt x="329" y="61"/>
                  </a:lnTo>
                  <a:lnTo>
                    <a:pt x="324" y="58"/>
                  </a:lnTo>
                  <a:lnTo>
                    <a:pt x="319" y="54"/>
                  </a:lnTo>
                  <a:lnTo>
                    <a:pt x="314" y="53"/>
                  </a:lnTo>
                  <a:lnTo>
                    <a:pt x="309" y="53"/>
                  </a:lnTo>
                  <a:lnTo>
                    <a:pt x="304" y="54"/>
                  </a:lnTo>
                  <a:lnTo>
                    <a:pt x="301" y="54"/>
                  </a:lnTo>
                  <a:lnTo>
                    <a:pt x="298" y="56"/>
                  </a:lnTo>
                  <a:lnTo>
                    <a:pt x="293" y="59"/>
                  </a:lnTo>
                  <a:lnTo>
                    <a:pt x="289" y="63"/>
                  </a:lnTo>
                  <a:lnTo>
                    <a:pt x="284" y="66"/>
                  </a:lnTo>
                  <a:lnTo>
                    <a:pt x="281" y="71"/>
                  </a:lnTo>
                  <a:lnTo>
                    <a:pt x="276" y="74"/>
                  </a:lnTo>
                  <a:lnTo>
                    <a:pt x="271" y="81"/>
                  </a:lnTo>
                  <a:lnTo>
                    <a:pt x="266" y="84"/>
                  </a:lnTo>
                  <a:lnTo>
                    <a:pt x="263" y="89"/>
                  </a:lnTo>
                  <a:lnTo>
                    <a:pt x="258" y="94"/>
                  </a:lnTo>
                  <a:lnTo>
                    <a:pt x="256" y="99"/>
                  </a:lnTo>
                  <a:lnTo>
                    <a:pt x="251" y="102"/>
                  </a:lnTo>
                  <a:lnTo>
                    <a:pt x="250" y="105"/>
                  </a:lnTo>
                  <a:lnTo>
                    <a:pt x="248" y="109"/>
                  </a:lnTo>
                  <a:lnTo>
                    <a:pt x="247" y="112"/>
                  </a:lnTo>
                  <a:lnTo>
                    <a:pt x="245" y="114"/>
                  </a:lnTo>
                  <a:lnTo>
                    <a:pt x="242" y="115"/>
                  </a:lnTo>
                  <a:lnTo>
                    <a:pt x="238" y="117"/>
                  </a:lnTo>
                  <a:lnTo>
                    <a:pt x="235" y="119"/>
                  </a:lnTo>
                  <a:lnTo>
                    <a:pt x="228" y="120"/>
                  </a:lnTo>
                  <a:lnTo>
                    <a:pt x="224" y="122"/>
                  </a:lnTo>
                  <a:lnTo>
                    <a:pt x="219" y="124"/>
                  </a:lnTo>
                  <a:lnTo>
                    <a:pt x="212" y="125"/>
                  </a:lnTo>
                  <a:lnTo>
                    <a:pt x="209" y="127"/>
                  </a:lnTo>
                  <a:lnTo>
                    <a:pt x="205" y="127"/>
                  </a:lnTo>
                  <a:lnTo>
                    <a:pt x="202" y="128"/>
                  </a:lnTo>
                  <a:lnTo>
                    <a:pt x="201" y="128"/>
                  </a:lnTo>
                  <a:lnTo>
                    <a:pt x="194" y="130"/>
                  </a:lnTo>
                  <a:lnTo>
                    <a:pt x="189" y="133"/>
                  </a:lnTo>
                  <a:lnTo>
                    <a:pt x="184" y="135"/>
                  </a:lnTo>
                  <a:lnTo>
                    <a:pt x="181" y="137"/>
                  </a:lnTo>
                  <a:lnTo>
                    <a:pt x="178" y="138"/>
                  </a:lnTo>
                  <a:lnTo>
                    <a:pt x="176" y="140"/>
                  </a:lnTo>
                  <a:lnTo>
                    <a:pt x="174" y="142"/>
                  </a:lnTo>
                  <a:lnTo>
                    <a:pt x="173" y="145"/>
                  </a:lnTo>
                  <a:lnTo>
                    <a:pt x="169" y="148"/>
                  </a:lnTo>
                  <a:lnTo>
                    <a:pt x="168" y="152"/>
                  </a:lnTo>
                  <a:lnTo>
                    <a:pt x="166" y="156"/>
                  </a:lnTo>
                  <a:lnTo>
                    <a:pt x="163" y="160"/>
                  </a:lnTo>
                  <a:lnTo>
                    <a:pt x="159" y="165"/>
                  </a:lnTo>
                  <a:lnTo>
                    <a:pt x="158" y="170"/>
                  </a:lnTo>
                  <a:lnTo>
                    <a:pt x="154" y="173"/>
                  </a:lnTo>
                  <a:lnTo>
                    <a:pt x="153" y="178"/>
                  </a:lnTo>
                  <a:lnTo>
                    <a:pt x="150" y="181"/>
                  </a:lnTo>
                  <a:lnTo>
                    <a:pt x="148" y="184"/>
                  </a:lnTo>
                  <a:lnTo>
                    <a:pt x="145" y="188"/>
                  </a:lnTo>
                  <a:lnTo>
                    <a:pt x="143" y="191"/>
                  </a:lnTo>
                  <a:lnTo>
                    <a:pt x="141" y="191"/>
                  </a:lnTo>
                  <a:lnTo>
                    <a:pt x="140" y="193"/>
                  </a:lnTo>
                  <a:lnTo>
                    <a:pt x="136" y="193"/>
                  </a:lnTo>
                  <a:lnTo>
                    <a:pt x="131" y="191"/>
                  </a:lnTo>
                  <a:lnTo>
                    <a:pt x="127" y="188"/>
                  </a:lnTo>
                  <a:lnTo>
                    <a:pt x="123" y="186"/>
                  </a:lnTo>
                  <a:lnTo>
                    <a:pt x="118" y="184"/>
                  </a:lnTo>
                  <a:lnTo>
                    <a:pt x="117" y="181"/>
                  </a:lnTo>
                  <a:lnTo>
                    <a:pt x="113" y="178"/>
                  </a:lnTo>
                  <a:lnTo>
                    <a:pt x="113" y="175"/>
                  </a:lnTo>
                  <a:lnTo>
                    <a:pt x="113" y="170"/>
                  </a:lnTo>
                  <a:lnTo>
                    <a:pt x="115" y="165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5" y="156"/>
                  </a:lnTo>
                  <a:lnTo>
                    <a:pt x="117" y="153"/>
                  </a:lnTo>
                  <a:lnTo>
                    <a:pt x="117" y="150"/>
                  </a:lnTo>
                  <a:lnTo>
                    <a:pt x="117" y="147"/>
                  </a:lnTo>
                  <a:lnTo>
                    <a:pt x="117" y="143"/>
                  </a:lnTo>
                  <a:lnTo>
                    <a:pt x="117" y="140"/>
                  </a:lnTo>
                  <a:lnTo>
                    <a:pt x="117" y="135"/>
                  </a:lnTo>
                  <a:lnTo>
                    <a:pt x="115" y="132"/>
                  </a:lnTo>
                  <a:lnTo>
                    <a:pt x="110" y="128"/>
                  </a:lnTo>
                  <a:lnTo>
                    <a:pt x="105" y="124"/>
                  </a:lnTo>
                  <a:lnTo>
                    <a:pt x="100" y="119"/>
                  </a:lnTo>
                  <a:lnTo>
                    <a:pt x="95" y="114"/>
                  </a:lnTo>
                  <a:lnTo>
                    <a:pt x="89" y="107"/>
                  </a:lnTo>
                  <a:lnTo>
                    <a:pt x="84" y="102"/>
                  </a:lnTo>
                  <a:lnTo>
                    <a:pt x="81" y="99"/>
                  </a:lnTo>
                  <a:lnTo>
                    <a:pt x="81" y="99"/>
                  </a:lnTo>
                  <a:lnTo>
                    <a:pt x="102" y="59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6856413" y="3803650"/>
              <a:ext cx="111125" cy="1476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23"/>
                </a:cxn>
                <a:cxn ang="0">
                  <a:pos x="1" y="24"/>
                </a:cxn>
                <a:cxn ang="0">
                  <a:pos x="3" y="28"/>
                </a:cxn>
                <a:cxn ang="0">
                  <a:pos x="5" y="31"/>
                </a:cxn>
                <a:cxn ang="0">
                  <a:pos x="6" y="36"/>
                </a:cxn>
                <a:cxn ang="0">
                  <a:pos x="10" y="41"/>
                </a:cxn>
                <a:cxn ang="0">
                  <a:pos x="13" y="47"/>
                </a:cxn>
                <a:cxn ang="0">
                  <a:pos x="14" y="52"/>
                </a:cxn>
                <a:cxn ang="0">
                  <a:pos x="18" y="57"/>
                </a:cxn>
                <a:cxn ang="0">
                  <a:pos x="21" y="64"/>
                </a:cxn>
                <a:cxn ang="0">
                  <a:pos x="26" y="70"/>
                </a:cxn>
                <a:cxn ang="0">
                  <a:pos x="29" y="75"/>
                </a:cxn>
                <a:cxn ang="0">
                  <a:pos x="34" y="82"/>
                </a:cxn>
                <a:cxn ang="0">
                  <a:pos x="39" y="87"/>
                </a:cxn>
                <a:cxn ang="0">
                  <a:pos x="44" y="93"/>
                </a:cxn>
                <a:cxn ang="0">
                  <a:pos x="70" y="74"/>
                </a:cxn>
                <a:cxn ang="0">
                  <a:pos x="69" y="72"/>
                </a:cxn>
                <a:cxn ang="0">
                  <a:pos x="67" y="70"/>
                </a:cxn>
                <a:cxn ang="0">
                  <a:pos x="65" y="67"/>
                </a:cxn>
                <a:cxn ang="0">
                  <a:pos x="62" y="64"/>
                </a:cxn>
                <a:cxn ang="0">
                  <a:pos x="59" y="59"/>
                </a:cxn>
                <a:cxn ang="0">
                  <a:pos x="56" y="52"/>
                </a:cxn>
                <a:cxn ang="0">
                  <a:pos x="51" y="47"/>
                </a:cxn>
                <a:cxn ang="0">
                  <a:pos x="47" y="41"/>
                </a:cxn>
                <a:cxn ang="0">
                  <a:pos x="44" y="38"/>
                </a:cxn>
                <a:cxn ang="0">
                  <a:pos x="42" y="34"/>
                </a:cxn>
                <a:cxn ang="0">
                  <a:pos x="39" y="31"/>
                </a:cxn>
                <a:cxn ang="0">
                  <a:pos x="38" y="28"/>
                </a:cxn>
                <a:cxn ang="0">
                  <a:pos x="34" y="21"/>
                </a:cxn>
                <a:cxn ang="0">
                  <a:pos x="29" y="16"/>
                </a:cxn>
                <a:cxn ang="0">
                  <a:pos x="26" y="11"/>
                </a:cxn>
                <a:cxn ang="0">
                  <a:pos x="24" y="6"/>
                </a:cxn>
                <a:cxn ang="0">
                  <a:pos x="21" y="3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70" h="93">
                  <a:moveTo>
                    <a:pt x="0" y="21"/>
                  </a:moveTo>
                  <a:lnTo>
                    <a:pt x="1" y="23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6" y="36"/>
                  </a:lnTo>
                  <a:lnTo>
                    <a:pt x="10" y="41"/>
                  </a:lnTo>
                  <a:lnTo>
                    <a:pt x="13" y="47"/>
                  </a:lnTo>
                  <a:lnTo>
                    <a:pt x="14" y="52"/>
                  </a:lnTo>
                  <a:lnTo>
                    <a:pt x="18" y="57"/>
                  </a:lnTo>
                  <a:lnTo>
                    <a:pt x="21" y="64"/>
                  </a:lnTo>
                  <a:lnTo>
                    <a:pt x="26" y="70"/>
                  </a:lnTo>
                  <a:lnTo>
                    <a:pt x="29" y="75"/>
                  </a:lnTo>
                  <a:lnTo>
                    <a:pt x="34" y="82"/>
                  </a:lnTo>
                  <a:lnTo>
                    <a:pt x="39" y="87"/>
                  </a:lnTo>
                  <a:lnTo>
                    <a:pt x="44" y="93"/>
                  </a:lnTo>
                  <a:lnTo>
                    <a:pt x="70" y="74"/>
                  </a:lnTo>
                  <a:lnTo>
                    <a:pt x="69" y="72"/>
                  </a:lnTo>
                  <a:lnTo>
                    <a:pt x="67" y="70"/>
                  </a:lnTo>
                  <a:lnTo>
                    <a:pt x="65" y="67"/>
                  </a:lnTo>
                  <a:lnTo>
                    <a:pt x="62" y="64"/>
                  </a:lnTo>
                  <a:lnTo>
                    <a:pt x="59" y="59"/>
                  </a:lnTo>
                  <a:lnTo>
                    <a:pt x="56" y="52"/>
                  </a:lnTo>
                  <a:lnTo>
                    <a:pt x="51" y="47"/>
                  </a:lnTo>
                  <a:lnTo>
                    <a:pt x="47" y="41"/>
                  </a:lnTo>
                  <a:lnTo>
                    <a:pt x="44" y="38"/>
                  </a:lnTo>
                  <a:lnTo>
                    <a:pt x="42" y="34"/>
                  </a:lnTo>
                  <a:lnTo>
                    <a:pt x="39" y="31"/>
                  </a:lnTo>
                  <a:lnTo>
                    <a:pt x="38" y="28"/>
                  </a:lnTo>
                  <a:lnTo>
                    <a:pt x="34" y="21"/>
                  </a:lnTo>
                  <a:lnTo>
                    <a:pt x="29" y="16"/>
                  </a:lnTo>
                  <a:lnTo>
                    <a:pt x="26" y="11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6902450" y="3751263"/>
              <a:ext cx="112712" cy="1492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5" y="31"/>
                </a:cxn>
                <a:cxn ang="0">
                  <a:pos x="7" y="36"/>
                </a:cxn>
                <a:cxn ang="0">
                  <a:pos x="10" y="41"/>
                </a:cxn>
                <a:cxn ang="0">
                  <a:pos x="13" y="48"/>
                </a:cxn>
                <a:cxn ang="0">
                  <a:pos x="15" y="52"/>
                </a:cxn>
                <a:cxn ang="0">
                  <a:pos x="18" y="57"/>
                </a:cxn>
                <a:cxn ang="0">
                  <a:pos x="22" y="64"/>
                </a:cxn>
                <a:cxn ang="0">
                  <a:pos x="27" y="71"/>
                </a:cxn>
                <a:cxn ang="0">
                  <a:pos x="30" y="75"/>
                </a:cxn>
                <a:cxn ang="0">
                  <a:pos x="35" y="82"/>
                </a:cxn>
                <a:cxn ang="0">
                  <a:pos x="40" y="87"/>
                </a:cxn>
                <a:cxn ang="0">
                  <a:pos x="45" y="94"/>
                </a:cxn>
                <a:cxn ang="0">
                  <a:pos x="71" y="74"/>
                </a:cxn>
                <a:cxn ang="0">
                  <a:pos x="69" y="72"/>
                </a:cxn>
                <a:cxn ang="0">
                  <a:pos x="68" y="71"/>
                </a:cxn>
                <a:cxn ang="0">
                  <a:pos x="66" y="67"/>
                </a:cxn>
                <a:cxn ang="0">
                  <a:pos x="63" y="64"/>
                </a:cxn>
                <a:cxn ang="0">
                  <a:pos x="59" y="59"/>
                </a:cxn>
                <a:cxn ang="0">
                  <a:pos x="56" y="52"/>
                </a:cxn>
                <a:cxn ang="0">
                  <a:pos x="51" y="48"/>
                </a:cxn>
                <a:cxn ang="0">
                  <a:pos x="48" y="41"/>
                </a:cxn>
                <a:cxn ang="0">
                  <a:pos x="45" y="38"/>
                </a:cxn>
                <a:cxn ang="0">
                  <a:pos x="43" y="34"/>
                </a:cxn>
                <a:cxn ang="0">
                  <a:pos x="40" y="31"/>
                </a:cxn>
                <a:cxn ang="0">
                  <a:pos x="38" y="28"/>
                </a:cxn>
                <a:cxn ang="0">
                  <a:pos x="35" y="21"/>
                </a:cxn>
                <a:cxn ang="0">
                  <a:pos x="32" y="16"/>
                </a:cxn>
                <a:cxn ang="0">
                  <a:pos x="28" y="11"/>
                </a:cxn>
                <a:cxn ang="0">
                  <a:pos x="25" y="6"/>
                </a:cxn>
                <a:cxn ang="0">
                  <a:pos x="23" y="3"/>
                </a:cxn>
                <a:cxn ang="0">
                  <a:pos x="22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71" h="94">
                  <a:moveTo>
                    <a:pt x="0" y="21"/>
                  </a:moveTo>
                  <a:lnTo>
                    <a:pt x="2" y="23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5" y="31"/>
                  </a:lnTo>
                  <a:lnTo>
                    <a:pt x="7" y="36"/>
                  </a:lnTo>
                  <a:lnTo>
                    <a:pt x="10" y="41"/>
                  </a:lnTo>
                  <a:lnTo>
                    <a:pt x="13" y="48"/>
                  </a:lnTo>
                  <a:lnTo>
                    <a:pt x="15" y="52"/>
                  </a:lnTo>
                  <a:lnTo>
                    <a:pt x="18" y="57"/>
                  </a:lnTo>
                  <a:lnTo>
                    <a:pt x="22" y="64"/>
                  </a:lnTo>
                  <a:lnTo>
                    <a:pt x="27" y="71"/>
                  </a:lnTo>
                  <a:lnTo>
                    <a:pt x="30" y="75"/>
                  </a:lnTo>
                  <a:lnTo>
                    <a:pt x="35" y="82"/>
                  </a:lnTo>
                  <a:lnTo>
                    <a:pt x="40" y="87"/>
                  </a:lnTo>
                  <a:lnTo>
                    <a:pt x="45" y="94"/>
                  </a:lnTo>
                  <a:lnTo>
                    <a:pt x="71" y="74"/>
                  </a:lnTo>
                  <a:lnTo>
                    <a:pt x="69" y="72"/>
                  </a:lnTo>
                  <a:lnTo>
                    <a:pt x="68" y="71"/>
                  </a:lnTo>
                  <a:lnTo>
                    <a:pt x="66" y="67"/>
                  </a:lnTo>
                  <a:lnTo>
                    <a:pt x="63" y="64"/>
                  </a:lnTo>
                  <a:lnTo>
                    <a:pt x="59" y="59"/>
                  </a:lnTo>
                  <a:lnTo>
                    <a:pt x="56" y="52"/>
                  </a:lnTo>
                  <a:lnTo>
                    <a:pt x="51" y="48"/>
                  </a:lnTo>
                  <a:lnTo>
                    <a:pt x="48" y="41"/>
                  </a:lnTo>
                  <a:lnTo>
                    <a:pt x="45" y="38"/>
                  </a:lnTo>
                  <a:lnTo>
                    <a:pt x="43" y="34"/>
                  </a:lnTo>
                  <a:lnTo>
                    <a:pt x="40" y="31"/>
                  </a:lnTo>
                  <a:lnTo>
                    <a:pt x="38" y="28"/>
                  </a:lnTo>
                  <a:lnTo>
                    <a:pt x="35" y="21"/>
                  </a:lnTo>
                  <a:lnTo>
                    <a:pt x="32" y="16"/>
                  </a:lnTo>
                  <a:lnTo>
                    <a:pt x="28" y="11"/>
                  </a:lnTo>
                  <a:lnTo>
                    <a:pt x="25" y="6"/>
                  </a:lnTo>
                  <a:lnTo>
                    <a:pt x="23" y="3"/>
                  </a:lnTo>
                  <a:lnTo>
                    <a:pt x="22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975475" y="3521075"/>
              <a:ext cx="173037" cy="201613"/>
            </a:xfrm>
            <a:custGeom>
              <a:avLst/>
              <a:gdLst/>
              <a:ahLst/>
              <a:cxnLst>
                <a:cxn ang="0">
                  <a:pos x="2" y="119"/>
                </a:cxn>
                <a:cxn ang="0">
                  <a:pos x="9" y="109"/>
                </a:cxn>
                <a:cxn ang="0">
                  <a:pos x="17" y="100"/>
                </a:cxn>
                <a:cxn ang="0">
                  <a:pos x="23" y="94"/>
                </a:cxn>
                <a:cxn ang="0">
                  <a:pos x="32" y="86"/>
                </a:cxn>
                <a:cxn ang="0">
                  <a:pos x="38" y="77"/>
                </a:cxn>
                <a:cxn ang="0">
                  <a:pos x="40" y="69"/>
                </a:cxn>
                <a:cxn ang="0">
                  <a:pos x="40" y="63"/>
                </a:cxn>
                <a:cxn ang="0">
                  <a:pos x="40" y="56"/>
                </a:cxn>
                <a:cxn ang="0">
                  <a:pos x="40" y="49"/>
                </a:cxn>
                <a:cxn ang="0">
                  <a:pos x="41" y="41"/>
                </a:cxn>
                <a:cxn ang="0">
                  <a:pos x="45" y="35"/>
                </a:cxn>
                <a:cxn ang="0">
                  <a:pos x="53" y="26"/>
                </a:cxn>
                <a:cxn ang="0">
                  <a:pos x="61" y="23"/>
                </a:cxn>
                <a:cxn ang="0">
                  <a:pos x="69" y="18"/>
                </a:cxn>
                <a:cxn ang="0">
                  <a:pos x="76" y="13"/>
                </a:cxn>
                <a:cxn ang="0">
                  <a:pos x="86" y="7"/>
                </a:cxn>
                <a:cxn ang="0">
                  <a:pos x="94" y="0"/>
                </a:cxn>
                <a:cxn ang="0">
                  <a:pos x="104" y="3"/>
                </a:cxn>
                <a:cxn ang="0">
                  <a:pos x="109" y="12"/>
                </a:cxn>
                <a:cxn ang="0">
                  <a:pos x="109" y="23"/>
                </a:cxn>
                <a:cxn ang="0">
                  <a:pos x="107" y="35"/>
                </a:cxn>
                <a:cxn ang="0">
                  <a:pos x="106" y="46"/>
                </a:cxn>
                <a:cxn ang="0">
                  <a:pos x="99" y="54"/>
                </a:cxn>
                <a:cxn ang="0">
                  <a:pos x="91" y="59"/>
                </a:cxn>
                <a:cxn ang="0">
                  <a:pos x="87" y="66"/>
                </a:cxn>
                <a:cxn ang="0">
                  <a:pos x="87" y="76"/>
                </a:cxn>
                <a:cxn ang="0">
                  <a:pos x="87" y="87"/>
                </a:cxn>
                <a:cxn ang="0">
                  <a:pos x="87" y="97"/>
                </a:cxn>
                <a:cxn ang="0">
                  <a:pos x="89" y="102"/>
                </a:cxn>
                <a:cxn ang="0">
                  <a:pos x="79" y="110"/>
                </a:cxn>
                <a:cxn ang="0">
                  <a:pos x="74" y="107"/>
                </a:cxn>
                <a:cxn ang="0">
                  <a:pos x="73" y="102"/>
                </a:cxn>
                <a:cxn ang="0">
                  <a:pos x="73" y="94"/>
                </a:cxn>
                <a:cxn ang="0">
                  <a:pos x="73" y="86"/>
                </a:cxn>
                <a:cxn ang="0">
                  <a:pos x="73" y="76"/>
                </a:cxn>
                <a:cxn ang="0">
                  <a:pos x="73" y="68"/>
                </a:cxn>
                <a:cxn ang="0">
                  <a:pos x="74" y="61"/>
                </a:cxn>
                <a:cxn ang="0">
                  <a:pos x="76" y="56"/>
                </a:cxn>
                <a:cxn ang="0">
                  <a:pos x="79" y="51"/>
                </a:cxn>
                <a:cxn ang="0">
                  <a:pos x="91" y="46"/>
                </a:cxn>
                <a:cxn ang="0">
                  <a:pos x="96" y="38"/>
                </a:cxn>
                <a:cxn ang="0">
                  <a:pos x="97" y="31"/>
                </a:cxn>
                <a:cxn ang="0">
                  <a:pos x="97" y="25"/>
                </a:cxn>
                <a:cxn ang="0">
                  <a:pos x="96" y="18"/>
                </a:cxn>
                <a:cxn ang="0">
                  <a:pos x="91" y="17"/>
                </a:cxn>
                <a:cxn ang="0">
                  <a:pos x="83" y="21"/>
                </a:cxn>
                <a:cxn ang="0">
                  <a:pos x="76" y="25"/>
                </a:cxn>
                <a:cxn ang="0">
                  <a:pos x="69" y="30"/>
                </a:cxn>
                <a:cxn ang="0">
                  <a:pos x="63" y="36"/>
                </a:cxn>
                <a:cxn ang="0">
                  <a:pos x="55" y="44"/>
                </a:cxn>
                <a:cxn ang="0">
                  <a:pos x="51" y="51"/>
                </a:cxn>
                <a:cxn ang="0">
                  <a:pos x="51" y="61"/>
                </a:cxn>
                <a:cxn ang="0">
                  <a:pos x="51" y="68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0" y="92"/>
                </a:cxn>
                <a:cxn ang="0">
                  <a:pos x="46" y="97"/>
                </a:cxn>
                <a:cxn ang="0">
                  <a:pos x="40" y="107"/>
                </a:cxn>
                <a:cxn ang="0">
                  <a:pos x="30" y="117"/>
                </a:cxn>
                <a:cxn ang="0">
                  <a:pos x="22" y="125"/>
                </a:cxn>
                <a:cxn ang="0">
                  <a:pos x="0" y="120"/>
                </a:cxn>
              </a:cxnLst>
              <a:rect l="0" t="0" r="r" b="b"/>
              <a:pathLst>
                <a:path w="109" h="127">
                  <a:moveTo>
                    <a:pt x="0" y="120"/>
                  </a:moveTo>
                  <a:lnTo>
                    <a:pt x="2" y="119"/>
                  </a:lnTo>
                  <a:lnTo>
                    <a:pt x="4" y="115"/>
                  </a:lnTo>
                  <a:lnTo>
                    <a:pt x="9" y="109"/>
                  </a:lnTo>
                  <a:lnTo>
                    <a:pt x="15" y="104"/>
                  </a:lnTo>
                  <a:lnTo>
                    <a:pt x="17" y="100"/>
                  </a:lnTo>
                  <a:lnTo>
                    <a:pt x="20" y="97"/>
                  </a:lnTo>
                  <a:lnTo>
                    <a:pt x="23" y="94"/>
                  </a:lnTo>
                  <a:lnTo>
                    <a:pt x="27" y="91"/>
                  </a:lnTo>
                  <a:lnTo>
                    <a:pt x="32" y="86"/>
                  </a:lnTo>
                  <a:lnTo>
                    <a:pt x="35" y="82"/>
                  </a:lnTo>
                  <a:lnTo>
                    <a:pt x="38" y="77"/>
                  </a:lnTo>
                  <a:lnTo>
                    <a:pt x="40" y="72"/>
                  </a:lnTo>
                  <a:lnTo>
                    <a:pt x="40" y="69"/>
                  </a:lnTo>
                  <a:lnTo>
                    <a:pt x="40" y="66"/>
                  </a:lnTo>
                  <a:lnTo>
                    <a:pt x="40" y="63"/>
                  </a:lnTo>
                  <a:lnTo>
                    <a:pt x="40" y="59"/>
                  </a:lnTo>
                  <a:lnTo>
                    <a:pt x="40" y="56"/>
                  </a:lnTo>
                  <a:lnTo>
                    <a:pt x="40" y="53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1" y="41"/>
                  </a:lnTo>
                  <a:lnTo>
                    <a:pt x="43" y="38"/>
                  </a:lnTo>
                  <a:lnTo>
                    <a:pt x="45" y="35"/>
                  </a:lnTo>
                  <a:lnTo>
                    <a:pt x="51" y="30"/>
                  </a:lnTo>
                  <a:lnTo>
                    <a:pt x="53" y="26"/>
                  </a:lnTo>
                  <a:lnTo>
                    <a:pt x="58" y="25"/>
                  </a:lnTo>
                  <a:lnTo>
                    <a:pt x="61" y="23"/>
                  </a:lnTo>
                  <a:lnTo>
                    <a:pt x="66" y="20"/>
                  </a:lnTo>
                  <a:lnTo>
                    <a:pt x="69" y="18"/>
                  </a:lnTo>
                  <a:lnTo>
                    <a:pt x="73" y="15"/>
                  </a:lnTo>
                  <a:lnTo>
                    <a:pt x="76" y="13"/>
                  </a:lnTo>
                  <a:lnTo>
                    <a:pt x="81" y="12"/>
                  </a:lnTo>
                  <a:lnTo>
                    <a:pt x="86" y="7"/>
                  </a:lnTo>
                  <a:lnTo>
                    <a:pt x="89" y="3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3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7"/>
                  </a:lnTo>
                  <a:lnTo>
                    <a:pt x="109" y="23"/>
                  </a:lnTo>
                  <a:lnTo>
                    <a:pt x="109" y="30"/>
                  </a:lnTo>
                  <a:lnTo>
                    <a:pt x="107" y="35"/>
                  </a:lnTo>
                  <a:lnTo>
                    <a:pt x="107" y="41"/>
                  </a:lnTo>
                  <a:lnTo>
                    <a:pt x="106" y="46"/>
                  </a:lnTo>
                  <a:lnTo>
                    <a:pt x="104" y="49"/>
                  </a:lnTo>
                  <a:lnTo>
                    <a:pt x="99" y="54"/>
                  </a:lnTo>
                  <a:lnTo>
                    <a:pt x="96" y="58"/>
                  </a:lnTo>
                  <a:lnTo>
                    <a:pt x="91" y="59"/>
                  </a:lnTo>
                  <a:lnTo>
                    <a:pt x="89" y="64"/>
                  </a:lnTo>
                  <a:lnTo>
                    <a:pt x="87" y="66"/>
                  </a:lnTo>
                  <a:lnTo>
                    <a:pt x="87" y="71"/>
                  </a:lnTo>
                  <a:lnTo>
                    <a:pt x="87" y="76"/>
                  </a:lnTo>
                  <a:lnTo>
                    <a:pt x="87" y="82"/>
                  </a:lnTo>
                  <a:lnTo>
                    <a:pt x="87" y="87"/>
                  </a:lnTo>
                  <a:lnTo>
                    <a:pt x="87" y="92"/>
                  </a:lnTo>
                  <a:lnTo>
                    <a:pt x="87" y="97"/>
                  </a:lnTo>
                  <a:lnTo>
                    <a:pt x="89" y="100"/>
                  </a:lnTo>
                  <a:lnTo>
                    <a:pt x="89" y="102"/>
                  </a:lnTo>
                  <a:lnTo>
                    <a:pt x="84" y="107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4" y="107"/>
                  </a:lnTo>
                  <a:lnTo>
                    <a:pt x="74" y="105"/>
                  </a:lnTo>
                  <a:lnTo>
                    <a:pt x="73" y="102"/>
                  </a:lnTo>
                  <a:lnTo>
                    <a:pt x="73" y="99"/>
                  </a:lnTo>
                  <a:lnTo>
                    <a:pt x="73" y="94"/>
                  </a:lnTo>
                  <a:lnTo>
                    <a:pt x="73" y="91"/>
                  </a:lnTo>
                  <a:lnTo>
                    <a:pt x="73" y="86"/>
                  </a:lnTo>
                  <a:lnTo>
                    <a:pt x="73" y="81"/>
                  </a:lnTo>
                  <a:lnTo>
                    <a:pt x="73" y="76"/>
                  </a:lnTo>
                  <a:lnTo>
                    <a:pt x="73" y="72"/>
                  </a:lnTo>
                  <a:lnTo>
                    <a:pt x="73" y="68"/>
                  </a:lnTo>
                  <a:lnTo>
                    <a:pt x="74" y="64"/>
                  </a:lnTo>
                  <a:lnTo>
                    <a:pt x="74" y="61"/>
                  </a:lnTo>
                  <a:lnTo>
                    <a:pt x="74" y="58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9" y="51"/>
                  </a:lnTo>
                  <a:lnTo>
                    <a:pt x="86" y="49"/>
                  </a:lnTo>
                  <a:lnTo>
                    <a:pt x="91" y="46"/>
                  </a:lnTo>
                  <a:lnTo>
                    <a:pt x="94" y="41"/>
                  </a:lnTo>
                  <a:lnTo>
                    <a:pt x="96" y="38"/>
                  </a:lnTo>
                  <a:lnTo>
                    <a:pt x="96" y="35"/>
                  </a:lnTo>
                  <a:lnTo>
                    <a:pt x="97" y="31"/>
                  </a:lnTo>
                  <a:lnTo>
                    <a:pt x="97" y="28"/>
                  </a:lnTo>
                  <a:lnTo>
                    <a:pt x="97" y="25"/>
                  </a:lnTo>
                  <a:lnTo>
                    <a:pt x="97" y="21"/>
                  </a:lnTo>
                  <a:lnTo>
                    <a:pt x="96" y="18"/>
                  </a:lnTo>
                  <a:lnTo>
                    <a:pt x="94" y="18"/>
                  </a:lnTo>
                  <a:lnTo>
                    <a:pt x="91" y="17"/>
                  </a:lnTo>
                  <a:lnTo>
                    <a:pt x="86" y="20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6" y="25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6" y="33"/>
                  </a:lnTo>
                  <a:lnTo>
                    <a:pt x="63" y="36"/>
                  </a:lnTo>
                  <a:lnTo>
                    <a:pt x="60" y="38"/>
                  </a:lnTo>
                  <a:lnTo>
                    <a:pt x="55" y="44"/>
                  </a:lnTo>
                  <a:lnTo>
                    <a:pt x="53" y="48"/>
                  </a:lnTo>
                  <a:lnTo>
                    <a:pt x="51" y="51"/>
                  </a:lnTo>
                  <a:lnTo>
                    <a:pt x="51" y="58"/>
                  </a:lnTo>
                  <a:lnTo>
                    <a:pt x="51" y="61"/>
                  </a:lnTo>
                  <a:lnTo>
                    <a:pt x="51" y="64"/>
                  </a:lnTo>
                  <a:lnTo>
                    <a:pt x="51" y="68"/>
                  </a:lnTo>
                  <a:lnTo>
                    <a:pt x="51" y="72"/>
                  </a:lnTo>
                  <a:lnTo>
                    <a:pt x="51" y="76"/>
                  </a:lnTo>
                  <a:lnTo>
                    <a:pt x="51" y="79"/>
                  </a:lnTo>
                  <a:lnTo>
                    <a:pt x="51" y="82"/>
                  </a:lnTo>
                  <a:lnTo>
                    <a:pt x="51" y="86"/>
                  </a:lnTo>
                  <a:lnTo>
                    <a:pt x="50" y="92"/>
                  </a:lnTo>
                  <a:lnTo>
                    <a:pt x="50" y="95"/>
                  </a:lnTo>
                  <a:lnTo>
                    <a:pt x="46" y="97"/>
                  </a:lnTo>
                  <a:lnTo>
                    <a:pt x="43" y="102"/>
                  </a:lnTo>
                  <a:lnTo>
                    <a:pt x="40" y="107"/>
                  </a:lnTo>
                  <a:lnTo>
                    <a:pt x="35" y="114"/>
                  </a:lnTo>
                  <a:lnTo>
                    <a:pt x="30" y="117"/>
                  </a:lnTo>
                  <a:lnTo>
                    <a:pt x="25" y="123"/>
                  </a:lnTo>
                  <a:lnTo>
                    <a:pt x="22" y="125"/>
                  </a:lnTo>
                  <a:lnTo>
                    <a:pt x="22" y="12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059613" y="3719513"/>
              <a:ext cx="138112" cy="10001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26" y="61"/>
                </a:cxn>
                <a:cxn ang="0">
                  <a:pos x="31" y="56"/>
                </a:cxn>
                <a:cxn ang="0">
                  <a:pos x="34" y="53"/>
                </a:cxn>
                <a:cxn ang="0">
                  <a:pos x="38" y="51"/>
                </a:cxn>
                <a:cxn ang="0">
                  <a:pos x="43" y="48"/>
                </a:cxn>
                <a:cxn ang="0">
                  <a:pos x="46" y="44"/>
                </a:cxn>
                <a:cxn ang="0">
                  <a:pos x="49" y="41"/>
                </a:cxn>
                <a:cxn ang="0">
                  <a:pos x="54" y="38"/>
                </a:cxn>
                <a:cxn ang="0">
                  <a:pos x="57" y="35"/>
                </a:cxn>
                <a:cxn ang="0">
                  <a:pos x="62" y="33"/>
                </a:cxn>
                <a:cxn ang="0">
                  <a:pos x="66" y="30"/>
                </a:cxn>
                <a:cxn ang="0">
                  <a:pos x="69" y="28"/>
                </a:cxn>
                <a:cxn ang="0">
                  <a:pos x="72" y="26"/>
                </a:cxn>
                <a:cxn ang="0">
                  <a:pos x="74" y="25"/>
                </a:cxn>
                <a:cxn ang="0">
                  <a:pos x="79" y="21"/>
                </a:cxn>
                <a:cxn ang="0">
                  <a:pos x="85" y="18"/>
                </a:cxn>
                <a:cxn ang="0">
                  <a:pos x="87" y="15"/>
                </a:cxn>
                <a:cxn ang="0">
                  <a:pos x="87" y="12"/>
                </a:cxn>
                <a:cxn ang="0">
                  <a:pos x="85" y="7"/>
                </a:cxn>
                <a:cxn ang="0">
                  <a:pos x="82" y="3"/>
                </a:cxn>
                <a:cxn ang="0">
                  <a:pos x="77" y="0"/>
                </a:cxn>
                <a:cxn ang="0">
                  <a:pos x="74" y="0"/>
                </a:cxn>
                <a:cxn ang="0">
                  <a:pos x="71" y="2"/>
                </a:cxn>
                <a:cxn ang="0">
                  <a:pos x="67" y="5"/>
                </a:cxn>
                <a:cxn ang="0">
                  <a:pos x="64" y="10"/>
                </a:cxn>
                <a:cxn ang="0">
                  <a:pos x="61" y="15"/>
                </a:cxn>
                <a:cxn ang="0">
                  <a:pos x="56" y="18"/>
                </a:cxn>
                <a:cxn ang="0">
                  <a:pos x="53" y="23"/>
                </a:cxn>
                <a:cxn ang="0">
                  <a:pos x="49" y="26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39" y="28"/>
                </a:cxn>
                <a:cxn ang="0">
                  <a:pos x="34" y="26"/>
                </a:cxn>
                <a:cxn ang="0">
                  <a:pos x="31" y="25"/>
                </a:cxn>
                <a:cxn ang="0">
                  <a:pos x="26" y="23"/>
                </a:cxn>
                <a:cxn ang="0">
                  <a:pos x="21" y="21"/>
                </a:cxn>
                <a:cxn ang="0">
                  <a:pos x="18" y="20"/>
                </a:cxn>
                <a:cxn ang="0">
                  <a:pos x="15" y="20"/>
                </a:cxn>
                <a:cxn ang="0">
                  <a:pos x="10" y="21"/>
                </a:cxn>
                <a:cxn ang="0">
                  <a:pos x="5" y="26"/>
                </a:cxn>
                <a:cxn ang="0">
                  <a:pos x="2" y="30"/>
                </a:cxn>
                <a:cxn ang="0">
                  <a:pos x="0" y="33"/>
                </a:cxn>
                <a:cxn ang="0">
                  <a:pos x="25" y="63"/>
                </a:cxn>
                <a:cxn ang="0">
                  <a:pos x="25" y="63"/>
                </a:cxn>
              </a:cxnLst>
              <a:rect l="0" t="0" r="r" b="b"/>
              <a:pathLst>
                <a:path w="87" h="63">
                  <a:moveTo>
                    <a:pt x="25" y="63"/>
                  </a:moveTo>
                  <a:lnTo>
                    <a:pt x="26" y="61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8" y="51"/>
                  </a:lnTo>
                  <a:lnTo>
                    <a:pt x="43" y="48"/>
                  </a:lnTo>
                  <a:lnTo>
                    <a:pt x="46" y="44"/>
                  </a:lnTo>
                  <a:lnTo>
                    <a:pt x="49" y="41"/>
                  </a:lnTo>
                  <a:lnTo>
                    <a:pt x="54" y="38"/>
                  </a:lnTo>
                  <a:lnTo>
                    <a:pt x="57" y="35"/>
                  </a:lnTo>
                  <a:lnTo>
                    <a:pt x="62" y="33"/>
                  </a:lnTo>
                  <a:lnTo>
                    <a:pt x="66" y="30"/>
                  </a:lnTo>
                  <a:lnTo>
                    <a:pt x="69" y="28"/>
                  </a:lnTo>
                  <a:lnTo>
                    <a:pt x="72" y="26"/>
                  </a:lnTo>
                  <a:lnTo>
                    <a:pt x="74" y="25"/>
                  </a:lnTo>
                  <a:lnTo>
                    <a:pt x="79" y="21"/>
                  </a:lnTo>
                  <a:lnTo>
                    <a:pt x="85" y="18"/>
                  </a:lnTo>
                  <a:lnTo>
                    <a:pt x="87" y="15"/>
                  </a:lnTo>
                  <a:lnTo>
                    <a:pt x="87" y="12"/>
                  </a:lnTo>
                  <a:lnTo>
                    <a:pt x="85" y="7"/>
                  </a:lnTo>
                  <a:lnTo>
                    <a:pt x="82" y="3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2"/>
                  </a:lnTo>
                  <a:lnTo>
                    <a:pt x="67" y="5"/>
                  </a:lnTo>
                  <a:lnTo>
                    <a:pt x="64" y="10"/>
                  </a:lnTo>
                  <a:lnTo>
                    <a:pt x="61" y="15"/>
                  </a:lnTo>
                  <a:lnTo>
                    <a:pt x="56" y="18"/>
                  </a:lnTo>
                  <a:lnTo>
                    <a:pt x="53" y="23"/>
                  </a:lnTo>
                  <a:lnTo>
                    <a:pt x="49" y="26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39" y="28"/>
                  </a:lnTo>
                  <a:lnTo>
                    <a:pt x="34" y="26"/>
                  </a:lnTo>
                  <a:lnTo>
                    <a:pt x="31" y="25"/>
                  </a:lnTo>
                  <a:lnTo>
                    <a:pt x="26" y="23"/>
                  </a:lnTo>
                  <a:lnTo>
                    <a:pt x="21" y="21"/>
                  </a:lnTo>
                  <a:lnTo>
                    <a:pt x="18" y="20"/>
                  </a:lnTo>
                  <a:lnTo>
                    <a:pt x="15" y="20"/>
                  </a:lnTo>
                  <a:lnTo>
                    <a:pt x="10" y="21"/>
                  </a:lnTo>
                  <a:lnTo>
                    <a:pt x="5" y="26"/>
                  </a:lnTo>
                  <a:lnTo>
                    <a:pt x="2" y="30"/>
                  </a:lnTo>
                  <a:lnTo>
                    <a:pt x="0" y="33"/>
                  </a:lnTo>
                  <a:lnTo>
                    <a:pt x="25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6962775" y="3349625"/>
              <a:ext cx="592137" cy="503238"/>
            </a:xfrm>
            <a:custGeom>
              <a:avLst/>
              <a:gdLst/>
              <a:ahLst/>
              <a:cxnLst>
                <a:cxn ang="0">
                  <a:pos x="107" y="222"/>
                </a:cxn>
                <a:cxn ang="0">
                  <a:pos x="132" y="240"/>
                </a:cxn>
                <a:cxn ang="0">
                  <a:pos x="151" y="254"/>
                </a:cxn>
                <a:cxn ang="0">
                  <a:pos x="173" y="269"/>
                </a:cxn>
                <a:cxn ang="0">
                  <a:pos x="192" y="284"/>
                </a:cxn>
                <a:cxn ang="0">
                  <a:pos x="212" y="297"/>
                </a:cxn>
                <a:cxn ang="0">
                  <a:pos x="238" y="314"/>
                </a:cxn>
                <a:cxn ang="0">
                  <a:pos x="258" y="309"/>
                </a:cxn>
                <a:cxn ang="0">
                  <a:pos x="286" y="282"/>
                </a:cxn>
                <a:cxn ang="0">
                  <a:pos x="316" y="250"/>
                </a:cxn>
                <a:cxn ang="0">
                  <a:pos x="340" y="222"/>
                </a:cxn>
                <a:cxn ang="0">
                  <a:pos x="363" y="192"/>
                </a:cxn>
                <a:cxn ang="0">
                  <a:pos x="372" y="177"/>
                </a:cxn>
                <a:cxn ang="0">
                  <a:pos x="352" y="159"/>
                </a:cxn>
                <a:cxn ang="0">
                  <a:pos x="327" y="141"/>
                </a:cxn>
                <a:cxn ang="0">
                  <a:pos x="296" y="120"/>
                </a:cxn>
                <a:cxn ang="0">
                  <a:pos x="260" y="95"/>
                </a:cxn>
                <a:cxn ang="0">
                  <a:pos x="224" y="72"/>
                </a:cxn>
                <a:cxn ang="0">
                  <a:pos x="188" y="47"/>
                </a:cxn>
                <a:cxn ang="0">
                  <a:pos x="155" y="27"/>
                </a:cxn>
                <a:cxn ang="0">
                  <a:pos x="128" y="11"/>
                </a:cxn>
                <a:cxn ang="0">
                  <a:pos x="109" y="1"/>
                </a:cxn>
                <a:cxn ang="0">
                  <a:pos x="89" y="9"/>
                </a:cxn>
                <a:cxn ang="0">
                  <a:pos x="66" y="37"/>
                </a:cxn>
                <a:cxn ang="0">
                  <a:pos x="46" y="65"/>
                </a:cxn>
                <a:cxn ang="0">
                  <a:pos x="28" y="90"/>
                </a:cxn>
                <a:cxn ang="0">
                  <a:pos x="10" y="121"/>
                </a:cxn>
                <a:cxn ang="0">
                  <a:pos x="0" y="143"/>
                </a:cxn>
                <a:cxn ang="0">
                  <a:pos x="12" y="159"/>
                </a:cxn>
                <a:cxn ang="0">
                  <a:pos x="38" y="180"/>
                </a:cxn>
                <a:cxn ang="0">
                  <a:pos x="51" y="167"/>
                </a:cxn>
                <a:cxn ang="0">
                  <a:pos x="33" y="157"/>
                </a:cxn>
                <a:cxn ang="0">
                  <a:pos x="15" y="143"/>
                </a:cxn>
                <a:cxn ang="0">
                  <a:pos x="21" y="128"/>
                </a:cxn>
                <a:cxn ang="0">
                  <a:pos x="40" y="98"/>
                </a:cxn>
                <a:cxn ang="0">
                  <a:pos x="63" y="64"/>
                </a:cxn>
                <a:cxn ang="0">
                  <a:pos x="86" y="32"/>
                </a:cxn>
                <a:cxn ang="0">
                  <a:pos x="105" y="18"/>
                </a:cxn>
                <a:cxn ang="0">
                  <a:pos x="123" y="27"/>
                </a:cxn>
                <a:cxn ang="0">
                  <a:pos x="148" y="42"/>
                </a:cxn>
                <a:cxn ang="0">
                  <a:pos x="176" y="60"/>
                </a:cxn>
                <a:cxn ang="0">
                  <a:pos x="209" y="82"/>
                </a:cxn>
                <a:cxn ang="0">
                  <a:pos x="242" y="103"/>
                </a:cxn>
                <a:cxn ang="0">
                  <a:pos x="275" y="126"/>
                </a:cxn>
                <a:cxn ang="0">
                  <a:pos x="303" y="146"/>
                </a:cxn>
                <a:cxn ang="0">
                  <a:pos x="327" y="162"/>
                </a:cxn>
                <a:cxn ang="0">
                  <a:pos x="350" y="182"/>
                </a:cxn>
                <a:cxn ang="0">
                  <a:pos x="335" y="202"/>
                </a:cxn>
                <a:cxn ang="0">
                  <a:pos x="312" y="228"/>
                </a:cxn>
                <a:cxn ang="0">
                  <a:pos x="285" y="258"/>
                </a:cxn>
                <a:cxn ang="0">
                  <a:pos x="260" y="282"/>
                </a:cxn>
                <a:cxn ang="0">
                  <a:pos x="245" y="292"/>
                </a:cxn>
                <a:cxn ang="0">
                  <a:pos x="220" y="279"/>
                </a:cxn>
                <a:cxn ang="0">
                  <a:pos x="194" y="263"/>
                </a:cxn>
                <a:cxn ang="0">
                  <a:pos x="174" y="248"/>
                </a:cxn>
                <a:cxn ang="0">
                  <a:pos x="153" y="235"/>
                </a:cxn>
                <a:cxn ang="0">
                  <a:pos x="132" y="220"/>
                </a:cxn>
                <a:cxn ang="0">
                  <a:pos x="105" y="202"/>
                </a:cxn>
                <a:cxn ang="0">
                  <a:pos x="91" y="208"/>
                </a:cxn>
              </a:cxnLst>
              <a:rect l="0" t="0" r="r" b="b"/>
              <a:pathLst>
                <a:path w="373" h="317">
                  <a:moveTo>
                    <a:pt x="91" y="208"/>
                  </a:moveTo>
                  <a:lnTo>
                    <a:pt x="92" y="210"/>
                  </a:lnTo>
                  <a:lnTo>
                    <a:pt x="95" y="213"/>
                  </a:lnTo>
                  <a:lnTo>
                    <a:pt x="99" y="215"/>
                  </a:lnTo>
                  <a:lnTo>
                    <a:pt x="104" y="218"/>
                  </a:lnTo>
                  <a:lnTo>
                    <a:pt x="107" y="222"/>
                  </a:lnTo>
                  <a:lnTo>
                    <a:pt x="112" y="225"/>
                  </a:lnTo>
                  <a:lnTo>
                    <a:pt x="117" y="228"/>
                  </a:lnTo>
                  <a:lnTo>
                    <a:pt x="122" y="233"/>
                  </a:lnTo>
                  <a:lnTo>
                    <a:pt x="125" y="235"/>
                  </a:lnTo>
                  <a:lnTo>
                    <a:pt x="128" y="236"/>
                  </a:lnTo>
                  <a:lnTo>
                    <a:pt x="132" y="240"/>
                  </a:lnTo>
                  <a:lnTo>
                    <a:pt x="135" y="243"/>
                  </a:lnTo>
                  <a:lnTo>
                    <a:pt x="138" y="245"/>
                  </a:lnTo>
                  <a:lnTo>
                    <a:pt x="141" y="246"/>
                  </a:lnTo>
                  <a:lnTo>
                    <a:pt x="145" y="250"/>
                  </a:lnTo>
                  <a:lnTo>
                    <a:pt x="148" y="251"/>
                  </a:lnTo>
                  <a:lnTo>
                    <a:pt x="151" y="254"/>
                  </a:lnTo>
                  <a:lnTo>
                    <a:pt x="155" y="258"/>
                  </a:lnTo>
                  <a:lnTo>
                    <a:pt x="160" y="259"/>
                  </a:lnTo>
                  <a:lnTo>
                    <a:pt x="163" y="263"/>
                  </a:lnTo>
                  <a:lnTo>
                    <a:pt x="166" y="264"/>
                  </a:lnTo>
                  <a:lnTo>
                    <a:pt x="169" y="268"/>
                  </a:lnTo>
                  <a:lnTo>
                    <a:pt x="173" y="269"/>
                  </a:lnTo>
                  <a:lnTo>
                    <a:pt x="176" y="273"/>
                  </a:lnTo>
                  <a:lnTo>
                    <a:pt x="179" y="274"/>
                  </a:lnTo>
                  <a:lnTo>
                    <a:pt x="183" y="277"/>
                  </a:lnTo>
                  <a:lnTo>
                    <a:pt x="186" y="279"/>
                  </a:lnTo>
                  <a:lnTo>
                    <a:pt x="189" y="282"/>
                  </a:lnTo>
                  <a:lnTo>
                    <a:pt x="192" y="284"/>
                  </a:lnTo>
                  <a:lnTo>
                    <a:pt x="196" y="286"/>
                  </a:lnTo>
                  <a:lnTo>
                    <a:pt x="199" y="289"/>
                  </a:lnTo>
                  <a:lnTo>
                    <a:pt x="202" y="291"/>
                  </a:lnTo>
                  <a:lnTo>
                    <a:pt x="206" y="292"/>
                  </a:lnTo>
                  <a:lnTo>
                    <a:pt x="209" y="294"/>
                  </a:lnTo>
                  <a:lnTo>
                    <a:pt x="212" y="297"/>
                  </a:lnTo>
                  <a:lnTo>
                    <a:pt x="215" y="299"/>
                  </a:lnTo>
                  <a:lnTo>
                    <a:pt x="220" y="302"/>
                  </a:lnTo>
                  <a:lnTo>
                    <a:pt x="225" y="305"/>
                  </a:lnTo>
                  <a:lnTo>
                    <a:pt x="230" y="309"/>
                  </a:lnTo>
                  <a:lnTo>
                    <a:pt x="235" y="312"/>
                  </a:lnTo>
                  <a:lnTo>
                    <a:pt x="238" y="314"/>
                  </a:lnTo>
                  <a:lnTo>
                    <a:pt x="242" y="315"/>
                  </a:lnTo>
                  <a:lnTo>
                    <a:pt x="243" y="315"/>
                  </a:lnTo>
                  <a:lnTo>
                    <a:pt x="247" y="317"/>
                  </a:lnTo>
                  <a:lnTo>
                    <a:pt x="248" y="315"/>
                  </a:lnTo>
                  <a:lnTo>
                    <a:pt x="255" y="312"/>
                  </a:lnTo>
                  <a:lnTo>
                    <a:pt x="258" y="309"/>
                  </a:lnTo>
                  <a:lnTo>
                    <a:pt x="262" y="305"/>
                  </a:lnTo>
                  <a:lnTo>
                    <a:pt x="266" y="301"/>
                  </a:lnTo>
                  <a:lnTo>
                    <a:pt x="271" y="297"/>
                  </a:lnTo>
                  <a:lnTo>
                    <a:pt x="275" y="292"/>
                  </a:lnTo>
                  <a:lnTo>
                    <a:pt x="281" y="287"/>
                  </a:lnTo>
                  <a:lnTo>
                    <a:pt x="286" y="282"/>
                  </a:lnTo>
                  <a:lnTo>
                    <a:pt x="291" y="277"/>
                  </a:lnTo>
                  <a:lnTo>
                    <a:pt x="296" y="271"/>
                  </a:lnTo>
                  <a:lnTo>
                    <a:pt x="303" y="264"/>
                  </a:lnTo>
                  <a:lnTo>
                    <a:pt x="308" y="259"/>
                  </a:lnTo>
                  <a:lnTo>
                    <a:pt x="314" y="253"/>
                  </a:lnTo>
                  <a:lnTo>
                    <a:pt x="316" y="250"/>
                  </a:lnTo>
                  <a:lnTo>
                    <a:pt x="319" y="246"/>
                  </a:lnTo>
                  <a:lnTo>
                    <a:pt x="322" y="243"/>
                  </a:lnTo>
                  <a:lnTo>
                    <a:pt x="324" y="240"/>
                  </a:lnTo>
                  <a:lnTo>
                    <a:pt x="329" y="235"/>
                  </a:lnTo>
                  <a:lnTo>
                    <a:pt x="335" y="228"/>
                  </a:lnTo>
                  <a:lnTo>
                    <a:pt x="340" y="222"/>
                  </a:lnTo>
                  <a:lnTo>
                    <a:pt x="345" y="217"/>
                  </a:lnTo>
                  <a:lnTo>
                    <a:pt x="350" y="212"/>
                  </a:lnTo>
                  <a:lnTo>
                    <a:pt x="354" y="205"/>
                  </a:lnTo>
                  <a:lnTo>
                    <a:pt x="359" y="200"/>
                  </a:lnTo>
                  <a:lnTo>
                    <a:pt x="362" y="195"/>
                  </a:lnTo>
                  <a:lnTo>
                    <a:pt x="363" y="192"/>
                  </a:lnTo>
                  <a:lnTo>
                    <a:pt x="368" y="189"/>
                  </a:lnTo>
                  <a:lnTo>
                    <a:pt x="370" y="185"/>
                  </a:lnTo>
                  <a:lnTo>
                    <a:pt x="372" y="182"/>
                  </a:lnTo>
                  <a:lnTo>
                    <a:pt x="372" y="180"/>
                  </a:lnTo>
                  <a:lnTo>
                    <a:pt x="373" y="179"/>
                  </a:lnTo>
                  <a:lnTo>
                    <a:pt x="372" y="177"/>
                  </a:lnTo>
                  <a:lnTo>
                    <a:pt x="370" y="174"/>
                  </a:lnTo>
                  <a:lnTo>
                    <a:pt x="367" y="171"/>
                  </a:lnTo>
                  <a:lnTo>
                    <a:pt x="362" y="167"/>
                  </a:lnTo>
                  <a:lnTo>
                    <a:pt x="359" y="164"/>
                  </a:lnTo>
                  <a:lnTo>
                    <a:pt x="355" y="162"/>
                  </a:lnTo>
                  <a:lnTo>
                    <a:pt x="352" y="159"/>
                  </a:lnTo>
                  <a:lnTo>
                    <a:pt x="349" y="156"/>
                  </a:lnTo>
                  <a:lnTo>
                    <a:pt x="345" y="154"/>
                  </a:lnTo>
                  <a:lnTo>
                    <a:pt x="340" y="151"/>
                  </a:lnTo>
                  <a:lnTo>
                    <a:pt x="337" y="148"/>
                  </a:lnTo>
                  <a:lnTo>
                    <a:pt x="332" y="144"/>
                  </a:lnTo>
                  <a:lnTo>
                    <a:pt x="327" y="141"/>
                  </a:lnTo>
                  <a:lnTo>
                    <a:pt x="322" y="138"/>
                  </a:lnTo>
                  <a:lnTo>
                    <a:pt x="317" y="134"/>
                  </a:lnTo>
                  <a:lnTo>
                    <a:pt x="312" y="131"/>
                  </a:lnTo>
                  <a:lnTo>
                    <a:pt x="306" y="126"/>
                  </a:lnTo>
                  <a:lnTo>
                    <a:pt x="301" y="123"/>
                  </a:lnTo>
                  <a:lnTo>
                    <a:pt x="296" y="120"/>
                  </a:lnTo>
                  <a:lnTo>
                    <a:pt x="291" y="115"/>
                  </a:lnTo>
                  <a:lnTo>
                    <a:pt x="285" y="111"/>
                  </a:lnTo>
                  <a:lnTo>
                    <a:pt x="280" y="108"/>
                  </a:lnTo>
                  <a:lnTo>
                    <a:pt x="273" y="103"/>
                  </a:lnTo>
                  <a:lnTo>
                    <a:pt x="266" y="100"/>
                  </a:lnTo>
                  <a:lnTo>
                    <a:pt x="260" y="95"/>
                  </a:lnTo>
                  <a:lnTo>
                    <a:pt x="255" y="92"/>
                  </a:lnTo>
                  <a:lnTo>
                    <a:pt x="248" y="87"/>
                  </a:lnTo>
                  <a:lnTo>
                    <a:pt x="243" y="83"/>
                  </a:lnTo>
                  <a:lnTo>
                    <a:pt x="237" y="78"/>
                  </a:lnTo>
                  <a:lnTo>
                    <a:pt x="230" y="75"/>
                  </a:lnTo>
                  <a:lnTo>
                    <a:pt x="224" y="72"/>
                  </a:lnTo>
                  <a:lnTo>
                    <a:pt x="219" y="67"/>
                  </a:lnTo>
                  <a:lnTo>
                    <a:pt x="212" y="64"/>
                  </a:lnTo>
                  <a:lnTo>
                    <a:pt x="206" y="59"/>
                  </a:lnTo>
                  <a:lnTo>
                    <a:pt x="199" y="55"/>
                  </a:lnTo>
                  <a:lnTo>
                    <a:pt x="194" y="52"/>
                  </a:lnTo>
                  <a:lnTo>
                    <a:pt x="188" y="47"/>
                  </a:lnTo>
                  <a:lnTo>
                    <a:pt x="183" y="44"/>
                  </a:lnTo>
                  <a:lnTo>
                    <a:pt x="176" y="41"/>
                  </a:lnTo>
                  <a:lnTo>
                    <a:pt x="171" y="37"/>
                  </a:lnTo>
                  <a:lnTo>
                    <a:pt x="166" y="34"/>
                  </a:lnTo>
                  <a:lnTo>
                    <a:pt x="161" y="31"/>
                  </a:lnTo>
                  <a:lnTo>
                    <a:pt x="155" y="27"/>
                  </a:lnTo>
                  <a:lnTo>
                    <a:pt x="151" y="26"/>
                  </a:lnTo>
                  <a:lnTo>
                    <a:pt x="145" y="21"/>
                  </a:lnTo>
                  <a:lnTo>
                    <a:pt x="141" y="19"/>
                  </a:lnTo>
                  <a:lnTo>
                    <a:pt x="137" y="16"/>
                  </a:lnTo>
                  <a:lnTo>
                    <a:pt x="132" y="14"/>
                  </a:lnTo>
                  <a:lnTo>
                    <a:pt x="128" y="11"/>
                  </a:lnTo>
                  <a:lnTo>
                    <a:pt x="123" y="9"/>
                  </a:lnTo>
                  <a:lnTo>
                    <a:pt x="120" y="8"/>
                  </a:lnTo>
                  <a:lnTo>
                    <a:pt x="118" y="6"/>
                  </a:lnTo>
                  <a:lnTo>
                    <a:pt x="115" y="4"/>
                  </a:lnTo>
                  <a:lnTo>
                    <a:pt x="112" y="3"/>
                  </a:lnTo>
                  <a:lnTo>
                    <a:pt x="109" y="1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99" y="1"/>
                  </a:lnTo>
                  <a:lnTo>
                    <a:pt x="94" y="6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82" y="18"/>
                  </a:lnTo>
                  <a:lnTo>
                    <a:pt x="79" y="23"/>
                  </a:lnTo>
                  <a:lnTo>
                    <a:pt x="74" y="27"/>
                  </a:lnTo>
                  <a:lnTo>
                    <a:pt x="71" y="32"/>
                  </a:lnTo>
                  <a:lnTo>
                    <a:pt x="66" y="37"/>
                  </a:lnTo>
                  <a:lnTo>
                    <a:pt x="63" y="44"/>
                  </a:lnTo>
                  <a:lnTo>
                    <a:pt x="58" y="49"/>
                  </a:lnTo>
                  <a:lnTo>
                    <a:pt x="53" y="55"/>
                  </a:lnTo>
                  <a:lnTo>
                    <a:pt x="51" y="59"/>
                  </a:lnTo>
                  <a:lnTo>
                    <a:pt x="49" y="62"/>
                  </a:lnTo>
                  <a:lnTo>
                    <a:pt x="46" y="65"/>
                  </a:lnTo>
                  <a:lnTo>
                    <a:pt x="44" y="69"/>
                  </a:lnTo>
                  <a:lnTo>
                    <a:pt x="40" y="75"/>
                  </a:lnTo>
                  <a:lnTo>
                    <a:pt x="36" y="80"/>
                  </a:lnTo>
                  <a:lnTo>
                    <a:pt x="33" y="83"/>
                  </a:lnTo>
                  <a:lnTo>
                    <a:pt x="31" y="87"/>
                  </a:lnTo>
                  <a:lnTo>
                    <a:pt x="28" y="90"/>
                  </a:lnTo>
                  <a:lnTo>
                    <a:pt x="26" y="93"/>
                  </a:lnTo>
                  <a:lnTo>
                    <a:pt x="23" y="100"/>
                  </a:lnTo>
                  <a:lnTo>
                    <a:pt x="20" y="105"/>
                  </a:lnTo>
                  <a:lnTo>
                    <a:pt x="17" y="111"/>
                  </a:lnTo>
                  <a:lnTo>
                    <a:pt x="13" y="118"/>
                  </a:lnTo>
                  <a:lnTo>
                    <a:pt x="10" y="121"/>
                  </a:lnTo>
                  <a:lnTo>
                    <a:pt x="7" y="126"/>
                  </a:lnTo>
                  <a:lnTo>
                    <a:pt x="5" y="131"/>
                  </a:lnTo>
                  <a:lnTo>
                    <a:pt x="3" y="134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2" y="149"/>
                  </a:lnTo>
                  <a:lnTo>
                    <a:pt x="5" y="152"/>
                  </a:lnTo>
                  <a:lnTo>
                    <a:pt x="8" y="156"/>
                  </a:lnTo>
                  <a:lnTo>
                    <a:pt x="12" y="159"/>
                  </a:lnTo>
                  <a:lnTo>
                    <a:pt x="15" y="162"/>
                  </a:lnTo>
                  <a:lnTo>
                    <a:pt x="20" y="167"/>
                  </a:lnTo>
                  <a:lnTo>
                    <a:pt x="25" y="171"/>
                  </a:lnTo>
                  <a:lnTo>
                    <a:pt x="30" y="174"/>
                  </a:lnTo>
                  <a:lnTo>
                    <a:pt x="35" y="177"/>
                  </a:lnTo>
                  <a:lnTo>
                    <a:pt x="38" y="180"/>
                  </a:lnTo>
                  <a:lnTo>
                    <a:pt x="41" y="182"/>
                  </a:lnTo>
                  <a:lnTo>
                    <a:pt x="44" y="185"/>
                  </a:lnTo>
                  <a:lnTo>
                    <a:pt x="48" y="187"/>
                  </a:lnTo>
                  <a:lnTo>
                    <a:pt x="48" y="189"/>
                  </a:lnTo>
                  <a:lnTo>
                    <a:pt x="49" y="189"/>
                  </a:lnTo>
                  <a:lnTo>
                    <a:pt x="51" y="167"/>
                  </a:lnTo>
                  <a:lnTo>
                    <a:pt x="49" y="166"/>
                  </a:lnTo>
                  <a:lnTo>
                    <a:pt x="44" y="164"/>
                  </a:lnTo>
                  <a:lnTo>
                    <a:pt x="41" y="162"/>
                  </a:lnTo>
                  <a:lnTo>
                    <a:pt x="40" y="161"/>
                  </a:lnTo>
                  <a:lnTo>
                    <a:pt x="36" y="159"/>
                  </a:lnTo>
                  <a:lnTo>
                    <a:pt x="33" y="157"/>
                  </a:lnTo>
                  <a:lnTo>
                    <a:pt x="30" y="156"/>
                  </a:lnTo>
                  <a:lnTo>
                    <a:pt x="26" y="154"/>
                  </a:lnTo>
                  <a:lnTo>
                    <a:pt x="23" y="152"/>
                  </a:lnTo>
                  <a:lnTo>
                    <a:pt x="21" y="149"/>
                  </a:lnTo>
                  <a:lnTo>
                    <a:pt x="17" y="146"/>
                  </a:lnTo>
                  <a:lnTo>
                    <a:pt x="15" y="143"/>
                  </a:lnTo>
                  <a:lnTo>
                    <a:pt x="15" y="141"/>
                  </a:lnTo>
                  <a:lnTo>
                    <a:pt x="15" y="139"/>
                  </a:lnTo>
                  <a:lnTo>
                    <a:pt x="17" y="138"/>
                  </a:lnTo>
                  <a:lnTo>
                    <a:pt x="18" y="134"/>
                  </a:lnTo>
                  <a:lnTo>
                    <a:pt x="20" y="131"/>
                  </a:lnTo>
                  <a:lnTo>
                    <a:pt x="21" y="128"/>
                  </a:lnTo>
                  <a:lnTo>
                    <a:pt x="23" y="123"/>
                  </a:lnTo>
                  <a:lnTo>
                    <a:pt x="26" y="120"/>
                  </a:lnTo>
                  <a:lnTo>
                    <a:pt x="30" y="113"/>
                  </a:lnTo>
                  <a:lnTo>
                    <a:pt x="33" y="108"/>
                  </a:lnTo>
                  <a:lnTo>
                    <a:pt x="36" y="103"/>
                  </a:lnTo>
                  <a:lnTo>
                    <a:pt x="40" y="98"/>
                  </a:lnTo>
                  <a:lnTo>
                    <a:pt x="43" y="92"/>
                  </a:lnTo>
                  <a:lnTo>
                    <a:pt x="46" y="87"/>
                  </a:lnTo>
                  <a:lnTo>
                    <a:pt x="51" y="80"/>
                  </a:lnTo>
                  <a:lnTo>
                    <a:pt x="54" y="75"/>
                  </a:lnTo>
                  <a:lnTo>
                    <a:pt x="58" y="69"/>
                  </a:lnTo>
                  <a:lnTo>
                    <a:pt x="63" y="64"/>
                  </a:lnTo>
                  <a:lnTo>
                    <a:pt x="66" y="57"/>
                  </a:lnTo>
                  <a:lnTo>
                    <a:pt x="71" y="52"/>
                  </a:lnTo>
                  <a:lnTo>
                    <a:pt x="74" y="47"/>
                  </a:lnTo>
                  <a:lnTo>
                    <a:pt x="77" y="42"/>
                  </a:lnTo>
                  <a:lnTo>
                    <a:pt x="81" y="36"/>
                  </a:lnTo>
                  <a:lnTo>
                    <a:pt x="86" y="32"/>
                  </a:lnTo>
                  <a:lnTo>
                    <a:pt x="87" y="29"/>
                  </a:lnTo>
                  <a:lnTo>
                    <a:pt x="92" y="26"/>
                  </a:lnTo>
                  <a:lnTo>
                    <a:pt x="94" y="23"/>
                  </a:lnTo>
                  <a:lnTo>
                    <a:pt x="97" y="21"/>
                  </a:lnTo>
                  <a:lnTo>
                    <a:pt x="102" y="18"/>
                  </a:lnTo>
                  <a:lnTo>
                    <a:pt x="105" y="18"/>
                  </a:lnTo>
                  <a:lnTo>
                    <a:pt x="107" y="18"/>
                  </a:lnTo>
                  <a:lnTo>
                    <a:pt x="109" y="19"/>
                  </a:lnTo>
                  <a:lnTo>
                    <a:pt x="114" y="21"/>
                  </a:lnTo>
                  <a:lnTo>
                    <a:pt x="118" y="26"/>
                  </a:lnTo>
                  <a:lnTo>
                    <a:pt x="120" y="26"/>
                  </a:lnTo>
                  <a:lnTo>
                    <a:pt x="123" y="27"/>
                  </a:lnTo>
                  <a:lnTo>
                    <a:pt x="128" y="31"/>
                  </a:lnTo>
                  <a:lnTo>
                    <a:pt x="132" y="32"/>
                  </a:lnTo>
                  <a:lnTo>
                    <a:pt x="135" y="34"/>
                  </a:lnTo>
                  <a:lnTo>
                    <a:pt x="140" y="37"/>
                  </a:lnTo>
                  <a:lnTo>
                    <a:pt x="143" y="39"/>
                  </a:lnTo>
                  <a:lnTo>
                    <a:pt x="148" y="42"/>
                  </a:lnTo>
                  <a:lnTo>
                    <a:pt x="151" y="46"/>
                  </a:lnTo>
                  <a:lnTo>
                    <a:pt x="156" y="49"/>
                  </a:lnTo>
                  <a:lnTo>
                    <a:pt x="161" y="51"/>
                  </a:lnTo>
                  <a:lnTo>
                    <a:pt x="166" y="54"/>
                  </a:lnTo>
                  <a:lnTo>
                    <a:pt x="171" y="57"/>
                  </a:lnTo>
                  <a:lnTo>
                    <a:pt x="176" y="60"/>
                  </a:lnTo>
                  <a:lnTo>
                    <a:pt x="181" y="65"/>
                  </a:lnTo>
                  <a:lnTo>
                    <a:pt x="188" y="69"/>
                  </a:lnTo>
                  <a:lnTo>
                    <a:pt x="192" y="72"/>
                  </a:lnTo>
                  <a:lnTo>
                    <a:pt x="197" y="75"/>
                  </a:lnTo>
                  <a:lnTo>
                    <a:pt x="202" y="78"/>
                  </a:lnTo>
                  <a:lnTo>
                    <a:pt x="209" y="82"/>
                  </a:lnTo>
                  <a:lnTo>
                    <a:pt x="214" y="85"/>
                  </a:lnTo>
                  <a:lnTo>
                    <a:pt x="220" y="90"/>
                  </a:lnTo>
                  <a:lnTo>
                    <a:pt x="225" y="93"/>
                  </a:lnTo>
                  <a:lnTo>
                    <a:pt x="232" y="97"/>
                  </a:lnTo>
                  <a:lnTo>
                    <a:pt x="237" y="100"/>
                  </a:lnTo>
                  <a:lnTo>
                    <a:pt x="242" y="103"/>
                  </a:lnTo>
                  <a:lnTo>
                    <a:pt x="247" y="108"/>
                  </a:lnTo>
                  <a:lnTo>
                    <a:pt x="253" y="111"/>
                  </a:lnTo>
                  <a:lnTo>
                    <a:pt x="258" y="115"/>
                  </a:lnTo>
                  <a:lnTo>
                    <a:pt x="263" y="118"/>
                  </a:lnTo>
                  <a:lnTo>
                    <a:pt x="268" y="121"/>
                  </a:lnTo>
                  <a:lnTo>
                    <a:pt x="275" y="126"/>
                  </a:lnTo>
                  <a:lnTo>
                    <a:pt x="280" y="129"/>
                  </a:lnTo>
                  <a:lnTo>
                    <a:pt x="285" y="133"/>
                  </a:lnTo>
                  <a:lnTo>
                    <a:pt x="289" y="136"/>
                  </a:lnTo>
                  <a:lnTo>
                    <a:pt x="294" y="139"/>
                  </a:lnTo>
                  <a:lnTo>
                    <a:pt x="299" y="143"/>
                  </a:lnTo>
                  <a:lnTo>
                    <a:pt x="303" y="146"/>
                  </a:lnTo>
                  <a:lnTo>
                    <a:pt x="308" y="149"/>
                  </a:lnTo>
                  <a:lnTo>
                    <a:pt x="312" y="152"/>
                  </a:lnTo>
                  <a:lnTo>
                    <a:pt x="316" y="154"/>
                  </a:lnTo>
                  <a:lnTo>
                    <a:pt x="319" y="157"/>
                  </a:lnTo>
                  <a:lnTo>
                    <a:pt x="324" y="159"/>
                  </a:lnTo>
                  <a:lnTo>
                    <a:pt x="327" y="162"/>
                  </a:lnTo>
                  <a:lnTo>
                    <a:pt x="332" y="167"/>
                  </a:lnTo>
                  <a:lnTo>
                    <a:pt x="339" y="171"/>
                  </a:lnTo>
                  <a:lnTo>
                    <a:pt x="342" y="174"/>
                  </a:lnTo>
                  <a:lnTo>
                    <a:pt x="347" y="177"/>
                  </a:lnTo>
                  <a:lnTo>
                    <a:pt x="349" y="179"/>
                  </a:lnTo>
                  <a:lnTo>
                    <a:pt x="350" y="182"/>
                  </a:lnTo>
                  <a:lnTo>
                    <a:pt x="349" y="184"/>
                  </a:lnTo>
                  <a:lnTo>
                    <a:pt x="345" y="189"/>
                  </a:lnTo>
                  <a:lnTo>
                    <a:pt x="342" y="190"/>
                  </a:lnTo>
                  <a:lnTo>
                    <a:pt x="340" y="194"/>
                  </a:lnTo>
                  <a:lnTo>
                    <a:pt x="337" y="199"/>
                  </a:lnTo>
                  <a:lnTo>
                    <a:pt x="335" y="202"/>
                  </a:lnTo>
                  <a:lnTo>
                    <a:pt x="331" y="205"/>
                  </a:lnTo>
                  <a:lnTo>
                    <a:pt x="327" y="210"/>
                  </a:lnTo>
                  <a:lnTo>
                    <a:pt x="324" y="213"/>
                  </a:lnTo>
                  <a:lnTo>
                    <a:pt x="321" y="218"/>
                  </a:lnTo>
                  <a:lnTo>
                    <a:pt x="316" y="223"/>
                  </a:lnTo>
                  <a:lnTo>
                    <a:pt x="312" y="228"/>
                  </a:lnTo>
                  <a:lnTo>
                    <a:pt x="308" y="235"/>
                  </a:lnTo>
                  <a:lnTo>
                    <a:pt x="303" y="240"/>
                  </a:lnTo>
                  <a:lnTo>
                    <a:pt x="298" y="245"/>
                  </a:lnTo>
                  <a:lnTo>
                    <a:pt x="293" y="248"/>
                  </a:lnTo>
                  <a:lnTo>
                    <a:pt x="289" y="253"/>
                  </a:lnTo>
                  <a:lnTo>
                    <a:pt x="285" y="258"/>
                  </a:lnTo>
                  <a:lnTo>
                    <a:pt x="280" y="263"/>
                  </a:lnTo>
                  <a:lnTo>
                    <a:pt x="276" y="268"/>
                  </a:lnTo>
                  <a:lnTo>
                    <a:pt x="271" y="271"/>
                  </a:lnTo>
                  <a:lnTo>
                    <a:pt x="268" y="276"/>
                  </a:lnTo>
                  <a:lnTo>
                    <a:pt x="265" y="279"/>
                  </a:lnTo>
                  <a:lnTo>
                    <a:pt x="260" y="282"/>
                  </a:lnTo>
                  <a:lnTo>
                    <a:pt x="258" y="284"/>
                  </a:lnTo>
                  <a:lnTo>
                    <a:pt x="255" y="287"/>
                  </a:lnTo>
                  <a:lnTo>
                    <a:pt x="250" y="292"/>
                  </a:lnTo>
                  <a:lnTo>
                    <a:pt x="248" y="294"/>
                  </a:lnTo>
                  <a:lnTo>
                    <a:pt x="247" y="294"/>
                  </a:lnTo>
                  <a:lnTo>
                    <a:pt x="245" y="292"/>
                  </a:lnTo>
                  <a:lnTo>
                    <a:pt x="242" y="291"/>
                  </a:lnTo>
                  <a:lnTo>
                    <a:pt x="238" y="291"/>
                  </a:lnTo>
                  <a:lnTo>
                    <a:pt x="235" y="287"/>
                  </a:lnTo>
                  <a:lnTo>
                    <a:pt x="230" y="284"/>
                  </a:lnTo>
                  <a:lnTo>
                    <a:pt x="225" y="282"/>
                  </a:lnTo>
                  <a:lnTo>
                    <a:pt x="220" y="279"/>
                  </a:lnTo>
                  <a:lnTo>
                    <a:pt x="214" y="274"/>
                  </a:lnTo>
                  <a:lnTo>
                    <a:pt x="207" y="271"/>
                  </a:lnTo>
                  <a:lnTo>
                    <a:pt x="204" y="268"/>
                  </a:lnTo>
                  <a:lnTo>
                    <a:pt x="201" y="266"/>
                  </a:lnTo>
                  <a:lnTo>
                    <a:pt x="197" y="264"/>
                  </a:lnTo>
                  <a:lnTo>
                    <a:pt x="194" y="263"/>
                  </a:lnTo>
                  <a:lnTo>
                    <a:pt x="191" y="259"/>
                  </a:lnTo>
                  <a:lnTo>
                    <a:pt x="188" y="258"/>
                  </a:lnTo>
                  <a:lnTo>
                    <a:pt x="184" y="254"/>
                  </a:lnTo>
                  <a:lnTo>
                    <a:pt x="181" y="253"/>
                  </a:lnTo>
                  <a:lnTo>
                    <a:pt x="178" y="250"/>
                  </a:lnTo>
                  <a:lnTo>
                    <a:pt x="174" y="248"/>
                  </a:lnTo>
                  <a:lnTo>
                    <a:pt x="169" y="246"/>
                  </a:lnTo>
                  <a:lnTo>
                    <a:pt x="168" y="245"/>
                  </a:lnTo>
                  <a:lnTo>
                    <a:pt x="163" y="241"/>
                  </a:lnTo>
                  <a:lnTo>
                    <a:pt x="160" y="238"/>
                  </a:lnTo>
                  <a:lnTo>
                    <a:pt x="156" y="236"/>
                  </a:lnTo>
                  <a:lnTo>
                    <a:pt x="153" y="235"/>
                  </a:lnTo>
                  <a:lnTo>
                    <a:pt x="150" y="231"/>
                  </a:lnTo>
                  <a:lnTo>
                    <a:pt x="146" y="228"/>
                  </a:lnTo>
                  <a:lnTo>
                    <a:pt x="143" y="227"/>
                  </a:lnTo>
                  <a:lnTo>
                    <a:pt x="140" y="225"/>
                  </a:lnTo>
                  <a:lnTo>
                    <a:pt x="137" y="222"/>
                  </a:lnTo>
                  <a:lnTo>
                    <a:pt x="132" y="220"/>
                  </a:lnTo>
                  <a:lnTo>
                    <a:pt x="130" y="217"/>
                  </a:lnTo>
                  <a:lnTo>
                    <a:pt x="127" y="215"/>
                  </a:lnTo>
                  <a:lnTo>
                    <a:pt x="120" y="212"/>
                  </a:lnTo>
                  <a:lnTo>
                    <a:pt x="115" y="208"/>
                  </a:lnTo>
                  <a:lnTo>
                    <a:pt x="110" y="205"/>
                  </a:lnTo>
                  <a:lnTo>
                    <a:pt x="105" y="202"/>
                  </a:lnTo>
                  <a:lnTo>
                    <a:pt x="102" y="199"/>
                  </a:lnTo>
                  <a:lnTo>
                    <a:pt x="99" y="197"/>
                  </a:lnTo>
                  <a:lnTo>
                    <a:pt x="94" y="194"/>
                  </a:lnTo>
                  <a:lnTo>
                    <a:pt x="94" y="192"/>
                  </a:lnTo>
                  <a:lnTo>
                    <a:pt x="91" y="208"/>
                  </a:lnTo>
                  <a:lnTo>
                    <a:pt x="91" y="20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362825" y="3581400"/>
              <a:ext cx="111125" cy="1063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3" y="0"/>
                </a:cxn>
                <a:cxn ang="0">
                  <a:pos x="26" y="2"/>
                </a:cxn>
                <a:cxn ang="0">
                  <a:pos x="28" y="3"/>
                </a:cxn>
                <a:cxn ang="0">
                  <a:pos x="31" y="6"/>
                </a:cxn>
                <a:cxn ang="0">
                  <a:pos x="36" y="8"/>
                </a:cxn>
                <a:cxn ang="0">
                  <a:pos x="39" y="11"/>
                </a:cxn>
                <a:cxn ang="0">
                  <a:pos x="44" y="13"/>
                </a:cxn>
                <a:cxn ang="0">
                  <a:pos x="49" y="18"/>
                </a:cxn>
                <a:cxn ang="0">
                  <a:pos x="54" y="20"/>
                </a:cxn>
                <a:cxn ang="0">
                  <a:pos x="57" y="21"/>
                </a:cxn>
                <a:cxn ang="0">
                  <a:pos x="60" y="25"/>
                </a:cxn>
                <a:cxn ang="0">
                  <a:pos x="64" y="26"/>
                </a:cxn>
                <a:cxn ang="0">
                  <a:pos x="69" y="31"/>
                </a:cxn>
                <a:cxn ang="0">
                  <a:pos x="70" y="34"/>
                </a:cxn>
                <a:cxn ang="0">
                  <a:pos x="69" y="36"/>
                </a:cxn>
                <a:cxn ang="0">
                  <a:pos x="67" y="41"/>
                </a:cxn>
                <a:cxn ang="0">
                  <a:pos x="64" y="46"/>
                </a:cxn>
                <a:cxn ang="0">
                  <a:pos x="62" y="53"/>
                </a:cxn>
                <a:cxn ang="0">
                  <a:pos x="59" y="57"/>
                </a:cxn>
                <a:cxn ang="0">
                  <a:pos x="56" y="64"/>
                </a:cxn>
                <a:cxn ang="0">
                  <a:pos x="52" y="66"/>
                </a:cxn>
                <a:cxn ang="0">
                  <a:pos x="51" y="67"/>
                </a:cxn>
                <a:cxn ang="0">
                  <a:pos x="47" y="66"/>
                </a:cxn>
                <a:cxn ang="0">
                  <a:pos x="44" y="66"/>
                </a:cxn>
                <a:cxn ang="0">
                  <a:pos x="41" y="64"/>
                </a:cxn>
                <a:cxn ang="0">
                  <a:pos x="37" y="62"/>
                </a:cxn>
                <a:cxn ang="0">
                  <a:pos x="34" y="59"/>
                </a:cxn>
                <a:cxn ang="0">
                  <a:pos x="29" y="57"/>
                </a:cxn>
                <a:cxn ang="0">
                  <a:pos x="26" y="54"/>
                </a:cxn>
                <a:cxn ang="0">
                  <a:pos x="23" y="53"/>
                </a:cxn>
                <a:cxn ang="0">
                  <a:pos x="18" y="49"/>
                </a:cxn>
                <a:cxn ang="0">
                  <a:pos x="14" y="48"/>
                </a:cxn>
                <a:cxn ang="0">
                  <a:pos x="11" y="44"/>
                </a:cxn>
                <a:cxn ang="0">
                  <a:pos x="8" y="43"/>
                </a:cxn>
                <a:cxn ang="0">
                  <a:pos x="3" y="39"/>
                </a:cxn>
                <a:cxn ang="0">
                  <a:pos x="1" y="36"/>
                </a:cxn>
                <a:cxn ang="0">
                  <a:pos x="0" y="33"/>
                </a:cxn>
                <a:cxn ang="0">
                  <a:pos x="3" y="28"/>
                </a:cxn>
                <a:cxn ang="0">
                  <a:pos x="3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5"/>
                </a:cxn>
                <a:cxn ang="0">
                  <a:pos x="10" y="11"/>
                </a:cxn>
                <a:cxn ang="0">
                  <a:pos x="13" y="8"/>
                </a:cxn>
                <a:cxn ang="0">
                  <a:pos x="14" y="5"/>
                </a:cxn>
                <a:cxn ang="0">
                  <a:pos x="16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70" h="67">
                  <a:moveTo>
                    <a:pt x="21" y="0"/>
                  </a:moveTo>
                  <a:lnTo>
                    <a:pt x="23" y="0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6" y="8"/>
                  </a:lnTo>
                  <a:lnTo>
                    <a:pt x="39" y="11"/>
                  </a:lnTo>
                  <a:lnTo>
                    <a:pt x="44" y="13"/>
                  </a:lnTo>
                  <a:lnTo>
                    <a:pt x="49" y="18"/>
                  </a:lnTo>
                  <a:lnTo>
                    <a:pt x="54" y="20"/>
                  </a:lnTo>
                  <a:lnTo>
                    <a:pt x="57" y="21"/>
                  </a:lnTo>
                  <a:lnTo>
                    <a:pt x="60" y="25"/>
                  </a:lnTo>
                  <a:lnTo>
                    <a:pt x="64" y="26"/>
                  </a:lnTo>
                  <a:lnTo>
                    <a:pt x="69" y="31"/>
                  </a:lnTo>
                  <a:lnTo>
                    <a:pt x="70" y="34"/>
                  </a:lnTo>
                  <a:lnTo>
                    <a:pt x="69" y="36"/>
                  </a:lnTo>
                  <a:lnTo>
                    <a:pt x="67" y="41"/>
                  </a:lnTo>
                  <a:lnTo>
                    <a:pt x="64" y="46"/>
                  </a:lnTo>
                  <a:lnTo>
                    <a:pt x="62" y="53"/>
                  </a:lnTo>
                  <a:lnTo>
                    <a:pt x="59" y="57"/>
                  </a:lnTo>
                  <a:lnTo>
                    <a:pt x="56" y="64"/>
                  </a:lnTo>
                  <a:lnTo>
                    <a:pt x="52" y="66"/>
                  </a:lnTo>
                  <a:lnTo>
                    <a:pt x="51" y="67"/>
                  </a:lnTo>
                  <a:lnTo>
                    <a:pt x="47" y="66"/>
                  </a:lnTo>
                  <a:lnTo>
                    <a:pt x="44" y="66"/>
                  </a:lnTo>
                  <a:lnTo>
                    <a:pt x="41" y="64"/>
                  </a:lnTo>
                  <a:lnTo>
                    <a:pt x="37" y="62"/>
                  </a:lnTo>
                  <a:lnTo>
                    <a:pt x="34" y="59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3" y="53"/>
                  </a:lnTo>
                  <a:lnTo>
                    <a:pt x="18" y="49"/>
                  </a:lnTo>
                  <a:lnTo>
                    <a:pt x="14" y="48"/>
                  </a:lnTo>
                  <a:lnTo>
                    <a:pt x="11" y="44"/>
                  </a:lnTo>
                  <a:lnTo>
                    <a:pt x="8" y="43"/>
                  </a:lnTo>
                  <a:lnTo>
                    <a:pt x="3" y="39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5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173913" y="3508375"/>
              <a:ext cx="152400" cy="109538"/>
            </a:xfrm>
            <a:custGeom>
              <a:avLst/>
              <a:gdLst/>
              <a:ahLst/>
              <a:cxnLst>
                <a:cxn ang="0">
                  <a:pos x="96" y="62"/>
                </a:cxn>
                <a:cxn ang="0">
                  <a:pos x="94" y="61"/>
                </a:cxn>
                <a:cxn ang="0">
                  <a:pos x="91" y="57"/>
                </a:cxn>
                <a:cxn ang="0">
                  <a:pos x="86" y="54"/>
                </a:cxn>
                <a:cxn ang="0">
                  <a:pos x="81" y="51"/>
                </a:cxn>
                <a:cxn ang="0">
                  <a:pos x="78" y="48"/>
                </a:cxn>
                <a:cxn ang="0">
                  <a:pos x="74" y="46"/>
                </a:cxn>
                <a:cxn ang="0">
                  <a:pos x="69" y="43"/>
                </a:cxn>
                <a:cxn ang="0">
                  <a:pos x="66" y="41"/>
                </a:cxn>
                <a:cxn ang="0">
                  <a:pos x="63" y="38"/>
                </a:cxn>
                <a:cxn ang="0">
                  <a:pos x="58" y="34"/>
                </a:cxn>
                <a:cxn ang="0">
                  <a:pos x="55" y="31"/>
                </a:cxn>
                <a:cxn ang="0">
                  <a:pos x="51" y="29"/>
                </a:cxn>
                <a:cxn ang="0">
                  <a:pos x="46" y="26"/>
                </a:cxn>
                <a:cxn ang="0">
                  <a:pos x="43" y="23"/>
                </a:cxn>
                <a:cxn ang="0">
                  <a:pos x="38" y="20"/>
                </a:cxn>
                <a:cxn ang="0">
                  <a:pos x="35" y="18"/>
                </a:cxn>
                <a:cxn ang="0">
                  <a:pos x="30" y="15"/>
                </a:cxn>
                <a:cxn ang="0">
                  <a:pos x="27" y="13"/>
                </a:cxn>
                <a:cxn ang="0">
                  <a:pos x="23" y="10"/>
                </a:cxn>
                <a:cxn ang="0">
                  <a:pos x="20" y="8"/>
                </a:cxn>
                <a:cxn ang="0">
                  <a:pos x="13" y="5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2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12" y="16"/>
                </a:cxn>
                <a:cxn ang="0">
                  <a:pos x="18" y="21"/>
                </a:cxn>
                <a:cxn ang="0">
                  <a:pos x="20" y="23"/>
                </a:cxn>
                <a:cxn ang="0">
                  <a:pos x="23" y="25"/>
                </a:cxn>
                <a:cxn ang="0">
                  <a:pos x="28" y="26"/>
                </a:cxn>
                <a:cxn ang="0">
                  <a:pos x="32" y="29"/>
                </a:cxn>
                <a:cxn ang="0">
                  <a:pos x="35" y="33"/>
                </a:cxn>
                <a:cxn ang="0">
                  <a:pos x="38" y="34"/>
                </a:cxn>
                <a:cxn ang="0">
                  <a:pos x="43" y="38"/>
                </a:cxn>
                <a:cxn ang="0">
                  <a:pos x="46" y="41"/>
                </a:cxn>
                <a:cxn ang="0">
                  <a:pos x="50" y="43"/>
                </a:cxn>
                <a:cxn ang="0">
                  <a:pos x="55" y="44"/>
                </a:cxn>
                <a:cxn ang="0">
                  <a:pos x="58" y="48"/>
                </a:cxn>
                <a:cxn ang="0">
                  <a:pos x="61" y="49"/>
                </a:cxn>
                <a:cxn ang="0">
                  <a:pos x="64" y="52"/>
                </a:cxn>
                <a:cxn ang="0">
                  <a:pos x="68" y="54"/>
                </a:cxn>
                <a:cxn ang="0">
                  <a:pos x="71" y="57"/>
                </a:cxn>
                <a:cxn ang="0">
                  <a:pos x="76" y="59"/>
                </a:cxn>
                <a:cxn ang="0">
                  <a:pos x="81" y="62"/>
                </a:cxn>
                <a:cxn ang="0">
                  <a:pos x="86" y="66"/>
                </a:cxn>
                <a:cxn ang="0">
                  <a:pos x="89" y="67"/>
                </a:cxn>
                <a:cxn ang="0">
                  <a:pos x="91" y="69"/>
                </a:cxn>
                <a:cxn ang="0">
                  <a:pos x="94" y="69"/>
                </a:cxn>
                <a:cxn ang="0">
                  <a:pos x="96" y="69"/>
                </a:cxn>
                <a:cxn ang="0">
                  <a:pos x="96" y="66"/>
                </a:cxn>
                <a:cxn ang="0">
                  <a:pos x="96" y="62"/>
                </a:cxn>
                <a:cxn ang="0">
                  <a:pos x="96" y="62"/>
                </a:cxn>
              </a:cxnLst>
              <a:rect l="0" t="0" r="r" b="b"/>
              <a:pathLst>
                <a:path w="96" h="69">
                  <a:moveTo>
                    <a:pt x="96" y="62"/>
                  </a:moveTo>
                  <a:lnTo>
                    <a:pt x="94" y="61"/>
                  </a:lnTo>
                  <a:lnTo>
                    <a:pt x="91" y="57"/>
                  </a:lnTo>
                  <a:lnTo>
                    <a:pt x="86" y="54"/>
                  </a:lnTo>
                  <a:lnTo>
                    <a:pt x="81" y="51"/>
                  </a:lnTo>
                  <a:lnTo>
                    <a:pt x="78" y="48"/>
                  </a:lnTo>
                  <a:lnTo>
                    <a:pt x="74" y="46"/>
                  </a:lnTo>
                  <a:lnTo>
                    <a:pt x="69" y="43"/>
                  </a:lnTo>
                  <a:lnTo>
                    <a:pt x="66" y="41"/>
                  </a:lnTo>
                  <a:lnTo>
                    <a:pt x="63" y="38"/>
                  </a:lnTo>
                  <a:lnTo>
                    <a:pt x="58" y="34"/>
                  </a:lnTo>
                  <a:lnTo>
                    <a:pt x="55" y="31"/>
                  </a:lnTo>
                  <a:lnTo>
                    <a:pt x="51" y="29"/>
                  </a:lnTo>
                  <a:lnTo>
                    <a:pt x="46" y="26"/>
                  </a:lnTo>
                  <a:lnTo>
                    <a:pt x="43" y="23"/>
                  </a:lnTo>
                  <a:lnTo>
                    <a:pt x="38" y="20"/>
                  </a:lnTo>
                  <a:lnTo>
                    <a:pt x="35" y="18"/>
                  </a:lnTo>
                  <a:lnTo>
                    <a:pt x="30" y="15"/>
                  </a:lnTo>
                  <a:lnTo>
                    <a:pt x="27" y="13"/>
                  </a:lnTo>
                  <a:lnTo>
                    <a:pt x="23" y="10"/>
                  </a:lnTo>
                  <a:lnTo>
                    <a:pt x="20" y="8"/>
                  </a:lnTo>
                  <a:lnTo>
                    <a:pt x="13" y="5"/>
                  </a:lnTo>
                  <a:lnTo>
                    <a:pt x="10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12" y="16"/>
                  </a:lnTo>
                  <a:lnTo>
                    <a:pt x="18" y="21"/>
                  </a:lnTo>
                  <a:lnTo>
                    <a:pt x="20" y="23"/>
                  </a:lnTo>
                  <a:lnTo>
                    <a:pt x="23" y="25"/>
                  </a:lnTo>
                  <a:lnTo>
                    <a:pt x="28" y="26"/>
                  </a:lnTo>
                  <a:lnTo>
                    <a:pt x="32" y="29"/>
                  </a:lnTo>
                  <a:lnTo>
                    <a:pt x="35" y="33"/>
                  </a:lnTo>
                  <a:lnTo>
                    <a:pt x="38" y="34"/>
                  </a:lnTo>
                  <a:lnTo>
                    <a:pt x="43" y="38"/>
                  </a:lnTo>
                  <a:lnTo>
                    <a:pt x="46" y="41"/>
                  </a:lnTo>
                  <a:lnTo>
                    <a:pt x="50" y="43"/>
                  </a:lnTo>
                  <a:lnTo>
                    <a:pt x="55" y="44"/>
                  </a:lnTo>
                  <a:lnTo>
                    <a:pt x="58" y="48"/>
                  </a:lnTo>
                  <a:lnTo>
                    <a:pt x="61" y="49"/>
                  </a:lnTo>
                  <a:lnTo>
                    <a:pt x="64" y="52"/>
                  </a:lnTo>
                  <a:lnTo>
                    <a:pt x="68" y="54"/>
                  </a:lnTo>
                  <a:lnTo>
                    <a:pt x="71" y="57"/>
                  </a:lnTo>
                  <a:lnTo>
                    <a:pt x="76" y="59"/>
                  </a:lnTo>
                  <a:lnTo>
                    <a:pt x="81" y="62"/>
                  </a:lnTo>
                  <a:lnTo>
                    <a:pt x="86" y="66"/>
                  </a:lnTo>
                  <a:lnTo>
                    <a:pt x="89" y="67"/>
                  </a:lnTo>
                  <a:lnTo>
                    <a:pt x="91" y="69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6"/>
                  </a:lnTo>
                  <a:lnTo>
                    <a:pt x="96" y="62"/>
                  </a:lnTo>
                  <a:lnTo>
                    <a:pt x="96" y="6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172325" y="3560763"/>
              <a:ext cx="150812" cy="109538"/>
            </a:xfrm>
            <a:custGeom>
              <a:avLst/>
              <a:gdLst/>
              <a:ahLst/>
              <a:cxnLst>
                <a:cxn ang="0">
                  <a:pos x="95" y="62"/>
                </a:cxn>
                <a:cxn ang="0">
                  <a:pos x="93" y="61"/>
                </a:cxn>
                <a:cxn ang="0">
                  <a:pos x="90" y="57"/>
                </a:cxn>
                <a:cxn ang="0">
                  <a:pos x="85" y="54"/>
                </a:cxn>
                <a:cxn ang="0">
                  <a:pos x="80" y="51"/>
                </a:cxn>
                <a:cxn ang="0">
                  <a:pos x="77" y="47"/>
                </a:cxn>
                <a:cxn ang="0">
                  <a:pos x="72" y="46"/>
                </a:cxn>
                <a:cxn ang="0">
                  <a:pos x="69" y="43"/>
                </a:cxn>
                <a:cxn ang="0">
                  <a:pos x="65" y="39"/>
                </a:cxn>
                <a:cxn ang="0">
                  <a:pos x="60" y="38"/>
                </a:cxn>
                <a:cxn ang="0">
                  <a:pos x="57" y="34"/>
                </a:cxn>
                <a:cxn ang="0">
                  <a:pos x="54" y="31"/>
                </a:cxn>
                <a:cxn ang="0">
                  <a:pos x="51" y="29"/>
                </a:cxn>
                <a:cxn ang="0">
                  <a:pos x="46" y="26"/>
                </a:cxn>
                <a:cxn ang="0">
                  <a:pos x="41" y="23"/>
                </a:cxn>
                <a:cxn ang="0">
                  <a:pos x="37" y="19"/>
                </a:cxn>
                <a:cxn ang="0">
                  <a:pos x="34" y="18"/>
                </a:cxn>
                <a:cxn ang="0">
                  <a:pos x="29" y="15"/>
                </a:cxn>
                <a:cxn ang="0">
                  <a:pos x="26" y="13"/>
                </a:cxn>
                <a:cxn ang="0">
                  <a:pos x="23" y="10"/>
                </a:cxn>
                <a:cxn ang="0">
                  <a:pos x="19" y="8"/>
                </a:cxn>
                <a:cxn ang="0">
                  <a:pos x="13" y="5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10"/>
                </a:cxn>
                <a:cxn ang="0">
                  <a:pos x="3" y="11"/>
                </a:cxn>
                <a:cxn ang="0">
                  <a:pos x="6" y="13"/>
                </a:cxn>
                <a:cxn ang="0">
                  <a:pos x="11" y="16"/>
                </a:cxn>
                <a:cxn ang="0">
                  <a:pos x="16" y="21"/>
                </a:cxn>
                <a:cxn ang="0">
                  <a:pos x="19" y="23"/>
                </a:cxn>
                <a:cxn ang="0">
                  <a:pos x="23" y="24"/>
                </a:cxn>
                <a:cxn ang="0">
                  <a:pos x="28" y="26"/>
                </a:cxn>
                <a:cxn ang="0">
                  <a:pos x="31" y="29"/>
                </a:cxn>
                <a:cxn ang="0">
                  <a:pos x="34" y="33"/>
                </a:cxn>
                <a:cxn ang="0">
                  <a:pos x="37" y="34"/>
                </a:cxn>
                <a:cxn ang="0">
                  <a:pos x="42" y="38"/>
                </a:cxn>
                <a:cxn ang="0">
                  <a:pos x="46" y="39"/>
                </a:cxn>
                <a:cxn ang="0">
                  <a:pos x="49" y="43"/>
                </a:cxn>
                <a:cxn ang="0">
                  <a:pos x="54" y="44"/>
                </a:cxn>
                <a:cxn ang="0">
                  <a:pos x="57" y="47"/>
                </a:cxn>
                <a:cxn ang="0">
                  <a:pos x="60" y="49"/>
                </a:cxn>
                <a:cxn ang="0">
                  <a:pos x="64" y="52"/>
                </a:cxn>
                <a:cxn ang="0">
                  <a:pos x="67" y="54"/>
                </a:cxn>
                <a:cxn ang="0">
                  <a:pos x="70" y="57"/>
                </a:cxn>
                <a:cxn ang="0">
                  <a:pos x="75" y="59"/>
                </a:cxn>
                <a:cxn ang="0">
                  <a:pos x="80" y="62"/>
                </a:cxn>
                <a:cxn ang="0">
                  <a:pos x="83" y="66"/>
                </a:cxn>
                <a:cxn ang="0">
                  <a:pos x="88" y="67"/>
                </a:cxn>
                <a:cxn ang="0">
                  <a:pos x="90" y="69"/>
                </a:cxn>
                <a:cxn ang="0">
                  <a:pos x="92" y="69"/>
                </a:cxn>
                <a:cxn ang="0">
                  <a:pos x="95" y="67"/>
                </a:cxn>
                <a:cxn ang="0">
                  <a:pos x="95" y="66"/>
                </a:cxn>
                <a:cxn ang="0">
                  <a:pos x="95" y="62"/>
                </a:cxn>
                <a:cxn ang="0">
                  <a:pos x="95" y="62"/>
                </a:cxn>
              </a:cxnLst>
              <a:rect l="0" t="0" r="r" b="b"/>
              <a:pathLst>
                <a:path w="95" h="69">
                  <a:moveTo>
                    <a:pt x="95" y="62"/>
                  </a:moveTo>
                  <a:lnTo>
                    <a:pt x="93" y="61"/>
                  </a:lnTo>
                  <a:lnTo>
                    <a:pt x="90" y="57"/>
                  </a:lnTo>
                  <a:lnTo>
                    <a:pt x="85" y="54"/>
                  </a:lnTo>
                  <a:lnTo>
                    <a:pt x="80" y="51"/>
                  </a:lnTo>
                  <a:lnTo>
                    <a:pt x="77" y="47"/>
                  </a:lnTo>
                  <a:lnTo>
                    <a:pt x="72" y="46"/>
                  </a:lnTo>
                  <a:lnTo>
                    <a:pt x="69" y="43"/>
                  </a:lnTo>
                  <a:lnTo>
                    <a:pt x="65" y="39"/>
                  </a:lnTo>
                  <a:lnTo>
                    <a:pt x="60" y="38"/>
                  </a:lnTo>
                  <a:lnTo>
                    <a:pt x="57" y="34"/>
                  </a:lnTo>
                  <a:lnTo>
                    <a:pt x="54" y="31"/>
                  </a:lnTo>
                  <a:lnTo>
                    <a:pt x="51" y="29"/>
                  </a:lnTo>
                  <a:lnTo>
                    <a:pt x="46" y="26"/>
                  </a:lnTo>
                  <a:lnTo>
                    <a:pt x="41" y="23"/>
                  </a:lnTo>
                  <a:lnTo>
                    <a:pt x="37" y="19"/>
                  </a:lnTo>
                  <a:lnTo>
                    <a:pt x="34" y="18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3" y="10"/>
                  </a:lnTo>
                  <a:lnTo>
                    <a:pt x="19" y="8"/>
                  </a:lnTo>
                  <a:lnTo>
                    <a:pt x="13" y="5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6" y="13"/>
                  </a:lnTo>
                  <a:lnTo>
                    <a:pt x="11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3" y="24"/>
                  </a:lnTo>
                  <a:lnTo>
                    <a:pt x="28" y="26"/>
                  </a:lnTo>
                  <a:lnTo>
                    <a:pt x="31" y="29"/>
                  </a:lnTo>
                  <a:lnTo>
                    <a:pt x="34" y="33"/>
                  </a:lnTo>
                  <a:lnTo>
                    <a:pt x="37" y="34"/>
                  </a:lnTo>
                  <a:lnTo>
                    <a:pt x="42" y="38"/>
                  </a:lnTo>
                  <a:lnTo>
                    <a:pt x="46" y="39"/>
                  </a:lnTo>
                  <a:lnTo>
                    <a:pt x="49" y="43"/>
                  </a:lnTo>
                  <a:lnTo>
                    <a:pt x="54" y="44"/>
                  </a:lnTo>
                  <a:lnTo>
                    <a:pt x="57" y="47"/>
                  </a:lnTo>
                  <a:lnTo>
                    <a:pt x="60" y="49"/>
                  </a:lnTo>
                  <a:lnTo>
                    <a:pt x="64" y="52"/>
                  </a:lnTo>
                  <a:lnTo>
                    <a:pt x="67" y="54"/>
                  </a:lnTo>
                  <a:lnTo>
                    <a:pt x="70" y="57"/>
                  </a:lnTo>
                  <a:lnTo>
                    <a:pt x="75" y="59"/>
                  </a:lnTo>
                  <a:lnTo>
                    <a:pt x="80" y="62"/>
                  </a:lnTo>
                  <a:lnTo>
                    <a:pt x="83" y="66"/>
                  </a:lnTo>
                  <a:lnTo>
                    <a:pt x="88" y="67"/>
                  </a:lnTo>
                  <a:lnTo>
                    <a:pt x="90" y="69"/>
                  </a:lnTo>
                  <a:lnTo>
                    <a:pt x="92" y="69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2"/>
                  </a:lnTo>
                  <a:lnTo>
                    <a:pt x="95" y="6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150100" y="3597275"/>
              <a:ext cx="149225" cy="109538"/>
            </a:xfrm>
            <a:custGeom>
              <a:avLst/>
              <a:gdLst/>
              <a:ahLst/>
              <a:cxnLst>
                <a:cxn ang="0">
                  <a:pos x="94" y="61"/>
                </a:cxn>
                <a:cxn ang="0">
                  <a:pos x="93" y="59"/>
                </a:cxn>
                <a:cxn ang="0">
                  <a:pos x="89" y="57"/>
                </a:cxn>
                <a:cxn ang="0">
                  <a:pos x="84" y="54"/>
                </a:cxn>
                <a:cxn ang="0">
                  <a:pos x="79" y="49"/>
                </a:cxn>
                <a:cxn ang="0">
                  <a:pos x="74" y="46"/>
                </a:cxn>
                <a:cxn ang="0">
                  <a:pos x="71" y="44"/>
                </a:cxn>
                <a:cxn ang="0">
                  <a:pos x="68" y="41"/>
                </a:cxn>
                <a:cxn ang="0">
                  <a:pos x="65" y="39"/>
                </a:cxn>
                <a:cxn ang="0">
                  <a:pos x="60" y="36"/>
                </a:cxn>
                <a:cxn ang="0">
                  <a:pos x="56" y="33"/>
                </a:cxn>
                <a:cxn ang="0">
                  <a:pos x="51" y="31"/>
                </a:cxn>
                <a:cxn ang="0">
                  <a:pos x="48" y="28"/>
                </a:cxn>
                <a:cxn ang="0">
                  <a:pos x="45" y="24"/>
                </a:cxn>
                <a:cxn ang="0">
                  <a:pos x="40" y="23"/>
                </a:cxn>
                <a:cxn ang="0">
                  <a:pos x="37" y="20"/>
                </a:cxn>
                <a:cxn ang="0">
                  <a:pos x="33" y="16"/>
                </a:cxn>
                <a:cxn ang="0">
                  <a:pos x="28" y="15"/>
                </a:cxn>
                <a:cxn ang="0">
                  <a:pos x="25" y="11"/>
                </a:cxn>
                <a:cxn ang="0">
                  <a:pos x="22" y="10"/>
                </a:cxn>
                <a:cxn ang="0">
                  <a:pos x="19" y="8"/>
                </a:cxn>
                <a:cxn ang="0">
                  <a:pos x="12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5" y="13"/>
                </a:cxn>
                <a:cxn ang="0">
                  <a:pos x="10" y="16"/>
                </a:cxn>
                <a:cxn ang="0">
                  <a:pos x="15" y="20"/>
                </a:cxn>
                <a:cxn ang="0">
                  <a:pos x="19" y="21"/>
                </a:cxn>
                <a:cxn ang="0">
                  <a:pos x="22" y="24"/>
                </a:cxn>
                <a:cxn ang="0">
                  <a:pos x="25" y="26"/>
                </a:cxn>
                <a:cxn ang="0">
                  <a:pos x="28" y="29"/>
                </a:cxn>
                <a:cxn ang="0">
                  <a:pos x="33" y="31"/>
                </a:cxn>
                <a:cxn ang="0">
                  <a:pos x="37" y="34"/>
                </a:cxn>
                <a:cxn ang="0">
                  <a:pos x="42" y="38"/>
                </a:cxn>
                <a:cxn ang="0">
                  <a:pos x="45" y="39"/>
                </a:cxn>
                <a:cxn ang="0">
                  <a:pos x="48" y="43"/>
                </a:cxn>
                <a:cxn ang="0">
                  <a:pos x="51" y="44"/>
                </a:cxn>
                <a:cxn ang="0">
                  <a:pos x="56" y="47"/>
                </a:cxn>
                <a:cxn ang="0">
                  <a:pos x="60" y="49"/>
                </a:cxn>
                <a:cxn ang="0">
                  <a:pos x="63" y="52"/>
                </a:cxn>
                <a:cxn ang="0">
                  <a:pos x="66" y="54"/>
                </a:cxn>
                <a:cxn ang="0">
                  <a:pos x="70" y="57"/>
                </a:cxn>
                <a:cxn ang="0">
                  <a:pos x="73" y="59"/>
                </a:cxn>
                <a:cxn ang="0">
                  <a:pos x="79" y="62"/>
                </a:cxn>
                <a:cxn ang="0">
                  <a:pos x="83" y="66"/>
                </a:cxn>
                <a:cxn ang="0">
                  <a:pos x="86" y="67"/>
                </a:cxn>
                <a:cxn ang="0">
                  <a:pos x="89" y="69"/>
                </a:cxn>
                <a:cxn ang="0">
                  <a:pos x="91" y="69"/>
                </a:cxn>
                <a:cxn ang="0">
                  <a:pos x="94" y="67"/>
                </a:cxn>
                <a:cxn ang="0">
                  <a:pos x="94" y="64"/>
                </a:cxn>
                <a:cxn ang="0">
                  <a:pos x="94" y="61"/>
                </a:cxn>
                <a:cxn ang="0">
                  <a:pos x="94" y="61"/>
                </a:cxn>
              </a:cxnLst>
              <a:rect l="0" t="0" r="r" b="b"/>
              <a:pathLst>
                <a:path w="94" h="69">
                  <a:moveTo>
                    <a:pt x="94" y="61"/>
                  </a:moveTo>
                  <a:lnTo>
                    <a:pt x="93" y="59"/>
                  </a:lnTo>
                  <a:lnTo>
                    <a:pt x="89" y="57"/>
                  </a:lnTo>
                  <a:lnTo>
                    <a:pt x="84" y="54"/>
                  </a:lnTo>
                  <a:lnTo>
                    <a:pt x="79" y="49"/>
                  </a:lnTo>
                  <a:lnTo>
                    <a:pt x="74" y="46"/>
                  </a:lnTo>
                  <a:lnTo>
                    <a:pt x="71" y="44"/>
                  </a:lnTo>
                  <a:lnTo>
                    <a:pt x="68" y="41"/>
                  </a:lnTo>
                  <a:lnTo>
                    <a:pt x="65" y="39"/>
                  </a:lnTo>
                  <a:lnTo>
                    <a:pt x="60" y="36"/>
                  </a:lnTo>
                  <a:lnTo>
                    <a:pt x="56" y="33"/>
                  </a:lnTo>
                  <a:lnTo>
                    <a:pt x="51" y="31"/>
                  </a:lnTo>
                  <a:lnTo>
                    <a:pt x="48" y="28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7" y="20"/>
                  </a:lnTo>
                  <a:lnTo>
                    <a:pt x="33" y="16"/>
                  </a:lnTo>
                  <a:lnTo>
                    <a:pt x="28" y="15"/>
                  </a:lnTo>
                  <a:lnTo>
                    <a:pt x="25" y="11"/>
                  </a:lnTo>
                  <a:lnTo>
                    <a:pt x="22" y="10"/>
                  </a:lnTo>
                  <a:lnTo>
                    <a:pt x="19" y="8"/>
                  </a:lnTo>
                  <a:lnTo>
                    <a:pt x="12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5" y="13"/>
                  </a:lnTo>
                  <a:lnTo>
                    <a:pt x="10" y="16"/>
                  </a:lnTo>
                  <a:lnTo>
                    <a:pt x="15" y="20"/>
                  </a:lnTo>
                  <a:lnTo>
                    <a:pt x="19" y="21"/>
                  </a:lnTo>
                  <a:lnTo>
                    <a:pt x="22" y="24"/>
                  </a:lnTo>
                  <a:lnTo>
                    <a:pt x="25" y="26"/>
                  </a:lnTo>
                  <a:lnTo>
                    <a:pt x="28" y="29"/>
                  </a:lnTo>
                  <a:lnTo>
                    <a:pt x="33" y="31"/>
                  </a:lnTo>
                  <a:lnTo>
                    <a:pt x="37" y="34"/>
                  </a:lnTo>
                  <a:lnTo>
                    <a:pt x="42" y="38"/>
                  </a:lnTo>
                  <a:lnTo>
                    <a:pt x="45" y="39"/>
                  </a:lnTo>
                  <a:lnTo>
                    <a:pt x="48" y="43"/>
                  </a:lnTo>
                  <a:lnTo>
                    <a:pt x="51" y="44"/>
                  </a:lnTo>
                  <a:lnTo>
                    <a:pt x="56" y="47"/>
                  </a:lnTo>
                  <a:lnTo>
                    <a:pt x="60" y="49"/>
                  </a:lnTo>
                  <a:lnTo>
                    <a:pt x="63" y="52"/>
                  </a:lnTo>
                  <a:lnTo>
                    <a:pt x="66" y="54"/>
                  </a:lnTo>
                  <a:lnTo>
                    <a:pt x="70" y="57"/>
                  </a:lnTo>
                  <a:lnTo>
                    <a:pt x="73" y="59"/>
                  </a:lnTo>
                  <a:lnTo>
                    <a:pt x="79" y="62"/>
                  </a:lnTo>
                  <a:lnTo>
                    <a:pt x="83" y="66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1" y="69"/>
                  </a:lnTo>
                  <a:lnTo>
                    <a:pt x="94" y="67"/>
                  </a:lnTo>
                  <a:lnTo>
                    <a:pt x="94" y="64"/>
                  </a:lnTo>
                  <a:lnTo>
                    <a:pt x="94" y="61"/>
                  </a:lnTo>
                  <a:lnTo>
                    <a:pt x="94" y="6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367463" y="3290888"/>
              <a:ext cx="554037" cy="723900"/>
            </a:xfrm>
            <a:custGeom>
              <a:avLst/>
              <a:gdLst/>
              <a:ahLst/>
              <a:cxnLst>
                <a:cxn ang="0">
                  <a:pos x="58" y="143"/>
                </a:cxn>
                <a:cxn ang="0">
                  <a:pos x="84" y="140"/>
                </a:cxn>
                <a:cxn ang="0">
                  <a:pos x="115" y="112"/>
                </a:cxn>
                <a:cxn ang="0">
                  <a:pos x="132" y="79"/>
                </a:cxn>
                <a:cxn ang="0">
                  <a:pos x="145" y="48"/>
                </a:cxn>
                <a:cxn ang="0">
                  <a:pos x="161" y="5"/>
                </a:cxn>
                <a:cxn ang="0">
                  <a:pos x="186" y="2"/>
                </a:cxn>
                <a:cxn ang="0">
                  <a:pos x="222" y="7"/>
                </a:cxn>
                <a:cxn ang="0">
                  <a:pos x="265" y="18"/>
                </a:cxn>
                <a:cxn ang="0">
                  <a:pos x="301" y="33"/>
                </a:cxn>
                <a:cxn ang="0">
                  <a:pos x="342" y="61"/>
                </a:cxn>
                <a:cxn ang="0">
                  <a:pos x="341" y="92"/>
                </a:cxn>
                <a:cxn ang="0">
                  <a:pos x="331" y="130"/>
                </a:cxn>
                <a:cxn ang="0">
                  <a:pos x="337" y="168"/>
                </a:cxn>
                <a:cxn ang="0">
                  <a:pos x="309" y="168"/>
                </a:cxn>
                <a:cxn ang="0">
                  <a:pos x="272" y="143"/>
                </a:cxn>
                <a:cxn ang="0">
                  <a:pos x="242" y="114"/>
                </a:cxn>
                <a:cxn ang="0">
                  <a:pos x="211" y="88"/>
                </a:cxn>
                <a:cxn ang="0">
                  <a:pos x="196" y="68"/>
                </a:cxn>
                <a:cxn ang="0">
                  <a:pos x="232" y="86"/>
                </a:cxn>
                <a:cxn ang="0">
                  <a:pos x="281" y="111"/>
                </a:cxn>
                <a:cxn ang="0">
                  <a:pos x="316" y="117"/>
                </a:cxn>
                <a:cxn ang="0">
                  <a:pos x="281" y="97"/>
                </a:cxn>
                <a:cxn ang="0">
                  <a:pos x="285" y="68"/>
                </a:cxn>
                <a:cxn ang="0">
                  <a:pos x="308" y="55"/>
                </a:cxn>
                <a:cxn ang="0">
                  <a:pos x="298" y="43"/>
                </a:cxn>
                <a:cxn ang="0">
                  <a:pos x="262" y="32"/>
                </a:cxn>
                <a:cxn ang="0">
                  <a:pos x="229" y="22"/>
                </a:cxn>
                <a:cxn ang="0">
                  <a:pos x="186" y="15"/>
                </a:cxn>
                <a:cxn ang="0">
                  <a:pos x="161" y="41"/>
                </a:cxn>
                <a:cxn ang="0">
                  <a:pos x="147" y="79"/>
                </a:cxn>
                <a:cxn ang="0">
                  <a:pos x="120" y="124"/>
                </a:cxn>
                <a:cxn ang="0">
                  <a:pos x="94" y="163"/>
                </a:cxn>
                <a:cxn ang="0">
                  <a:pos x="109" y="193"/>
                </a:cxn>
                <a:cxn ang="0">
                  <a:pos x="138" y="213"/>
                </a:cxn>
                <a:cxn ang="0">
                  <a:pos x="156" y="234"/>
                </a:cxn>
                <a:cxn ang="0">
                  <a:pos x="130" y="236"/>
                </a:cxn>
                <a:cxn ang="0">
                  <a:pos x="115" y="254"/>
                </a:cxn>
                <a:cxn ang="0">
                  <a:pos x="124" y="270"/>
                </a:cxn>
                <a:cxn ang="0">
                  <a:pos x="155" y="247"/>
                </a:cxn>
                <a:cxn ang="0">
                  <a:pos x="143" y="273"/>
                </a:cxn>
                <a:cxn ang="0">
                  <a:pos x="99" y="314"/>
                </a:cxn>
                <a:cxn ang="0">
                  <a:pos x="69" y="356"/>
                </a:cxn>
                <a:cxn ang="0">
                  <a:pos x="40" y="407"/>
                </a:cxn>
                <a:cxn ang="0">
                  <a:pos x="22" y="444"/>
                </a:cxn>
                <a:cxn ang="0">
                  <a:pos x="7" y="435"/>
                </a:cxn>
                <a:cxn ang="0">
                  <a:pos x="28" y="390"/>
                </a:cxn>
                <a:cxn ang="0">
                  <a:pos x="51" y="342"/>
                </a:cxn>
                <a:cxn ang="0">
                  <a:pos x="63" y="314"/>
                </a:cxn>
                <a:cxn ang="0">
                  <a:pos x="66" y="278"/>
                </a:cxn>
                <a:cxn ang="0">
                  <a:pos x="68" y="247"/>
                </a:cxn>
                <a:cxn ang="0">
                  <a:pos x="63" y="204"/>
                </a:cxn>
                <a:cxn ang="0">
                  <a:pos x="66" y="189"/>
                </a:cxn>
                <a:cxn ang="0">
                  <a:pos x="82" y="219"/>
                </a:cxn>
                <a:cxn ang="0">
                  <a:pos x="84" y="254"/>
                </a:cxn>
                <a:cxn ang="0">
                  <a:pos x="89" y="224"/>
                </a:cxn>
                <a:cxn ang="0">
                  <a:pos x="89" y="191"/>
                </a:cxn>
                <a:cxn ang="0">
                  <a:pos x="51" y="157"/>
                </a:cxn>
              </a:cxnLst>
              <a:rect l="0" t="0" r="r" b="b"/>
              <a:pathLst>
                <a:path w="349" h="456">
                  <a:moveTo>
                    <a:pt x="31" y="129"/>
                  </a:moveTo>
                  <a:lnTo>
                    <a:pt x="31" y="129"/>
                  </a:lnTo>
                  <a:lnTo>
                    <a:pt x="36" y="132"/>
                  </a:lnTo>
                  <a:lnTo>
                    <a:pt x="40" y="134"/>
                  </a:lnTo>
                  <a:lnTo>
                    <a:pt x="43" y="135"/>
                  </a:lnTo>
                  <a:lnTo>
                    <a:pt x="46" y="137"/>
                  </a:lnTo>
                  <a:lnTo>
                    <a:pt x="51" y="140"/>
                  </a:lnTo>
                  <a:lnTo>
                    <a:pt x="55" y="142"/>
                  </a:lnTo>
                  <a:lnTo>
                    <a:pt x="58" y="143"/>
                  </a:lnTo>
                  <a:lnTo>
                    <a:pt x="61" y="145"/>
                  </a:lnTo>
                  <a:lnTo>
                    <a:pt x="64" y="147"/>
                  </a:lnTo>
                  <a:lnTo>
                    <a:pt x="68" y="148"/>
                  </a:lnTo>
                  <a:lnTo>
                    <a:pt x="71" y="150"/>
                  </a:lnTo>
                  <a:lnTo>
                    <a:pt x="73" y="150"/>
                  </a:lnTo>
                  <a:lnTo>
                    <a:pt x="74" y="150"/>
                  </a:lnTo>
                  <a:lnTo>
                    <a:pt x="78" y="147"/>
                  </a:lnTo>
                  <a:lnTo>
                    <a:pt x="82" y="143"/>
                  </a:lnTo>
                  <a:lnTo>
                    <a:pt x="84" y="140"/>
                  </a:lnTo>
                  <a:lnTo>
                    <a:pt x="87" y="139"/>
                  </a:lnTo>
                  <a:lnTo>
                    <a:pt x="91" y="135"/>
                  </a:lnTo>
                  <a:lnTo>
                    <a:pt x="94" y="134"/>
                  </a:lnTo>
                  <a:lnTo>
                    <a:pt x="97" y="130"/>
                  </a:lnTo>
                  <a:lnTo>
                    <a:pt x="101" y="127"/>
                  </a:lnTo>
                  <a:lnTo>
                    <a:pt x="104" y="124"/>
                  </a:lnTo>
                  <a:lnTo>
                    <a:pt x="107" y="122"/>
                  </a:lnTo>
                  <a:lnTo>
                    <a:pt x="112" y="115"/>
                  </a:lnTo>
                  <a:lnTo>
                    <a:pt x="115" y="112"/>
                  </a:lnTo>
                  <a:lnTo>
                    <a:pt x="115" y="109"/>
                  </a:lnTo>
                  <a:lnTo>
                    <a:pt x="117" y="107"/>
                  </a:lnTo>
                  <a:lnTo>
                    <a:pt x="119" y="104"/>
                  </a:lnTo>
                  <a:lnTo>
                    <a:pt x="120" y="101"/>
                  </a:lnTo>
                  <a:lnTo>
                    <a:pt x="122" y="96"/>
                  </a:lnTo>
                  <a:lnTo>
                    <a:pt x="125" y="92"/>
                  </a:lnTo>
                  <a:lnTo>
                    <a:pt x="127" y="88"/>
                  </a:lnTo>
                  <a:lnTo>
                    <a:pt x="130" y="84"/>
                  </a:lnTo>
                  <a:lnTo>
                    <a:pt x="132" y="79"/>
                  </a:lnTo>
                  <a:lnTo>
                    <a:pt x="133" y="74"/>
                  </a:lnTo>
                  <a:lnTo>
                    <a:pt x="135" y="71"/>
                  </a:lnTo>
                  <a:lnTo>
                    <a:pt x="137" y="68"/>
                  </a:lnTo>
                  <a:lnTo>
                    <a:pt x="138" y="63"/>
                  </a:lnTo>
                  <a:lnTo>
                    <a:pt x="142" y="60"/>
                  </a:lnTo>
                  <a:lnTo>
                    <a:pt x="142" y="58"/>
                  </a:lnTo>
                  <a:lnTo>
                    <a:pt x="142" y="55"/>
                  </a:lnTo>
                  <a:lnTo>
                    <a:pt x="143" y="51"/>
                  </a:lnTo>
                  <a:lnTo>
                    <a:pt x="145" y="48"/>
                  </a:lnTo>
                  <a:lnTo>
                    <a:pt x="145" y="43"/>
                  </a:lnTo>
                  <a:lnTo>
                    <a:pt x="147" y="38"/>
                  </a:lnTo>
                  <a:lnTo>
                    <a:pt x="148" y="33"/>
                  </a:lnTo>
                  <a:lnTo>
                    <a:pt x="150" y="28"/>
                  </a:lnTo>
                  <a:lnTo>
                    <a:pt x="152" y="23"/>
                  </a:lnTo>
                  <a:lnTo>
                    <a:pt x="155" y="18"/>
                  </a:lnTo>
                  <a:lnTo>
                    <a:pt x="156" y="14"/>
                  </a:lnTo>
                  <a:lnTo>
                    <a:pt x="160" y="10"/>
                  </a:lnTo>
                  <a:lnTo>
                    <a:pt x="161" y="5"/>
                  </a:lnTo>
                  <a:lnTo>
                    <a:pt x="165" y="4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83" y="2"/>
                  </a:lnTo>
                  <a:lnTo>
                    <a:pt x="186" y="2"/>
                  </a:lnTo>
                  <a:lnTo>
                    <a:pt x="189" y="2"/>
                  </a:lnTo>
                  <a:lnTo>
                    <a:pt x="193" y="2"/>
                  </a:lnTo>
                  <a:lnTo>
                    <a:pt x="196" y="4"/>
                  </a:lnTo>
                  <a:lnTo>
                    <a:pt x="201" y="4"/>
                  </a:lnTo>
                  <a:lnTo>
                    <a:pt x="204" y="4"/>
                  </a:lnTo>
                  <a:lnTo>
                    <a:pt x="209" y="5"/>
                  </a:lnTo>
                  <a:lnTo>
                    <a:pt x="214" y="5"/>
                  </a:lnTo>
                  <a:lnTo>
                    <a:pt x="219" y="7"/>
                  </a:lnTo>
                  <a:lnTo>
                    <a:pt x="222" y="7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7" y="10"/>
                  </a:lnTo>
                  <a:lnTo>
                    <a:pt x="240" y="12"/>
                  </a:lnTo>
                  <a:lnTo>
                    <a:pt x="245" y="14"/>
                  </a:lnTo>
                  <a:lnTo>
                    <a:pt x="250" y="14"/>
                  </a:lnTo>
                  <a:lnTo>
                    <a:pt x="255" y="15"/>
                  </a:lnTo>
                  <a:lnTo>
                    <a:pt x="260" y="17"/>
                  </a:lnTo>
                  <a:lnTo>
                    <a:pt x="265" y="18"/>
                  </a:lnTo>
                  <a:lnTo>
                    <a:pt x="268" y="20"/>
                  </a:lnTo>
                  <a:lnTo>
                    <a:pt x="273" y="22"/>
                  </a:lnTo>
                  <a:lnTo>
                    <a:pt x="278" y="23"/>
                  </a:lnTo>
                  <a:lnTo>
                    <a:pt x="281" y="25"/>
                  </a:lnTo>
                  <a:lnTo>
                    <a:pt x="286" y="27"/>
                  </a:lnTo>
                  <a:lnTo>
                    <a:pt x="291" y="28"/>
                  </a:lnTo>
                  <a:lnTo>
                    <a:pt x="295" y="30"/>
                  </a:lnTo>
                  <a:lnTo>
                    <a:pt x="298" y="32"/>
                  </a:lnTo>
                  <a:lnTo>
                    <a:pt x="301" y="33"/>
                  </a:lnTo>
                  <a:lnTo>
                    <a:pt x="304" y="35"/>
                  </a:lnTo>
                  <a:lnTo>
                    <a:pt x="309" y="38"/>
                  </a:lnTo>
                  <a:lnTo>
                    <a:pt x="316" y="41"/>
                  </a:lnTo>
                  <a:lnTo>
                    <a:pt x="321" y="45"/>
                  </a:lnTo>
                  <a:lnTo>
                    <a:pt x="327" y="48"/>
                  </a:lnTo>
                  <a:lnTo>
                    <a:pt x="331" y="51"/>
                  </a:lnTo>
                  <a:lnTo>
                    <a:pt x="336" y="55"/>
                  </a:lnTo>
                  <a:lnTo>
                    <a:pt x="337" y="58"/>
                  </a:lnTo>
                  <a:lnTo>
                    <a:pt x="342" y="61"/>
                  </a:lnTo>
                  <a:lnTo>
                    <a:pt x="344" y="64"/>
                  </a:lnTo>
                  <a:lnTo>
                    <a:pt x="346" y="66"/>
                  </a:lnTo>
                  <a:lnTo>
                    <a:pt x="349" y="71"/>
                  </a:lnTo>
                  <a:lnTo>
                    <a:pt x="349" y="74"/>
                  </a:lnTo>
                  <a:lnTo>
                    <a:pt x="347" y="79"/>
                  </a:lnTo>
                  <a:lnTo>
                    <a:pt x="346" y="84"/>
                  </a:lnTo>
                  <a:lnTo>
                    <a:pt x="344" y="86"/>
                  </a:lnTo>
                  <a:lnTo>
                    <a:pt x="342" y="89"/>
                  </a:lnTo>
                  <a:lnTo>
                    <a:pt x="341" y="92"/>
                  </a:lnTo>
                  <a:lnTo>
                    <a:pt x="337" y="96"/>
                  </a:lnTo>
                  <a:lnTo>
                    <a:pt x="334" y="102"/>
                  </a:lnTo>
                  <a:lnTo>
                    <a:pt x="331" y="107"/>
                  </a:lnTo>
                  <a:lnTo>
                    <a:pt x="327" y="112"/>
                  </a:lnTo>
                  <a:lnTo>
                    <a:pt x="327" y="114"/>
                  </a:lnTo>
                  <a:lnTo>
                    <a:pt x="327" y="117"/>
                  </a:lnTo>
                  <a:lnTo>
                    <a:pt x="329" y="124"/>
                  </a:lnTo>
                  <a:lnTo>
                    <a:pt x="329" y="127"/>
                  </a:lnTo>
                  <a:lnTo>
                    <a:pt x="331" y="130"/>
                  </a:lnTo>
                  <a:lnTo>
                    <a:pt x="332" y="134"/>
                  </a:lnTo>
                  <a:lnTo>
                    <a:pt x="334" y="139"/>
                  </a:lnTo>
                  <a:lnTo>
                    <a:pt x="334" y="142"/>
                  </a:lnTo>
                  <a:lnTo>
                    <a:pt x="336" y="145"/>
                  </a:lnTo>
                  <a:lnTo>
                    <a:pt x="337" y="148"/>
                  </a:lnTo>
                  <a:lnTo>
                    <a:pt x="337" y="153"/>
                  </a:lnTo>
                  <a:lnTo>
                    <a:pt x="339" y="158"/>
                  </a:lnTo>
                  <a:lnTo>
                    <a:pt x="339" y="163"/>
                  </a:lnTo>
                  <a:lnTo>
                    <a:pt x="337" y="168"/>
                  </a:lnTo>
                  <a:lnTo>
                    <a:pt x="336" y="171"/>
                  </a:lnTo>
                  <a:lnTo>
                    <a:pt x="332" y="173"/>
                  </a:lnTo>
                  <a:lnTo>
                    <a:pt x="329" y="173"/>
                  </a:lnTo>
                  <a:lnTo>
                    <a:pt x="326" y="173"/>
                  </a:lnTo>
                  <a:lnTo>
                    <a:pt x="324" y="173"/>
                  </a:lnTo>
                  <a:lnTo>
                    <a:pt x="321" y="173"/>
                  </a:lnTo>
                  <a:lnTo>
                    <a:pt x="318" y="171"/>
                  </a:lnTo>
                  <a:lnTo>
                    <a:pt x="313" y="170"/>
                  </a:lnTo>
                  <a:lnTo>
                    <a:pt x="309" y="168"/>
                  </a:lnTo>
                  <a:lnTo>
                    <a:pt x="306" y="166"/>
                  </a:lnTo>
                  <a:lnTo>
                    <a:pt x="301" y="163"/>
                  </a:lnTo>
                  <a:lnTo>
                    <a:pt x="296" y="162"/>
                  </a:lnTo>
                  <a:lnTo>
                    <a:pt x="293" y="158"/>
                  </a:lnTo>
                  <a:lnTo>
                    <a:pt x="288" y="155"/>
                  </a:lnTo>
                  <a:lnTo>
                    <a:pt x="285" y="153"/>
                  </a:lnTo>
                  <a:lnTo>
                    <a:pt x="280" y="150"/>
                  </a:lnTo>
                  <a:lnTo>
                    <a:pt x="276" y="147"/>
                  </a:lnTo>
                  <a:lnTo>
                    <a:pt x="272" y="143"/>
                  </a:lnTo>
                  <a:lnTo>
                    <a:pt x="270" y="140"/>
                  </a:lnTo>
                  <a:lnTo>
                    <a:pt x="265" y="137"/>
                  </a:lnTo>
                  <a:lnTo>
                    <a:pt x="263" y="135"/>
                  </a:lnTo>
                  <a:lnTo>
                    <a:pt x="260" y="134"/>
                  </a:lnTo>
                  <a:lnTo>
                    <a:pt x="258" y="132"/>
                  </a:lnTo>
                  <a:lnTo>
                    <a:pt x="253" y="125"/>
                  </a:lnTo>
                  <a:lnTo>
                    <a:pt x="249" y="120"/>
                  </a:lnTo>
                  <a:lnTo>
                    <a:pt x="245" y="117"/>
                  </a:lnTo>
                  <a:lnTo>
                    <a:pt x="242" y="114"/>
                  </a:lnTo>
                  <a:lnTo>
                    <a:pt x="239" y="111"/>
                  </a:lnTo>
                  <a:lnTo>
                    <a:pt x="235" y="109"/>
                  </a:lnTo>
                  <a:lnTo>
                    <a:pt x="232" y="106"/>
                  </a:lnTo>
                  <a:lnTo>
                    <a:pt x="229" y="102"/>
                  </a:lnTo>
                  <a:lnTo>
                    <a:pt x="225" y="99"/>
                  </a:lnTo>
                  <a:lnTo>
                    <a:pt x="222" y="97"/>
                  </a:lnTo>
                  <a:lnTo>
                    <a:pt x="217" y="92"/>
                  </a:lnTo>
                  <a:lnTo>
                    <a:pt x="214" y="91"/>
                  </a:lnTo>
                  <a:lnTo>
                    <a:pt x="211" y="88"/>
                  </a:lnTo>
                  <a:lnTo>
                    <a:pt x="207" y="86"/>
                  </a:lnTo>
                  <a:lnTo>
                    <a:pt x="202" y="81"/>
                  </a:lnTo>
                  <a:lnTo>
                    <a:pt x="198" y="78"/>
                  </a:lnTo>
                  <a:lnTo>
                    <a:pt x="194" y="73"/>
                  </a:lnTo>
                  <a:lnTo>
                    <a:pt x="191" y="69"/>
                  </a:lnTo>
                  <a:lnTo>
                    <a:pt x="189" y="68"/>
                  </a:lnTo>
                  <a:lnTo>
                    <a:pt x="191" y="66"/>
                  </a:lnTo>
                  <a:lnTo>
                    <a:pt x="193" y="66"/>
                  </a:lnTo>
                  <a:lnTo>
                    <a:pt x="196" y="68"/>
                  </a:lnTo>
                  <a:lnTo>
                    <a:pt x="201" y="69"/>
                  </a:lnTo>
                  <a:lnTo>
                    <a:pt x="207" y="73"/>
                  </a:lnTo>
                  <a:lnTo>
                    <a:pt x="212" y="74"/>
                  </a:lnTo>
                  <a:lnTo>
                    <a:pt x="217" y="78"/>
                  </a:lnTo>
                  <a:lnTo>
                    <a:pt x="221" y="79"/>
                  </a:lnTo>
                  <a:lnTo>
                    <a:pt x="224" y="81"/>
                  </a:lnTo>
                  <a:lnTo>
                    <a:pt x="225" y="81"/>
                  </a:lnTo>
                  <a:lnTo>
                    <a:pt x="229" y="83"/>
                  </a:lnTo>
                  <a:lnTo>
                    <a:pt x="232" y="86"/>
                  </a:lnTo>
                  <a:lnTo>
                    <a:pt x="237" y="88"/>
                  </a:lnTo>
                  <a:lnTo>
                    <a:pt x="242" y="89"/>
                  </a:lnTo>
                  <a:lnTo>
                    <a:pt x="247" y="92"/>
                  </a:lnTo>
                  <a:lnTo>
                    <a:pt x="252" y="96"/>
                  </a:lnTo>
                  <a:lnTo>
                    <a:pt x="258" y="99"/>
                  </a:lnTo>
                  <a:lnTo>
                    <a:pt x="265" y="102"/>
                  </a:lnTo>
                  <a:lnTo>
                    <a:pt x="270" y="106"/>
                  </a:lnTo>
                  <a:lnTo>
                    <a:pt x="275" y="107"/>
                  </a:lnTo>
                  <a:lnTo>
                    <a:pt x="281" y="111"/>
                  </a:lnTo>
                  <a:lnTo>
                    <a:pt x="286" y="112"/>
                  </a:lnTo>
                  <a:lnTo>
                    <a:pt x="291" y="114"/>
                  </a:lnTo>
                  <a:lnTo>
                    <a:pt x="295" y="115"/>
                  </a:lnTo>
                  <a:lnTo>
                    <a:pt x="298" y="117"/>
                  </a:lnTo>
                  <a:lnTo>
                    <a:pt x="301" y="117"/>
                  </a:lnTo>
                  <a:lnTo>
                    <a:pt x="306" y="119"/>
                  </a:lnTo>
                  <a:lnTo>
                    <a:pt x="309" y="119"/>
                  </a:lnTo>
                  <a:lnTo>
                    <a:pt x="313" y="119"/>
                  </a:lnTo>
                  <a:lnTo>
                    <a:pt x="316" y="117"/>
                  </a:lnTo>
                  <a:lnTo>
                    <a:pt x="313" y="114"/>
                  </a:lnTo>
                  <a:lnTo>
                    <a:pt x="309" y="112"/>
                  </a:lnTo>
                  <a:lnTo>
                    <a:pt x="304" y="111"/>
                  </a:lnTo>
                  <a:lnTo>
                    <a:pt x="299" y="109"/>
                  </a:lnTo>
                  <a:lnTo>
                    <a:pt x="295" y="106"/>
                  </a:lnTo>
                  <a:lnTo>
                    <a:pt x="288" y="104"/>
                  </a:lnTo>
                  <a:lnTo>
                    <a:pt x="285" y="102"/>
                  </a:lnTo>
                  <a:lnTo>
                    <a:pt x="281" y="101"/>
                  </a:lnTo>
                  <a:lnTo>
                    <a:pt x="281" y="97"/>
                  </a:lnTo>
                  <a:lnTo>
                    <a:pt x="281" y="96"/>
                  </a:lnTo>
                  <a:lnTo>
                    <a:pt x="281" y="94"/>
                  </a:lnTo>
                  <a:lnTo>
                    <a:pt x="281" y="91"/>
                  </a:lnTo>
                  <a:lnTo>
                    <a:pt x="281" y="88"/>
                  </a:lnTo>
                  <a:lnTo>
                    <a:pt x="283" y="84"/>
                  </a:lnTo>
                  <a:lnTo>
                    <a:pt x="283" y="79"/>
                  </a:lnTo>
                  <a:lnTo>
                    <a:pt x="283" y="76"/>
                  </a:lnTo>
                  <a:lnTo>
                    <a:pt x="285" y="71"/>
                  </a:lnTo>
                  <a:lnTo>
                    <a:pt x="285" y="68"/>
                  </a:lnTo>
                  <a:lnTo>
                    <a:pt x="286" y="63"/>
                  </a:lnTo>
                  <a:lnTo>
                    <a:pt x="286" y="60"/>
                  </a:lnTo>
                  <a:lnTo>
                    <a:pt x="288" y="56"/>
                  </a:lnTo>
                  <a:lnTo>
                    <a:pt x="291" y="51"/>
                  </a:lnTo>
                  <a:lnTo>
                    <a:pt x="293" y="50"/>
                  </a:lnTo>
                  <a:lnTo>
                    <a:pt x="296" y="50"/>
                  </a:lnTo>
                  <a:lnTo>
                    <a:pt x="299" y="51"/>
                  </a:lnTo>
                  <a:lnTo>
                    <a:pt x="303" y="53"/>
                  </a:lnTo>
                  <a:lnTo>
                    <a:pt x="308" y="55"/>
                  </a:lnTo>
                  <a:lnTo>
                    <a:pt x="311" y="55"/>
                  </a:lnTo>
                  <a:lnTo>
                    <a:pt x="314" y="56"/>
                  </a:lnTo>
                  <a:lnTo>
                    <a:pt x="316" y="55"/>
                  </a:lnTo>
                  <a:lnTo>
                    <a:pt x="316" y="53"/>
                  </a:lnTo>
                  <a:lnTo>
                    <a:pt x="314" y="51"/>
                  </a:lnTo>
                  <a:lnTo>
                    <a:pt x="311" y="50"/>
                  </a:lnTo>
                  <a:lnTo>
                    <a:pt x="308" y="46"/>
                  </a:lnTo>
                  <a:lnTo>
                    <a:pt x="304" y="45"/>
                  </a:lnTo>
                  <a:lnTo>
                    <a:pt x="298" y="43"/>
                  </a:lnTo>
                  <a:lnTo>
                    <a:pt x="293" y="41"/>
                  </a:lnTo>
                  <a:lnTo>
                    <a:pt x="286" y="40"/>
                  </a:lnTo>
                  <a:lnTo>
                    <a:pt x="281" y="38"/>
                  </a:lnTo>
                  <a:lnTo>
                    <a:pt x="278" y="37"/>
                  </a:lnTo>
                  <a:lnTo>
                    <a:pt x="275" y="35"/>
                  </a:lnTo>
                  <a:lnTo>
                    <a:pt x="272" y="33"/>
                  </a:lnTo>
                  <a:lnTo>
                    <a:pt x="268" y="33"/>
                  </a:lnTo>
                  <a:lnTo>
                    <a:pt x="265" y="32"/>
                  </a:lnTo>
                  <a:lnTo>
                    <a:pt x="262" y="32"/>
                  </a:lnTo>
                  <a:lnTo>
                    <a:pt x="258" y="30"/>
                  </a:lnTo>
                  <a:lnTo>
                    <a:pt x="255" y="30"/>
                  </a:lnTo>
                  <a:lnTo>
                    <a:pt x="250" y="28"/>
                  </a:lnTo>
                  <a:lnTo>
                    <a:pt x="247" y="27"/>
                  </a:lnTo>
                  <a:lnTo>
                    <a:pt x="242" y="25"/>
                  </a:lnTo>
                  <a:lnTo>
                    <a:pt x="240" y="25"/>
                  </a:lnTo>
                  <a:lnTo>
                    <a:pt x="237" y="25"/>
                  </a:lnTo>
                  <a:lnTo>
                    <a:pt x="232" y="23"/>
                  </a:lnTo>
                  <a:lnTo>
                    <a:pt x="229" y="22"/>
                  </a:lnTo>
                  <a:lnTo>
                    <a:pt x="224" y="22"/>
                  </a:lnTo>
                  <a:lnTo>
                    <a:pt x="219" y="20"/>
                  </a:lnTo>
                  <a:lnTo>
                    <a:pt x="214" y="20"/>
                  </a:lnTo>
                  <a:lnTo>
                    <a:pt x="209" y="18"/>
                  </a:lnTo>
                  <a:lnTo>
                    <a:pt x="204" y="18"/>
                  </a:lnTo>
                  <a:lnTo>
                    <a:pt x="199" y="17"/>
                  </a:lnTo>
                  <a:lnTo>
                    <a:pt x="194" y="15"/>
                  </a:lnTo>
                  <a:lnTo>
                    <a:pt x="189" y="15"/>
                  </a:lnTo>
                  <a:lnTo>
                    <a:pt x="186" y="15"/>
                  </a:lnTo>
                  <a:lnTo>
                    <a:pt x="181" y="15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5" y="18"/>
                  </a:lnTo>
                  <a:lnTo>
                    <a:pt x="171" y="20"/>
                  </a:lnTo>
                  <a:lnTo>
                    <a:pt x="170" y="25"/>
                  </a:lnTo>
                  <a:lnTo>
                    <a:pt x="166" y="28"/>
                  </a:lnTo>
                  <a:lnTo>
                    <a:pt x="165" y="35"/>
                  </a:lnTo>
                  <a:lnTo>
                    <a:pt x="161" y="41"/>
                  </a:lnTo>
                  <a:lnTo>
                    <a:pt x="160" y="46"/>
                  </a:lnTo>
                  <a:lnTo>
                    <a:pt x="158" y="51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6" y="60"/>
                  </a:lnTo>
                  <a:lnTo>
                    <a:pt x="155" y="64"/>
                  </a:lnTo>
                  <a:lnTo>
                    <a:pt x="153" y="69"/>
                  </a:lnTo>
                  <a:lnTo>
                    <a:pt x="150" y="73"/>
                  </a:lnTo>
                  <a:lnTo>
                    <a:pt x="147" y="79"/>
                  </a:lnTo>
                  <a:lnTo>
                    <a:pt x="145" y="86"/>
                  </a:lnTo>
                  <a:lnTo>
                    <a:pt x="142" y="91"/>
                  </a:lnTo>
                  <a:lnTo>
                    <a:pt x="138" y="97"/>
                  </a:lnTo>
                  <a:lnTo>
                    <a:pt x="135" y="102"/>
                  </a:lnTo>
                  <a:lnTo>
                    <a:pt x="132" y="109"/>
                  </a:lnTo>
                  <a:lnTo>
                    <a:pt x="128" y="114"/>
                  </a:lnTo>
                  <a:lnTo>
                    <a:pt x="125" y="117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20" y="125"/>
                  </a:lnTo>
                  <a:lnTo>
                    <a:pt x="115" y="127"/>
                  </a:lnTo>
                  <a:lnTo>
                    <a:pt x="112" y="132"/>
                  </a:lnTo>
                  <a:lnTo>
                    <a:pt x="107" y="137"/>
                  </a:lnTo>
                  <a:lnTo>
                    <a:pt x="102" y="143"/>
                  </a:lnTo>
                  <a:lnTo>
                    <a:pt x="97" y="150"/>
                  </a:lnTo>
                  <a:lnTo>
                    <a:pt x="96" y="155"/>
                  </a:lnTo>
                  <a:lnTo>
                    <a:pt x="92" y="160"/>
                  </a:lnTo>
                  <a:lnTo>
                    <a:pt x="94" y="163"/>
                  </a:lnTo>
                  <a:lnTo>
                    <a:pt x="94" y="165"/>
                  </a:lnTo>
                  <a:lnTo>
                    <a:pt x="96" y="168"/>
                  </a:lnTo>
                  <a:lnTo>
                    <a:pt x="96" y="170"/>
                  </a:lnTo>
                  <a:lnTo>
                    <a:pt x="97" y="173"/>
                  </a:lnTo>
                  <a:lnTo>
                    <a:pt x="99" y="178"/>
                  </a:lnTo>
                  <a:lnTo>
                    <a:pt x="101" y="181"/>
                  </a:lnTo>
                  <a:lnTo>
                    <a:pt x="104" y="185"/>
                  </a:lnTo>
                  <a:lnTo>
                    <a:pt x="107" y="189"/>
                  </a:lnTo>
                  <a:lnTo>
                    <a:pt x="109" y="193"/>
                  </a:lnTo>
                  <a:lnTo>
                    <a:pt x="110" y="198"/>
                  </a:lnTo>
                  <a:lnTo>
                    <a:pt x="112" y="201"/>
                  </a:lnTo>
                  <a:lnTo>
                    <a:pt x="115" y="204"/>
                  </a:lnTo>
                  <a:lnTo>
                    <a:pt x="120" y="208"/>
                  </a:lnTo>
                  <a:lnTo>
                    <a:pt x="124" y="211"/>
                  </a:lnTo>
                  <a:lnTo>
                    <a:pt x="127" y="209"/>
                  </a:lnTo>
                  <a:lnTo>
                    <a:pt x="133" y="211"/>
                  </a:lnTo>
                  <a:lnTo>
                    <a:pt x="135" y="213"/>
                  </a:lnTo>
                  <a:lnTo>
                    <a:pt x="138" y="213"/>
                  </a:lnTo>
                  <a:lnTo>
                    <a:pt x="142" y="214"/>
                  </a:lnTo>
                  <a:lnTo>
                    <a:pt x="145" y="216"/>
                  </a:lnTo>
                  <a:lnTo>
                    <a:pt x="152" y="217"/>
                  </a:lnTo>
                  <a:lnTo>
                    <a:pt x="156" y="221"/>
                  </a:lnTo>
                  <a:lnTo>
                    <a:pt x="160" y="222"/>
                  </a:lnTo>
                  <a:lnTo>
                    <a:pt x="161" y="222"/>
                  </a:lnTo>
                  <a:lnTo>
                    <a:pt x="161" y="237"/>
                  </a:lnTo>
                  <a:lnTo>
                    <a:pt x="160" y="236"/>
                  </a:lnTo>
                  <a:lnTo>
                    <a:pt x="156" y="234"/>
                  </a:lnTo>
                  <a:lnTo>
                    <a:pt x="152" y="232"/>
                  </a:lnTo>
                  <a:lnTo>
                    <a:pt x="147" y="231"/>
                  </a:lnTo>
                  <a:lnTo>
                    <a:pt x="142" y="229"/>
                  </a:lnTo>
                  <a:lnTo>
                    <a:pt x="137" y="227"/>
                  </a:lnTo>
                  <a:lnTo>
                    <a:pt x="132" y="227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30" y="232"/>
                  </a:lnTo>
                  <a:lnTo>
                    <a:pt x="130" y="236"/>
                  </a:lnTo>
                  <a:lnTo>
                    <a:pt x="132" y="239"/>
                  </a:lnTo>
                  <a:lnTo>
                    <a:pt x="132" y="242"/>
                  </a:lnTo>
                  <a:lnTo>
                    <a:pt x="133" y="245"/>
                  </a:lnTo>
                  <a:lnTo>
                    <a:pt x="132" y="249"/>
                  </a:lnTo>
                  <a:lnTo>
                    <a:pt x="132" y="250"/>
                  </a:lnTo>
                  <a:lnTo>
                    <a:pt x="127" y="252"/>
                  </a:lnTo>
                  <a:lnTo>
                    <a:pt x="122" y="252"/>
                  </a:lnTo>
                  <a:lnTo>
                    <a:pt x="117" y="252"/>
                  </a:lnTo>
                  <a:lnTo>
                    <a:pt x="115" y="254"/>
                  </a:lnTo>
                  <a:lnTo>
                    <a:pt x="115" y="255"/>
                  </a:lnTo>
                  <a:lnTo>
                    <a:pt x="115" y="260"/>
                  </a:lnTo>
                  <a:lnTo>
                    <a:pt x="115" y="264"/>
                  </a:lnTo>
                  <a:lnTo>
                    <a:pt x="117" y="267"/>
                  </a:lnTo>
                  <a:lnTo>
                    <a:pt x="119" y="270"/>
                  </a:lnTo>
                  <a:lnTo>
                    <a:pt x="120" y="272"/>
                  </a:lnTo>
                  <a:lnTo>
                    <a:pt x="120" y="273"/>
                  </a:lnTo>
                  <a:lnTo>
                    <a:pt x="122" y="273"/>
                  </a:lnTo>
                  <a:lnTo>
                    <a:pt x="124" y="270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5" y="262"/>
                  </a:lnTo>
                  <a:lnTo>
                    <a:pt x="138" y="260"/>
                  </a:lnTo>
                  <a:lnTo>
                    <a:pt x="142" y="257"/>
                  </a:lnTo>
                  <a:lnTo>
                    <a:pt x="145" y="254"/>
                  </a:lnTo>
                  <a:lnTo>
                    <a:pt x="148" y="252"/>
                  </a:lnTo>
                  <a:lnTo>
                    <a:pt x="150" y="249"/>
                  </a:lnTo>
                  <a:lnTo>
                    <a:pt x="155" y="247"/>
                  </a:lnTo>
                  <a:lnTo>
                    <a:pt x="158" y="244"/>
                  </a:lnTo>
                  <a:lnTo>
                    <a:pt x="160" y="244"/>
                  </a:lnTo>
                  <a:lnTo>
                    <a:pt x="165" y="254"/>
                  </a:lnTo>
                  <a:lnTo>
                    <a:pt x="163" y="255"/>
                  </a:lnTo>
                  <a:lnTo>
                    <a:pt x="158" y="259"/>
                  </a:lnTo>
                  <a:lnTo>
                    <a:pt x="155" y="262"/>
                  </a:lnTo>
                  <a:lnTo>
                    <a:pt x="152" y="265"/>
                  </a:lnTo>
                  <a:lnTo>
                    <a:pt x="148" y="268"/>
                  </a:lnTo>
                  <a:lnTo>
                    <a:pt x="143" y="273"/>
                  </a:lnTo>
                  <a:lnTo>
                    <a:pt x="138" y="277"/>
                  </a:lnTo>
                  <a:lnTo>
                    <a:pt x="133" y="282"/>
                  </a:lnTo>
                  <a:lnTo>
                    <a:pt x="128" y="287"/>
                  </a:lnTo>
                  <a:lnTo>
                    <a:pt x="124" y="291"/>
                  </a:lnTo>
                  <a:lnTo>
                    <a:pt x="119" y="296"/>
                  </a:lnTo>
                  <a:lnTo>
                    <a:pt x="112" y="301"/>
                  </a:lnTo>
                  <a:lnTo>
                    <a:pt x="107" y="306"/>
                  </a:lnTo>
                  <a:lnTo>
                    <a:pt x="102" y="311"/>
                  </a:lnTo>
                  <a:lnTo>
                    <a:pt x="99" y="314"/>
                  </a:lnTo>
                  <a:lnTo>
                    <a:pt x="96" y="318"/>
                  </a:lnTo>
                  <a:lnTo>
                    <a:pt x="92" y="321"/>
                  </a:lnTo>
                  <a:lnTo>
                    <a:pt x="89" y="326"/>
                  </a:lnTo>
                  <a:lnTo>
                    <a:pt x="86" y="329"/>
                  </a:lnTo>
                  <a:lnTo>
                    <a:pt x="82" y="334"/>
                  </a:lnTo>
                  <a:lnTo>
                    <a:pt x="79" y="339"/>
                  </a:lnTo>
                  <a:lnTo>
                    <a:pt x="76" y="344"/>
                  </a:lnTo>
                  <a:lnTo>
                    <a:pt x="73" y="349"/>
                  </a:lnTo>
                  <a:lnTo>
                    <a:pt x="69" y="356"/>
                  </a:lnTo>
                  <a:lnTo>
                    <a:pt x="66" y="361"/>
                  </a:lnTo>
                  <a:lnTo>
                    <a:pt x="63" y="367"/>
                  </a:lnTo>
                  <a:lnTo>
                    <a:pt x="59" y="372"/>
                  </a:lnTo>
                  <a:lnTo>
                    <a:pt x="56" y="379"/>
                  </a:lnTo>
                  <a:lnTo>
                    <a:pt x="53" y="385"/>
                  </a:lnTo>
                  <a:lnTo>
                    <a:pt x="50" y="390"/>
                  </a:lnTo>
                  <a:lnTo>
                    <a:pt x="46" y="397"/>
                  </a:lnTo>
                  <a:lnTo>
                    <a:pt x="43" y="402"/>
                  </a:lnTo>
                  <a:lnTo>
                    <a:pt x="40" y="407"/>
                  </a:lnTo>
                  <a:lnTo>
                    <a:pt x="38" y="413"/>
                  </a:lnTo>
                  <a:lnTo>
                    <a:pt x="35" y="418"/>
                  </a:lnTo>
                  <a:lnTo>
                    <a:pt x="33" y="423"/>
                  </a:lnTo>
                  <a:lnTo>
                    <a:pt x="30" y="428"/>
                  </a:lnTo>
                  <a:lnTo>
                    <a:pt x="28" y="431"/>
                  </a:lnTo>
                  <a:lnTo>
                    <a:pt x="27" y="435"/>
                  </a:lnTo>
                  <a:lnTo>
                    <a:pt x="25" y="440"/>
                  </a:lnTo>
                  <a:lnTo>
                    <a:pt x="23" y="441"/>
                  </a:lnTo>
                  <a:lnTo>
                    <a:pt x="22" y="444"/>
                  </a:lnTo>
                  <a:lnTo>
                    <a:pt x="20" y="448"/>
                  </a:lnTo>
                  <a:lnTo>
                    <a:pt x="20" y="449"/>
                  </a:lnTo>
                  <a:lnTo>
                    <a:pt x="4" y="456"/>
                  </a:lnTo>
                  <a:lnTo>
                    <a:pt x="0" y="448"/>
                  </a:lnTo>
                  <a:lnTo>
                    <a:pt x="0" y="446"/>
                  </a:lnTo>
                  <a:lnTo>
                    <a:pt x="4" y="443"/>
                  </a:lnTo>
                  <a:lnTo>
                    <a:pt x="4" y="441"/>
                  </a:lnTo>
                  <a:lnTo>
                    <a:pt x="5" y="438"/>
                  </a:lnTo>
                  <a:lnTo>
                    <a:pt x="7" y="435"/>
                  </a:lnTo>
                  <a:lnTo>
                    <a:pt x="8" y="431"/>
                  </a:lnTo>
                  <a:lnTo>
                    <a:pt x="10" y="426"/>
                  </a:lnTo>
                  <a:lnTo>
                    <a:pt x="12" y="421"/>
                  </a:lnTo>
                  <a:lnTo>
                    <a:pt x="15" y="416"/>
                  </a:lnTo>
                  <a:lnTo>
                    <a:pt x="18" y="412"/>
                  </a:lnTo>
                  <a:lnTo>
                    <a:pt x="20" y="407"/>
                  </a:lnTo>
                  <a:lnTo>
                    <a:pt x="23" y="402"/>
                  </a:lnTo>
                  <a:lnTo>
                    <a:pt x="25" y="397"/>
                  </a:lnTo>
                  <a:lnTo>
                    <a:pt x="28" y="390"/>
                  </a:lnTo>
                  <a:lnTo>
                    <a:pt x="31" y="385"/>
                  </a:lnTo>
                  <a:lnTo>
                    <a:pt x="33" y="379"/>
                  </a:lnTo>
                  <a:lnTo>
                    <a:pt x="36" y="374"/>
                  </a:lnTo>
                  <a:lnTo>
                    <a:pt x="40" y="369"/>
                  </a:lnTo>
                  <a:lnTo>
                    <a:pt x="41" y="364"/>
                  </a:lnTo>
                  <a:lnTo>
                    <a:pt x="45" y="359"/>
                  </a:lnTo>
                  <a:lnTo>
                    <a:pt x="46" y="352"/>
                  </a:lnTo>
                  <a:lnTo>
                    <a:pt x="50" y="349"/>
                  </a:lnTo>
                  <a:lnTo>
                    <a:pt x="51" y="342"/>
                  </a:lnTo>
                  <a:lnTo>
                    <a:pt x="53" y="339"/>
                  </a:lnTo>
                  <a:lnTo>
                    <a:pt x="55" y="336"/>
                  </a:lnTo>
                  <a:lnTo>
                    <a:pt x="56" y="331"/>
                  </a:lnTo>
                  <a:lnTo>
                    <a:pt x="58" y="328"/>
                  </a:lnTo>
                  <a:lnTo>
                    <a:pt x="59" y="326"/>
                  </a:lnTo>
                  <a:lnTo>
                    <a:pt x="59" y="323"/>
                  </a:lnTo>
                  <a:lnTo>
                    <a:pt x="61" y="323"/>
                  </a:lnTo>
                  <a:lnTo>
                    <a:pt x="61" y="318"/>
                  </a:lnTo>
                  <a:lnTo>
                    <a:pt x="63" y="314"/>
                  </a:lnTo>
                  <a:lnTo>
                    <a:pt x="63" y="308"/>
                  </a:lnTo>
                  <a:lnTo>
                    <a:pt x="64" y="303"/>
                  </a:lnTo>
                  <a:lnTo>
                    <a:pt x="64" y="300"/>
                  </a:lnTo>
                  <a:lnTo>
                    <a:pt x="64" y="296"/>
                  </a:lnTo>
                  <a:lnTo>
                    <a:pt x="64" y="293"/>
                  </a:lnTo>
                  <a:lnTo>
                    <a:pt x="64" y="290"/>
                  </a:lnTo>
                  <a:lnTo>
                    <a:pt x="64" y="285"/>
                  </a:lnTo>
                  <a:lnTo>
                    <a:pt x="66" y="282"/>
                  </a:lnTo>
                  <a:lnTo>
                    <a:pt x="66" y="278"/>
                  </a:lnTo>
                  <a:lnTo>
                    <a:pt x="66" y="275"/>
                  </a:lnTo>
                  <a:lnTo>
                    <a:pt x="66" y="272"/>
                  </a:lnTo>
                  <a:lnTo>
                    <a:pt x="66" y="268"/>
                  </a:lnTo>
                  <a:lnTo>
                    <a:pt x="66" y="264"/>
                  </a:lnTo>
                  <a:lnTo>
                    <a:pt x="68" y="260"/>
                  </a:lnTo>
                  <a:lnTo>
                    <a:pt x="68" y="257"/>
                  </a:lnTo>
                  <a:lnTo>
                    <a:pt x="68" y="254"/>
                  </a:lnTo>
                  <a:lnTo>
                    <a:pt x="68" y="250"/>
                  </a:lnTo>
                  <a:lnTo>
                    <a:pt x="68" y="247"/>
                  </a:lnTo>
                  <a:lnTo>
                    <a:pt x="68" y="240"/>
                  </a:lnTo>
                  <a:lnTo>
                    <a:pt x="68" y="237"/>
                  </a:lnTo>
                  <a:lnTo>
                    <a:pt x="68" y="232"/>
                  </a:lnTo>
                  <a:lnTo>
                    <a:pt x="69" y="229"/>
                  </a:lnTo>
                  <a:lnTo>
                    <a:pt x="68" y="224"/>
                  </a:lnTo>
                  <a:lnTo>
                    <a:pt x="66" y="219"/>
                  </a:lnTo>
                  <a:lnTo>
                    <a:pt x="64" y="214"/>
                  </a:lnTo>
                  <a:lnTo>
                    <a:pt x="64" y="209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59" y="199"/>
                  </a:lnTo>
                  <a:lnTo>
                    <a:pt x="59" y="198"/>
                  </a:lnTo>
                  <a:lnTo>
                    <a:pt x="59" y="175"/>
                  </a:lnTo>
                  <a:lnTo>
                    <a:pt x="59" y="176"/>
                  </a:lnTo>
                  <a:lnTo>
                    <a:pt x="63" y="180"/>
                  </a:lnTo>
                  <a:lnTo>
                    <a:pt x="63" y="181"/>
                  </a:lnTo>
                  <a:lnTo>
                    <a:pt x="64" y="185"/>
                  </a:lnTo>
                  <a:lnTo>
                    <a:pt x="66" y="189"/>
                  </a:lnTo>
                  <a:lnTo>
                    <a:pt x="69" y="193"/>
                  </a:lnTo>
                  <a:lnTo>
                    <a:pt x="71" y="196"/>
                  </a:lnTo>
                  <a:lnTo>
                    <a:pt x="73" y="199"/>
                  </a:lnTo>
                  <a:lnTo>
                    <a:pt x="74" y="203"/>
                  </a:lnTo>
                  <a:lnTo>
                    <a:pt x="76" y="206"/>
                  </a:lnTo>
                  <a:lnTo>
                    <a:pt x="78" y="209"/>
                  </a:lnTo>
                  <a:lnTo>
                    <a:pt x="79" y="213"/>
                  </a:lnTo>
                  <a:lnTo>
                    <a:pt x="79" y="216"/>
                  </a:lnTo>
                  <a:lnTo>
                    <a:pt x="82" y="219"/>
                  </a:lnTo>
                  <a:lnTo>
                    <a:pt x="82" y="224"/>
                  </a:lnTo>
                  <a:lnTo>
                    <a:pt x="82" y="229"/>
                  </a:lnTo>
                  <a:lnTo>
                    <a:pt x="82" y="232"/>
                  </a:lnTo>
                  <a:lnTo>
                    <a:pt x="82" y="236"/>
                  </a:lnTo>
                  <a:lnTo>
                    <a:pt x="82" y="239"/>
                  </a:lnTo>
                  <a:lnTo>
                    <a:pt x="84" y="242"/>
                  </a:lnTo>
                  <a:lnTo>
                    <a:pt x="84" y="247"/>
                  </a:lnTo>
                  <a:lnTo>
                    <a:pt x="84" y="252"/>
                  </a:lnTo>
                  <a:lnTo>
                    <a:pt x="84" y="254"/>
                  </a:lnTo>
                  <a:lnTo>
                    <a:pt x="86" y="255"/>
                  </a:lnTo>
                  <a:lnTo>
                    <a:pt x="89" y="252"/>
                  </a:lnTo>
                  <a:lnTo>
                    <a:pt x="96" y="249"/>
                  </a:lnTo>
                  <a:lnTo>
                    <a:pt x="99" y="244"/>
                  </a:lnTo>
                  <a:lnTo>
                    <a:pt x="99" y="240"/>
                  </a:lnTo>
                  <a:lnTo>
                    <a:pt x="96" y="236"/>
                  </a:lnTo>
                  <a:lnTo>
                    <a:pt x="91" y="231"/>
                  </a:lnTo>
                  <a:lnTo>
                    <a:pt x="87" y="227"/>
                  </a:lnTo>
                  <a:lnTo>
                    <a:pt x="89" y="224"/>
                  </a:lnTo>
                  <a:lnTo>
                    <a:pt x="94" y="221"/>
                  </a:lnTo>
                  <a:lnTo>
                    <a:pt x="99" y="217"/>
                  </a:lnTo>
                  <a:lnTo>
                    <a:pt x="102" y="214"/>
                  </a:lnTo>
                  <a:lnTo>
                    <a:pt x="105" y="211"/>
                  </a:lnTo>
                  <a:lnTo>
                    <a:pt x="102" y="208"/>
                  </a:lnTo>
                  <a:lnTo>
                    <a:pt x="101" y="204"/>
                  </a:lnTo>
                  <a:lnTo>
                    <a:pt x="97" y="199"/>
                  </a:lnTo>
                  <a:lnTo>
                    <a:pt x="92" y="196"/>
                  </a:lnTo>
                  <a:lnTo>
                    <a:pt x="89" y="191"/>
                  </a:lnTo>
                  <a:lnTo>
                    <a:pt x="84" y="185"/>
                  </a:lnTo>
                  <a:lnTo>
                    <a:pt x="79" y="181"/>
                  </a:lnTo>
                  <a:lnTo>
                    <a:pt x="76" y="178"/>
                  </a:lnTo>
                  <a:lnTo>
                    <a:pt x="71" y="173"/>
                  </a:lnTo>
                  <a:lnTo>
                    <a:pt x="68" y="170"/>
                  </a:lnTo>
                  <a:lnTo>
                    <a:pt x="63" y="165"/>
                  </a:lnTo>
                  <a:lnTo>
                    <a:pt x="59" y="162"/>
                  </a:lnTo>
                  <a:lnTo>
                    <a:pt x="55" y="158"/>
                  </a:lnTo>
                  <a:lnTo>
                    <a:pt x="51" y="157"/>
                  </a:lnTo>
                  <a:lnTo>
                    <a:pt x="50" y="155"/>
                  </a:lnTo>
                  <a:lnTo>
                    <a:pt x="31" y="129"/>
                  </a:lnTo>
                  <a:lnTo>
                    <a:pt x="31" y="12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32513" y="3743325"/>
              <a:ext cx="57150" cy="1952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13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4" y="34"/>
                </a:cxn>
                <a:cxn ang="0">
                  <a:pos x="4" y="44"/>
                </a:cxn>
                <a:cxn ang="0">
                  <a:pos x="5" y="54"/>
                </a:cxn>
                <a:cxn ang="0">
                  <a:pos x="5" y="64"/>
                </a:cxn>
                <a:cxn ang="0">
                  <a:pos x="5" y="74"/>
                </a:cxn>
                <a:cxn ang="0">
                  <a:pos x="5" y="84"/>
                </a:cxn>
                <a:cxn ang="0">
                  <a:pos x="5" y="94"/>
                </a:cxn>
                <a:cxn ang="0">
                  <a:pos x="4" y="102"/>
                </a:cxn>
                <a:cxn ang="0">
                  <a:pos x="4" y="110"/>
                </a:cxn>
                <a:cxn ang="0">
                  <a:pos x="2" y="118"/>
                </a:cxn>
                <a:cxn ang="0">
                  <a:pos x="22" y="123"/>
                </a:cxn>
                <a:cxn ang="0">
                  <a:pos x="22" y="120"/>
                </a:cxn>
                <a:cxn ang="0">
                  <a:pos x="23" y="113"/>
                </a:cxn>
                <a:cxn ang="0">
                  <a:pos x="25" y="104"/>
                </a:cxn>
                <a:cxn ang="0">
                  <a:pos x="27" y="92"/>
                </a:cxn>
                <a:cxn ang="0">
                  <a:pos x="27" y="87"/>
                </a:cxn>
                <a:cxn ang="0">
                  <a:pos x="28" y="80"/>
                </a:cxn>
                <a:cxn ang="0">
                  <a:pos x="30" y="67"/>
                </a:cxn>
                <a:cxn ang="0">
                  <a:pos x="32" y="56"/>
                </a:cxn>
                <a:cxn ang="0">
                  <a:pos x="33" y="48"/>
                </a:cxn>
                <a:cxn ang="0">
                  <a:pos x="35" y="41"/>
                </a:cxn>
                <a:cxn ang="0">
                  <a:pos x="36" y="33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0"/>
                </a:cxn>
                <a:cxn ang="0">
                  <a:pos x="2" y="8"/>
                </a:cxn>
              </a:cxnLst>
              <a:rect l="0" t="0" r="r" b="b"/>
              <a:pathLst>
                <a:path w="36" h="123">
                  <a:moveTo>
                    <a:pt x="2" y="8"/>
                  </a:moveTo>
                  <a:lnTo>
                    <a:pt x="2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0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4"/>
                  </a:lnTo>
                  <a:lnTo>
                    <a:pt x="4" y="39"/>
                  </a:lnTo>
                  <a:lnTo>
                    <a:pt x="4" y="44"/>
                  </a:lnTo>
                  <a:lnTo>
                    <a:pt x="4" y="49"/>
                  </a:lnTo>
                  <a:lnTo>
                    <a:pt x="5" y="54"/>
                  </a:lnTo>
                  <a:lnTo>
                    <a:pt x="5" y="59"/>
                  </a:lnTo>
                  <a:lnTo>
                    <a:pt x="5" y="64"/>
                  </a:lnTo>
                  <a:lnTo>
                    <a:pt x="5" y="69"/>
                  </a:lnTo>
                  <a:lnTo>
                    <a:pt x="5" y="74"/>
                  </a:lnTo>
                  <a:lnTo>
                    <a:pt x="5" y="79"/>
                  </a:lnTo>
                  <a:lnTo>
                    <a:pt x="5" y="84"/>
                  </a:lnTo>
                  <a:lnTo>
                    <a:pt x="5" y="89"/>
                  </a:lnTo>
                  <a:lnTo>
                    <a:pt x="5" y="94"/>
                  </a:lnTo>
                  <a:lnTo>
                    <a:pt x="5" y="99"/>
                  </a:lnTo>
                  <a:lnTo>
                    <a:pt x="4" y="102"/>
                  </a:lnTo>
                  <a:lnTo>
                    <a:pt x="4" y="107"/>
                  </a:lnTo>
                  <a:lnTo>
                    <a:pt x="4" y="110"/>
                  </a:lnTo>
                  <a:lnTo>
                    <a:pt x="4" y="113"/>
                  </a:lnTo>
                  <a:lnTo>
                    <a:pt x="2" y="118"/>
                  </a:lnTo>
                  <a:lnTo>
                    <a:pt x="0" y="123"/>
                  </a:lnTo>
                  <a:lnTo>
                    <a:pt x="22" y="123"/>
                  </a:lnTo>
                  <a:lnTo>
                    <a:pt x="22" y="122"/>
                  </a:lnTo>
                  <a:lnTo>
                    <a:pt x="22" y="120"/>
                  </a:lnTo>
                  <a:lnTo>
                    <a:pt x="22" y="117"/>
                  </a:lnTo>
                  <a:lnTo>
                    <a:pt x="23" y="113"/>
                  </a:lnTo>
                  <a:lnTo>
                    <a:pt x="23" y="108"/>
                  </a:lnTo>
                  <a:lnTo>
                    <a:pt x="25" y="104"/>
                  </a:lnTo>
                  <a:lnTo>
                    <a:pt x="25" y="99"/>
                  </a:lnTo>
                  <a:lnTo>
                    <a:pt x="27" y="92"/>
                  </a:lnTo>
                  <a:lnTo>
                    <a:pt x="27" y="89"/>
                  </a:lnTo>
                  <a:lnTo>
                    <a:pt x="27" y="87"/>
                  </a:lnTo>
                  <a:lnTo>
                    <a:pt x="27" y="82"/>
                  </a:lnTo>
                  <a:lnTo>
                    <a:pt x="28" y="80"/>
                  </a:lnTo>
                  <a:lnTo>
                    <a:pt x="28" y="74"/>
                  </a:lnTo>
                  <a:lnTo>
                    <a:pt x="30" y="67"/>
                  </a:lnTo>
                  <a:lnTo>
                    <a:pt x="30" y="62"/>
                  </a:lnTo>
                  <a:lnTo>
                    <a:pt x="32" y="56"/>
                  </a:lnTo>
                  <a:lnTo>
                    <a:pt x="33" y="53"/>
                  </a:lnTo>
                  <a:lnTo>
                    <a:pt x="33" y="48"/>
                  </a:lnTo>
                  <a:lnTo>
                    <a:pt x="35" y="44"/>
                  </a:lnTo>
                  <a:lnTo>
                    <a:pt x="35" y="41"/>
                  </a:lnTo>
                  <a:lnTo>
                    <a:pt x="35" y="36"/>
                  </a:lnTo>
                  <a:lnTo>
                    <a:pt x="36" y="33"/>
                  </a:lnTo>
                  <a:lnTo>
                    <a:pt x="36" y="28"/>
                  </a:lnTo>
                  <a:lnTo>
                    <a:pt x="36" y="25"/>
                  </a:lnTo>
                  <a:lnTo>
                    <a:pt x="36" y="21"/>
                  </a:lnTo>
                  <a:lnTo>
                    <a:pt x="36" y="18"/>
                  </a:lnTo>
                  <a:lnTo>
                    <a:pt x="36" y="13"/>
                  </a:lnTo>
                  <a:lnTo>
                    <a:pt x="36" y="10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584950" y="3500438"/>
              <a:ext cx="247650" cy="177800"/>
            </a:xfrm>
            <a:custGeom>
              <a:avLst/>
              <a:gdLst/>
              <a:ahLst/>
              <a:cxnLst>
                <a:cxn ang="0">
                  <a:pos x="149" y="30"/>
                </a:cxn>
                <a:cxn ang="0">
                  <a:pos x="139" y="39"/>
                </a:cxn>
                <a:cxn ang="0">
                  <a:pos x="136" y="53"/>
                </a:cxn>
                <a:cxn ang="0">
                  <a:pos x="130" y="61"/>
                </a:cxn>
                <a:cxn ang="0">
                  <a:pos x="120" y="71"/>
                </a:cxn>
                <a:cxn ang="0">
                  <a:pos x="110" y="81"/>
                </a:cxn>
                <a:cxn ang="0">
                  <a:pos x="100" y="90"/>
                </a:cxn>
                <a:cxn ang="0">
                  <a:pos x="90" y="95"/>
                </a:cxn>
                <a:cxn ang="0">
                  <a:pos x="79" y="102"/>
                </a:cxn>
                <a:cxn ang="0">
                  <a:pos x="67" y="107"/>
                </a:cxn>
                <a:cxn ang="0">
                  <a:pos x="59" y="112"/>
                </a:cxn>
                <a:cxn ang="0">
                  <a:pos x="51" y="107"/>
                </a:cxn>
                <a:cxn ang="0">
                  <a:pos x="39" y="97"/>
                </a:cxn>
                <a:cxn ang="0">
                  <a:pos x="24" y="85"/>
                </a:cxn>
                <a:cxn ang="0">
                  <a:pos x="11" y="72"/>
                </a:cxn>
                <a:cxn ang="0">
                  <a:pos x="3" y="62"/>
                </a:cxn>
                <a:cxn ang="0">
                  <a:pos x="0" y="54"/>
                </a:cxn>
                <a:cxn ang="0">
                  <a:pos x="3" y="41"/>
                </a:cxn>
                <a:cxn ang="0">
                  <a:pos x="10" y="28"/>
                </a:cxn>
                <a:cxn ang="0">
                  <a:pos x="15" y="13"/>
                </a:cxn>
                <a:cxn ang="0">
                  <a:pos x="18" y="5"/>
                </a:cxn>
                <a:cxn ang="0">
                  <a:pos x="19" y="0"/>
                </a:cxn>
                <a:cxn ang="0">
                  <a:pos x="28" y="7"/>
                </a:cxn>
                <a:cxn ang="0">
                  <a:pos x="24" y="10"/>
                </a:cxn>
                <a:cxn ang="0">
                  <a:pos x="21" y="20"/>
                </a:cxn>
                <a:cxn ang="0">
                  <a:pos x="19" y="33"/>
                </a:cxn>
                <a:cxn ang="0">
                  <a:pos x="18" y="44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41" y="82"/>
                </a:cxn>
                <a:cxn ang="0">
                  <a:pos x="54" y="92"/>
                </a:cxn>
                <a:cxn ang="0">
                  <a:pos x="62" y="82"/>
                </a:cxn>
                <a:cxn ang="0">
                  <a:pos x="77" y="67"/>
                </a:cxn>
                <a:cxn ang="0">
                  <a:pos x="84" y="62"/>
                </a:cxn>
                <a:cxn ang="0">
                  <a:pos x="93" y="66"/>
                </a:cxn>
                <a:cxn ang="0">
                  <a:pos x="103" y="67"/>
                </a:cxn>
                <a:cxn ang="0">
                  <a:pos x="107" y="61"/>
                </a:cxn>
                <a:cxn ang="0">
                  <a:pos x="110" y="51"/>
                </a:cxn>
                <a:cxn ang="0">
                  <a:pos x="112" y="41"/>
                </a:cxn>
                <a:cxn ang="0">
                  <a:pos x="115" y="30"/>
                </a:cxn>
                <a:cxn ang="0">
                  <a:pos x="120" y="23"/>
                </a:cxn>
                <a:cxn ang="0">
                  <a:pos x="130" y="11"/>
                </a:cxn>
                <a:cxn ang="0">
                  <a:pos x="136" y="7"/>
                </a:cxn>
              </a:cxnLst>
              <a:rect l="0" t="0" r="r" b="b"/>
              <a:pathLst>
                <a:path w="156" h="112">
                  <a:moveTo>
                    <a:pt x="156" y="25"/>
                  </a:moveTo>
                  <a:lnTo>
                    <a:pt x="154" y="25"/>
                  </a:lnTo>
                  <a:lnTo>
                    <a:pt x="149" y="30"/>
                  </a:lnTo>
                  <a:lnTo>
                    <a:pt x="143" y="33"/>
                  </a:lnTo>
                  <a:lnTo>
                    <a:pt x="141" y="38"/>
                  </a:lnTo>
                  <a:lnTo>
                    <a:pt x="139" y="39"/>
                  </a:lnTo>
                  <a:lnTo>
                    <a:pt x="139" y="44"/>
                  </a:lnTo>
                  <a:lnTo>
                    <a:pt x="138" y="49"/>
                  </a:lnTo>
                  <a:lnTo>
                    <a:pt x="136" y="53"/>
                  </a:lnTo>
                  <a:lnTo>
                    <a:pt x="135" y="54"/>
                  </a:lnTo>
                  <a:lnTo>
                    <a:pt x="133" y="57"/>
                  </a:lnTo>
                  <a:lnTo>
                    <a:pt x="130" y="61"/>
                  </a:lnTo>
                  <a:lnTo>
                    <a:pt x="125" y="66"/>
                  </a:lnTo>
                  <a:lnTo>
                    <a:pt x="123" y="69"/>
                  </a:lnTo>
                  <a:lnTo>
                    <a:pt x="120" y="71"/>
                  </a:lnTo>
                  <a:lnTo>
                    <a:pt x="116" y="74"/>
                  </a:lnTo>
                  <a:lnTo>
                    <a:pt x="113" y="77"/>
                  </a:lnTo>
                  <a:lnTo>
                    <a:pt x="110" y="81"/>
                  </a:lnTo>
                  <a:lnTo>
                    <a:pt x="107" y="84"/>
                  </a:lnTo>
                  <a:lnTo>
                    <a:pt x="103" y="85"/>
                  </a:lnTo>
                  <a:lnTo>
                    <a:pt x="100" y="90"/>
                  </a:lnTo>
                  <a:lnTo>
                    <a:pt x="97" y="92"/>
                  </a:lnTo>
                  <a:lnTo>
                    <a:pt x="93" y="94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0"/>
                  </a:lnTo>
                  <a:lnTo>
                    <a:pt x="79" y="102"/>
                  </a:lnTo>
                  <a:lnTo>
                    <a:pt x="77" y="104"/>
                  </a:lnTo>
                  <a:lnTo>
                    <a:pt x="74" y="105"/>
                  </a:lnTo>
                  <a:lnTo>
                    <a:pt x="67" y="107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12"/>
                  </a:lnTo>
                  <a:lnTo>
                    <a:pt x="57" y="110"/>
                  </a:lnTo>
                  <a:lnTo>
                    <a:pt x="54" y="108"/>
                  </a:lnTo>
                  <a:lnTo>
                    <a:pt x="51" y="107"/>
                  </a:lnTo>
                  <a:lnTo>
                    <a:pt x="49" y="105"/>
                  </a:lnTo>
                  <a:lnTo>
                    <a:pt x="44" y="100"/>
                  </a:lnTo>
                  <a:lnTo>
                    <a:pt x="39" y="97"/>
                  </a:lnTo>
                  <a:lnTo>
                    <a:pt x="34" y="94"/>
                  </a:lnTo>
                  <a:lnTo>
                    <a:pt x="31" y="90"/>
                  </a:lnTo>
                  <a:lnTo>
                    <a:pt x="24" y="85"/>
                  </a:lnTo>
                  <a:lnTo>
                    <a:pt x="19" y="81"/>
                  </a:lnTo>
                  <a:lnTo>
                    <a:pt x="15" y="76"/>
                  </a:lnTo>
                  <a:lnTo>
                    <a:pt x="11" y="72"/>
                  </a:lnTo>
                  <a:lnTo>
                    <a:pt x="8" y="69"/>
                  </a:lnTo>
                  <a:lnTo>
                    <a:pt x="5" y="66"/>
                  </a:lnTo>
                  <a:lnTo>
                    <a:pt x="3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8"/>
                  </a:lnTo>
                  <a:lnTo>
                    <a:pt x="3" y="41"/>
                  </a:lnTo>
                  <a:lnTo>
                    <a:pt x="5" y="38"/>
                  </a:lnTo>
                  <a:lnTo>
                    <a:pt x="6" y="33"/>
                  </a:lnTo>
                  <a:lnTo>
                    <a:pt x="10" y="28"/>
                  </a:lnTo>
                  <a:lnTo>
                    <a:pt x="11" y="23"/>
                  </a:lnTo>
                  <a:lnTo>
                    <a:pt x="13" y="18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6" y="3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5"/>
                  </a:lnTo>
                  <a:lnTo>
                    <a:pt x="23" y="16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8" y="36"/>
                  </a:lnTo>
                  <a:lnTo>
                    <a:pt x="18" y="41"/>
                  </a:lnTo>
                  <a:lnTo>
                    <a:pt x="18" y="44"/>
                  </a:lnTo>
                  <a:lnTo>
                    <a:pt x="16" y="48"/>
                  </a:lnTo>
                  <a:lnTo>
                    <a:pt x="16" y="51"/>
                  </a:lnTo>
                  <a:lnTo>
                    <a:pt x="18" y="54"/>
                  </a:lnTo>
                  <a:lnTo>
                    <a:pt x="18" y="57"/>
                  </a:lnTo>
                  <a:lnTo>
                    <a:pt x="19" y="61"/>
                  </a:lnTo>
                  <a:lnTo>
                    <a:pt x="24" y="66"/>
                  </a:lnTo>
                  <a:lnTo>
                    <a:pt x="29" y="71"/>
                  </a:lnTo>
                  <a:lnTo>
                    <a:pt x="36" y="77"/>
                  </a:lnTo>
                  <a:lnTo>
                    <a:pt x="41" y="82"/>
                  </a:lnTo>
                  <a:lnTo>
                    <a:pt x="46" y="87"/>
                  </a:lnTo>
                  <a:lnTo>
                    <a:pt x="51" y="90"/>
                  </a:lnTo>
                  <a:lnTo>
                    <a:pt x="54" y="92"/>
                  </a:lnTo>
                  <a:lnTo>
                    <a:pt x="56" y="90"/>
                  </a:lnTo>
                  <a:lnTo>
                    <a:pt x="59" y="87"/>
                  </a:lnTo>
                  <a:lnTo>
                    <a:pt x="62" y="82"/>
                  </a:lnTo>
                  <a:lnTo>
                    <a:pt x="67" y="77"/>
                  </a:lnTo>
                  <a:lnTo>
                    <a:pt x="72" y="71"/>
                  </a:lnTo>
                  <a:lnTo>
                    <a:pt x="77" y="67"/>
                  </a:lnTo>
                  <a:lnTo>
                    <a:pt x="80" y="62"/>
                  </a:lnTo>
                  <a:lnTo>
                    <a:pt x="82" y="62"/>
                  </a:lnTo>
                  <a:lnTo>
                    <a:pt x="84" y="62"/>
                  </a:lnTo>
                  <a:lnTo>
                    <a:pt x="87" y="62"/>
                  </a:lnTo>
                  <a:lnTo>
                    <a:pt x="90" y="64"/>
                  </a:lnTo>
                  <a:lnTo>
                    <a:pt x="93" y="66"/>
                  </a:lnTo>
                  <a:lnTo>
                    <a:pt x="98" y="66"/>
                  </a:lnTo>
                  <a:lnTo>
                    <a:pt x="102" y="67"/>
                  </a:lnTo>
                  <a:lnTo>
                    <a:pt x="103" y="67"/>
                  </a:lnTo>
                  <a:lnTo>
                    <a:pt x="105" y="67"/>
                  </a:lnTo>
                  <a:lnTo>
                    <a:pt x="105" y="64"/>
                  </a:lnTo>
                  <a:lnTo>
                    <a:pt x="107" y="61"/>
                  </a:lnTo>
                  <a:lnTo>
                    <a:pt x="108" y="57"/>
                  </a:lnTo>
                  <a:lnTo>
                    <a:pt x="108" y="54"/>
                  </a:lnTo>
                  <a:lnTo>
                    <a:pt x="110" y="51"/>
                  </a:lnTo>
                  <a:lnTo>
                    <a:pt x="110" y="48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38"/>
                  </a:lnTo>
                  <a:lnTo>
                    <a:pt x="113" y="34"/>
                  </a:lnTo>
                  <a:lnTo>
                    <a:pt x="115" y="30"/>
                  </a:lnTo>
                  <a:lnTo>
                    <a:pt x="116" y="28"/>
                  </a:lnTo>
                  <a:lnTo>
                    <a:pt x="118" y="25"/>
                  </a:lnTo>
                  <a:lnTo>
                    <a:pt x="120" y="23"/>
                  </a:lnTo>
                  <a:lnTo>
                    <a:pt x="123" y="18"/>
                  </a:lnTo>
                  <a:lnTo>
                    <a:pt x="126" y="15"/>
                  </a:lnTo>
                  <a:lnTo>
                    <a:pt x="130" y="11"/>
                  </a:lnTo>
                  <a:lnTo>
                    <a:pt x="133" y="8"/>
                  </a:lnTo>
                  <a:lnTo>
                    <a:pt x="135" y="7"/>
                  </a:lnTo>
                  <a:lnTo>
                    <a:pt x="136" y="7"/>
                  </a:lnTo>
                  <a:lnTo>
                    <a:pt x="156" y="25"/>
                  </a:lnTo>
                  <a:lnTo>
                    <a:pt x="156" y="2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34150" y="3416300"/>
              <a:ext cx="184150" cy="88900"/>
            </a:xfrm>
            <a:custGeom>
              <a:avLst/>
              <a:gdLst/>
              <a:ahLst/>
              <a:cxnLst>
                <a:cxn ang="0">
                  <a:pos x="107" y="35"/>
                </a:cxn>
                <a:cxn ang="0">
                  <a:pos x="104" y="36"/>
                </a:cxn>
                <a:cxn ang="0">
                  <a:pos x="97" y="38"/>
                </a:cxn>
                <a:cxn ang="0">
                  <a:pos x="89" y="38"/>
                </a:cxn>
                <a:cxn ang="0">
                  <a:pos x="86" y="36"/>
                </a:cxn>
                <a:cxn ang="0">
                  <a:pos x="84" y="32"/>
                </a:cxn>
                <a:cxn ang="0">
                  <a:pos x="83" y="25"/>
                </a:cxn>
                <a:cxn ang="0">
                  <a:pos x="79" y="18"/>
                </a:cxn>
                <a:cxn ang="0">
                  <a:pos x="73" y="13"/>
                </a:cxn>
                <a:cxn ang="0">
                  <a:pos x="66" y="12"/>
                </a:cxn>
                <a:cxn ang="0">
                  <a:pos x="61" y="13"/>
                </a:cxn>
                <a:cxn ang="0">
                  <a:pos x="56" y="22"/>
                </a:cxn>
                <a:cxn ang="0">
                  <a:pos x="58" y="33"/>
                </a:cxn>
                <a:cxn ang="0">
                  <a:pos x="58" y="40"/>
                </a:cxn>
                <a:cxn ang="0">
                  <a:pos x="56" y="45"/>
                </a:cxn>
                <a:cxn ang="0">
                  <a:pos x="53" y="43"/>
                </a:cxn>
                <a:cxn ang="0">
                  <a:pos x="47" y="41"/>
                </a:cxn>
                <a:cxn ang="0">
                  <a:pos x="42" y="45"/>
                </a:cxn>
                <a:cxn ang="0">
                  <a:pos x="35" y="48"/>
                </a:cxn>
                <a:cxn ang="0">
                  <a:pos x="28" y="53"/>
                </a:cxn>
                <a:cxn ang="0">
                  <a:pos x="22" y="56"/>
                </a:cxn>
                <a:cxn ang="0">
                  <a:pos x="15" y="56"/>
                </a:cxn>
                <a:cxn ang="0">
                  <a:pos x="9" y="56"/>
                </a:cxn>
                <a:cxn ang="0">
                  <a:pos x="4" y="55"/>
                </a:cxn>
                <a:cxn ang="0">
                  <a:pos x="9" y="40"/>
                </a:cxn>
                <a:cxn ang="0">
                  <a:pos x="14" y="40"/>
                </a:cxn>
                <a:cxn ang="0">
                  <a:pos x="23" y="38"/>
                </a:cxn>
                <a:cxn ang="0">
                  <a:pos x="33" y="36"/>
                </a:cxn>
                <a:cxn ang="0">
                  <a:pos x="40" y="33"/>
                </a:cxn>
                <a:cxn ang="0">
                  <a:pos x="43" y="23"/>
                </a:cxn>
                <a:cxn ang="0">
                  <a:pos x="50" y="12"/>
                </a:cxn>
                <a:cxn ang="0">
                  <a:pos x="56" y="4"/>
                </a:cxn>
                <a:cxn ang="0">
                  <a:pos x="61" y="2"/>
                </a:cxn>
                <a:cxn ang="0">
                  <a:pos x="70" y="0"/>
                </a:cxn>
                <a:cxn ang="0">
                  <a:pos x="76" y="2"/>
                </a:cxn>
                <a:cxn ang="0">
                  <a:pos x="83" y="5"/>
                </a:cxn>
                <a:cxn ang="0">
                  <a:pos x="89" y="13"/>
                </a:cxn>
                <a:cxn ang="0">
                  <a:pos x="89" y="23"/>
                </a:cxn>
                <a:cxn ang="0">
                  <a:pos x="93" y="30"/>
                </a:cxn>
                <a:cxn ang="0">
                  <a:pos x="99" y="30"/>
                </a:cxn>
                <a:cxn ang="0">
                  <a:pos x="102" y="27"/>
                </a:cxn>
                <a:cxn ang="0">
                  <a:pos x="104" y="20"/>
                </a:cxn>
                <a:cxn ang="0">
                  <a:pos x="104" y="12"/>
                </a:cxn>
                <a:cxn ang="0">
                  <a:pos x="102" y="4"/>
                </a:cxn>
                <a:cxn ang="0">
                  <a:pos x="102" y="2"/>
                </a:cxn>
                <a:cxn ang="0">
                  <a:pos x="116" y="7"/>
                </a:cxn>
              </a:cxnLst>
              <a:rect l="0" t="0" r="r" b="b"/>
              <a:pathLst>
                <a:path w="116" h="56">
                  <a:moveTo>
                    <a:pt x="116" y="7"/>
                  </a:moveTo>
                  <a:lnTo>
                    <a:pt x="107" y="35"/>
                  </a:lnTo>
                  <a:lnTo>
                    <a:pt x="107" y="35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97" y="38"/>
                  </a:lnTo>
                  <a:lnTo>
                    <a:pt x="93" y="38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6" y="36"/>
                  </a:lnTo>
                  <a:lnTo>
                    <a:pt x="84" y="35"/>
                  </a:lnTo>
                  <a:lnTo>
                    <a:pt x="84" y="32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1" y="22"/>
                  </a:lnTo>
                  <a:lnTo>
                    <a:pt x="79" y="18"/>
                  </a:lnTo>
                  <a:lnTo>
                    <a:pt x="76" y="15"/>
                  </a:lnTo>
                  <a:lnTo>
                    <a:pt x="73" y="13"/>
                  </a:lnTo>
                  <a:lnTo>
                    <a:pt x="68" y="12"/>
                  </a:lnTo>
                  <a:lnTo>
                    <a:pt x="66" y="12"/>
                  </a:lnTo>
                  <a:lnTo>
                    <a:pt x="63" y="12"/>
                  </a:lnTo>
                  <a:lnTo>
                    <a:pt x="61" y="13"/>
                  </a:lnTo>
                  <a:lnTo>
                    <a:pt x="58" y="17"/>
                  </a:lnTo>
                  <a:lnTo>
                    <a:pt x="56" y="22"/>
                  </a:lnTo>
                  <a:lnTo>
                    <a:pt x="56" y="27"/>
                  </a:lnTo>
                  <a:lnTo>
                    <a:pt x="58" y="33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50" y="41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5"/>
                  </a:lnTo>
                  <a:lnTo>
                    <a:pt x="38" y="46"/>
                  </a:lnTo>
                  <a:lnTo>
                    <a:pt x="35" y="48"/>
                  </a:lnTo>
                  <a:lnTo>
                    <a:pt x="32" y="50"/>
                  </a:lnTo>
                  <a:lnTo>
                    <a:pt x="28" y="53"/>
                  </a:lnTo>
                  <a:lnTo>
                    <a:pt x="25" y="55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5" y="56"/>
                  </a:lnTo>
                  <a:lnTo>
                    <a:pt x="12" y="56"/>
                  </a:lnTo>
                  <a:lnTo>
                    <a:pt x="9" y="56"/>
                  </a:lnTo>
                  <a:lnTo>
                    <a:pt x="5" y="55"/>
                  </a:lnTo>
                  <a:lnTo>
                    <a:pt x="4" y="55"/>
                  </a:lnTo>
                  <a:lnTo>
                    <a:pt x="0" y="53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7" y="38"/>
                  </a:lnTo>
                  <a:lnTo>
                    <a:pt x="23" y="38"/>
                  </a:lnTo>
                  <a:lnTo>
                    <a:pt x="28" y="36"/>
                  </a:lnTo>
                  <a:lnTo>
                    <a:pt x="33" y="36"/>
                  </a:lnTo>
                  <a:lnTo>
                    <a:pt x="37" y="35"/>
                  </a:lnTo>
                  <a:lnTo>
                    <a:pt x="40" y="33"/>
                  </a:lnTo>
                  <a:lnTo>
                    <a:pt x="42" y="28"/>
                  </a:lnTo>
                  <a:lnTo>
                    <a:pt x="43" y="23"/>
                  </a:lnTo>
                  <a:lnTo>
                    <a:pt x="47" y="17"/>
                  </a:lnTo>
                  <a:lnTo>
                    <a:pt x="50" y="12"/>
                  </a:lnTo>
                  <a:lnTo>
                    <a:pt x="53" y="9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61" y="2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6" y="2"/>
                  </a:lnTo>
                  <a:lnTo>
                    <a:pt x="79" y="4"/>
                  </a:lnTo>
                  <a:lnTo>
                    <a:pt x="83" y="5"/>
                  </a:lnTo>
                  <a:lnTo>
                    <a:pt x="88" y="9"/>
                  </a:lnTo>
                  <a:lnTo>
                    <a:pt x="89" y="13"/>
                  </a:lnTo>
                  <a:lnTo>
                    <a:pt x="89" y="18"/>
                  </a:lnTo>
                  <a:lnTo>
                    <a:pt x="89" y="23"/>
                  </a:lnTo>
                  <a:lnTo>
                    <a:pt x="89" y="27"/>
                  </a:lnTo>
                  <a:lnTo>
                    <a:pt x="93" y="30"/>
                  </a:lnTo>
                  <a:lnTo>
                    <a:pt x="96" y="30"/>
                  </a:lnTo>
                  <a:lnTo>
                    <a:pt x="99" y="30"/>
                  </a:lnTo>
                  <a:lnTo>
                    <a:pt x="101" y="28"/>
                  </a:lnTo>
                  <a:lnTo>
                    <a:pt x="102" y="27"/>
                  </a:lnTo>
                  <a:lnTo>
                    <a:pt x="102" y="23"/>
                  </a:lnTo>
                  <a:lnTo>
                    <a:pt x="104" y="20"/>
                  </a:lnTo>
                  <a:lnTo>
                    <a:pt x="104" y="15"/>
                  </a:lnTo>
                  <a:lnTo>
                    <a:pt x="104" y="12"/>
                  </a:lnTo>
                  <a:lnTo>
                    <a:pt x="102" y="9"/>
                  </a:lnTo>
                  <a:lnTo>
                    <a:pt x="102" y="4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16" y="7"/>
                  </a:lnTo>
                  <a:lnTo>
                    <a:pt x="116" y="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" name="Freeform 45"/>
            <p:cNvSpPr>
              <a:spLocks/>
            </p:cNvSpPr>
            <p:nvPr/>
          </p:nvSpPr>
          <p:spPr bwMode="auto">
            <a:xfrm>
              <a:off x="6573838" y="4375150"/>
              <a:ext cx="381000" cy="663575"/>
            </a:xfrm>
            <a:custGeom>
              <a:avLst/>
              <a:gdLst/>
              <a:ahLst/>
              <a:cxnLst>
                <a:cxn ang="0">
                  <a:pos x="230" y="367"/>
                </a:cxn>
                <a:cxn ang="0">
                  <a:pos x="212" y="388"/>
                </a:cxn>
                <a:cxn ang="0">
                  <a:pos x="188" y="413"/>
                </a:cxn>
                <a:cxn ang="0">
                  <a:pos x="169" y="413"/>
                </a:cxn>
                <a:cxn ang="0">
                  <a:pos x="169" y="393"/>
                </a:cxn>
                <a:cxn ang="0">
                  <a:pos x="173" y="370"/>
                </a:cxn>
                <a:cxn ang="0">
                  <a:pos x="179" y="347"/>
                </a:cxn>
                <a:cxn ang="0">
                  <a:pos x="183" y="326"/>
                </a:cxn>
                <a:cxn ang="0">
                  <a:pos x="183" y="311"/>
                </a:cxn>
                <a:cxn ang="0">
                  <a:pos x="166" y="314"/>
                </a:cxn>
                <a:cxn ang="0">
                  <a:pos x="155" y="331"/>
                </a:cxn>
                <a:cxn ang="0">
                  <a:pos x="143" y="349"/>
                </a:cxn>
                <a:cxn ang="0">
                  <a:pos x="130" y="370"/>
                </a:cxn>
                <a:cxn ang="0">
                  <a:pos x="110" y="375"/>
                </a:cxn>
                <a:cxn ang="0">
                  <a:pos x="102" y="354"/>
                </a:cxn>
                <a:cxn ang="0">
                  <a:pos x="99" y="334"/>
                </a:cxn>
                <a:cxn ang="0">
                  <a:pos x="97" y="312"/>
                </a:cxn>
                <a:cxn ang="0">
                  <a:pos x="95" y="288"/>
                </a:cxn>
                <a:cxn ang="0">
                  <a:pos x="95" y="263"/>
                </a:cxn>
                <a:cxn ang="0">
                  <a:pos x="94" y="235"/>
                </a:cxn>
                <a:cxn ang="0">
                  <a:pos x="92" y="209"/>
                </a:cxn>
                <a:cxn ang="0">
                  <a:pos x="92" y="184"/>
                </a:cxn>
                <a:cxn ang="0">
                  <a:pos x="91" y="159"/>
                </a:cxn>
                <a:cxn ang="0">
                  <a:pos x="89" y="140"/>
                </a:cxn>
                <a:cxn ang="0">
                  <a:pos x="86" y="118"/>
                </a:cxn>
                <a:cxn ang="0">
                  <a:pos x="77" y="104"/>
                </a:cxn>
                <a:cxn ang="0">
                  <a:pos x="64" y="85"/>
                </a:cxn>
                <a:cxn ang="0">
                  <a:pos x="48" y="64"/>
                </a:cxn>
                <a:cxn ang="0">
                  <a:pos x="30" y="44"/>
                </a:cxn>
                <a:cxn ang="0">
                  <a:pos x="13" y="25"/>
                </a:cxn>
                <a:cxn ang="0">
                  <a:pos x="2" y="8"/>
                </a:cxn>
                <a:cxn ang="0">
                  <a:pos x="7" y="0"/>
                </a:cxn>
                <a:cxn ang="0">
                  <a:pos x="26" y="8"/>
                </a:cxn>
                <a:cxn ang="0">
                  <a:pos x="41" y="18"/>
                </a:cxn>
                <a:cxn ang="0">
                  <a:pos x="54" y="28"/>
                </a:cxn>
                <a:cxn ang="0">
                  <a:pos x="71" y="43"/>
                </a:cxn>
                <a:cxn ang="0">
                  <a:pos x="92" y="66"/>
                </a:cxn>
                <a:cxn ang="0">
                  <a:pos x="114" y="92"/>
                </a:cxn>
                <a:cxn ang="0">
                  <a:pos x="127" y="110"/>
                </a:cxn>
                <a:cxn ang="0">
                  <a:pos x="140" y="130"/>
                </a:cxn>
                <a:cxn ang="0">
                  <a:pos x="151" y="150"/>
                </a:cxn>
                <a:cxn ang="0">
                  <a:pos x="163" y="173"/>
                </a:cxn>
                <a:cxn ang="0">
                  <a:pos x="174" y="196"/>
                </a:cxn>
                <a:cxn ang="0">
                  <a:pos x="184" y="217"/>
                </a:cxn>
                <a:cxn ang="0">
                  <a:pos x="194" y="240"/>
                </a:cxn>
                <a:cxn ang="0">
                  <a:pos x="202" y="258"/>
                </a:cxn>
                <a:cxn ang="0">
                  <a:pos x="211" y="278"/>
                </a:cxn>
                <a:cxn ang="0">
                  <a:pos x="217" y="296"/>
                </a:cxn>
                <a:cxn ang="0">
                  <a:pos x="227" y="322"/>
                </a:cxn>
                <a:cxn ang="0">
                  <a:pos x="235" y="344"/>
                </a:cxn>
                <a:cxn ang="0">
                  <a:pos x="240" y="355"/>
                </a:cxn>
              </a:cxnLst>
              <a:rect l="0" t="0" r="r" b="b"/>
              <a:pathLst>
                <a:path w="240" h="418">
                  <a:moveTo>
                    <a:pt x="240" y="355"/>
                  </a:moveTo>
                  <a:lnTo>
                    <a:pt x="239" y="357"/>
                  </a:lnTo>
                  <a:lnTo>
                    <a:pt x="237" y="358"/>
                  </a:lnTo>
                  <a:lnTo>
                    <a:pt x="234" y="362"/>
                  </a:lnTo>
                  <a:lnTo>
                    <a:pt x="230" y="367"/>
                  </a:lnTo>
                  <a:lnTo>
                    <a:pt x="225" y="372"/>
                  </a:lnTo>
                  <a:lnTo>
                    <a:pt x="220" y="378"/>
                  </a:lnTo>
                  <a:lnTo>
                    <a:pt x="219" y="382"/>
                  </a:lnTo>
                  <a:lnTo>
                    <a:pt x="216" y="385"/>
                  </a:lnTo>
                  <a:lnTo>
                    <a:pt x="212" y="388"/>
                  </a:lnTo>
                  <a:lnTo>
                    <a:pt x="211" y="391"/>
                  </a:lnTo>
                  <a:lnTo>
                    <a:pt x="204" y="396"/>
                  </a:lnTo>
                  <a:lnTo>
                    <a:pt x="197" y="403"/>
                  </a:lnTo>
                  <a:lnTo>
                    <a:pt x="192" y="408"/>
                  </a:lnTo>
                  <a:lnTo>
                    <a:pt x="188" y="413"/>
                  </a:lnTo>
                  <a:lnTo>
                    <a:pt x="181" y="416"/>
                  </a:lnTo>
                  <a:lnTo>
                    <a:pt x="178" y="418"/>
                  </a:lnTo>
                  <a:lnTo>
                    <a:pt x="174" y="418"/>
                  </a:lnTo>
                  <a:lnTo>
                    <a:pt x="171" y="416"/>
                  </a:lnTo>
                  <a:lnTo>
                    <a:pt x="169" y="413"/>
                  </a:lnTo>
                  <a:lnTo>
                    <a:pt x="168" y="408"/>
                  </a:lnTo>
                  <a:lnTo>
                    <a:pt x="168" y="405"/>
                  </a:lnTo>
                  <a:lnTo>
                    <a:pt x="168" y="401"/>
                  </a:lnTo>
                  <a:lnTo>
                    <a:pt x="168" y="396"/>
                  </a:lnTo>
                  <a:lnTo>
                    <a:pt x="169" y="393"/>
                  </a:lnTo>
                  <a:lnTo>
                    <a:pt x="169" y="388"/>
                  </a:lnTo>
                  <a:lnTo>
                    <a:pt x="169" y="383"/>
                  </a:lnTo>
                  <a:lnTo>
                    <a:pt x="171" y="380"/>
                  </a:lnTo>
                  <a:lnTo>
                    <a:pt x="171" y="375"/>
                  </a:lnTo>
                  <a:lnTo>
                    <a:pt x="173" y="370"/>
                  </a:lnTo>
                  <a:lnTo>
                    <a:pt x="174" y="367"/>
                  </a:lnTo>
                  <a:lnTo>
                    <a:pt x="176" y="362"/>
                  </a:lnTo>
                  <a:lnTo>
                    <a:pt x="178" y="357"/>
                  </a:lnTo>
                  <a:lnTo>
                    <a:pt x="178" y="352"/>
                  </a:lnTo>
                  <a:lnTo>
                    <a:pt x="179" y="347"/>
                  </a:lnTo>
                  <a:lnTo>
                    <a:pt x="179" y="342"/>
                  </a:lnTo>
                  <a:lnTo>
                    <a:pt x="181" y="337"/>
                  </a:lnTo>
                  <a:lnTo>
                    <a:pt x="181" y="334"/>
                  </a:lnTo>
                  <a:lnTo>
                    <a:pt x="181" y="329"/>
                  </a:lnTo>
                  <a:lnTo>
                    <a:pt x="183" y="326"/>
                  </a:lnTo>
                  <a:lnTo>
                    <a:pt x="183" y="322"/>
                  </a:lnTo>
                  <a:lnTo>
                    <a:pt x="183" y="319"/>
                  </a:lnTo>
                  <a:lnTo>
                    <a:pt x="183" y="316"/>
                  </a:lnTo>
                  <a:lnTo>
                    <a:pt x="183" y="312"/>
                  </a:lnTo>
                  <a:lnTo>
                    <a:pt x="183" y="311"/>
                  </a:lnTo>
                  <a:lnTo>
                    <a:pt x="181" y="308"/>
                  </a:lnTo>
                  <a:lnTo>
                    <a:pt x="178" y="308"/>
                  </a:lnTo>
                  <a:lnTo>
                    <a:pt x="174" y="308"/>
                  </a:lnTo>
                  <a:lnTo>
                    <a:pt x="169" y="311"/>
                  </a:lnTo>
                  <a:lnTo>
                    <a:pt x="166" y="314"/>
                  </a:lnTo>
                  <a:lnTo>
                    <a:pt x="163" y="319"/>
                  </a:lnTo>
                  <a:lnTo>
                    <a:pt x="160" y="321"/>
                  </a:lnTo>
                  <a:lnTo>
                    <a:pt x="158" y="324"/>
                  </a:lnTo>
                  <a:lnTo>
                    <a:pt x="156" y="327"/>
                  </a:lnTo>
                  <a:lnTo>
                    <a:pt x="155" y="331"/>
                  </a:lnTo>
                  <a:lnTo>
                    <a:pt x="151" y="335"/>
                  </a:lnTo>
                  <a:lnTo>
                    <a:pt x="150" y="339"/>
                  </a:lnTo>
                  <a:lnTo>
                    <a:pt x="148" y="342"/>
                  </a:lnTo>
                  <a:lnTo>
                    <a:pt x="146" y="345"/>
                  </a:lnTo>
                  <a:lnTo>
                    <a:pt x="143" y="349"/>
                  </a:lnTo>
                  <a:lnTo>
                    <a:pt x="142" y="352"/>
                  </a:lnTo>
                  <a:lnTo>
                    <a:pt x="140" y="355"/>
                  </a:lnTo>
                  <a:lnTo>
                    <a:pt x="138" y="358"/>
                  </a:lnTo>
                  <a:lnTo>
                    <a:pt x="133" y="365"/>
                  </a:lnTo>
                  <a:lnTo>
                    <a:pt x="130" y="370"/>
                  </a:lnTo>
                  <a:lnTo>
                    <a:pt x="125" y="373"/>
                  </a:lnTo>
                  <a:lnTo>
                    <a:pt x="120" y="377"/>
                  </a:lnTo>
                  <a:lnTo>
                    <a:pt x="117" y="378"/>
                  </a:lnTo>
                  <a:lnTo>
                    <a:pt x="112" y="378"/>
                  </a:lnTo>
                  <a:lnTo>
                    <a:pt x="110" y="375"/>
                  </a:lnTo>
                  <a:lnTo>
                    <a:pt x="109" y="373"/>
                  </a:lnTo>
                  <a:lnTo>
                    <a:pt x="107" y="368"/>
                  </a:lnTo>
                  <a:lnTo>
                    <a:pt x="105" y="365"/>
                  </a:lnTo>
                  <a:lnTo>
                    <a:pt x="102" y="358"/>
                  </a:lnTo>
                  <a:lnTo>
                    <a:pt x="102" y="354"/>
                  </a:lnTo>
                  <a:lnTo>
                    <a:pt x="100" y="349"/>
                  </a:lnTo>
                  <a:lnTo>
                    <a:pt x="100" y="345"/>
                  </a:lnTo>
                  <a:lnTo>
                    <a:pt x="100" y="342"/>
                  </a:lnTo>
                  <a:lnTo>
                    <a:pt x="100" y="339"/>
                  </a:lnTo>
                  <a:lnTo>
                    <a:pt x="99" y="334"/>
                  </a:lnTo>
                  <a:lnTo>
                    <a:pt x="99" y="331"/>
                  </a:lnTo>
                  <a:lnTo>
                    <a:pt x="97" y="326"/>
                  </a:lnTo>
                  <a:lnTo>
                    <a:pt x="97" y="322"/>
                  </a:lnTo>
                  <a:lnTo>
                    <a:pt x="97" y="317"/>
                  </a:lnTo>
                  <a:lnTo>
                    <a:pt x="97" y="312"/>
                  </a:lnTo>
                  <a:lnTo>
                    <a:pt x="97" y="308"/>
                  </a:lnTo>
                  <a:lnTo>
                    <a:pt x="97" y="303"/>
                  </a:lnTo>
                  <a:lnTo>
                    <a:pt x="95" y="298"/>
                  </a:lnTo>
                  <a:lnTo>
                    <a:pt x="95" y="293"/>
                  </a:lnTo>
                  <a:lnTo>
                    <a:pt x="95" y="288"/>
                  </a:lnTo>
                  <a:lnTo>
                    <a:pt x="95" y="283"/>
                  </a:lnTo>
                  <a:lnTo>
                    <a:pt x="95" y="278"/>
                  </a:lnTo>
                  <a:lnTo>
                    <a:pt x="95" y="273"/>
                  </a:lnTo>
                  <a:lnTo>
                    <a:pt x="95" y="268"/>
                  </a:lnTo>
                  <a:lnTo>
                    <a:pt x="95" y="263"/>
                  </a:lnTo>
                  <a:lnTo>
                    <a:pt x="94" y="257"/>
                  </a:lnTo>
                  <a:lnTo>
                    <a:pt x="94" y="252"/>
                  </a:lnTo>
                  <a:lnTo>
                    <a:pt x="94" y="247"/>
                  </a:lnTo>
                  <a:lnTo>
                    <a:pt x="94" y="240"/>
                  </a:lnTo>
                  <a:lnTo>
                    <a:pt x="94" y="235"/>
                  </a:lnTo>
                  <a:lnTo>
                    <a:pt x="94" y="230"/>
                  </a:lnTo>
                  <a:lnTo>
                    <a:pt x="94" y="225"/>
                  </a:lnTo>
                  <a:lnTo>
                    <a:pt x="94" y="220"/>
                  </a:lnTo>
                  <a:lnTo>
                    <a:pt x="92" y="214"/>
                  </a:lnTo>
                  <a:lnTo>
                    <a:pt x="92" y="209"/>
                  </a:lnTo>
                  <a:lnTo>
                    <a:pt x="92" y="204"/>
                  </a:lnTo>
                  <a:lnTo>
                    <a:pt x="92" y="199"/>
                  </a:lnTo>
                  <a:lnTo>
                    <a:pt x="92" y="192"/>
                  </a:lnTo>
                  <a:lnTo>
                    <a:pt x="92" y="187"/>
                  </a:lnTo>
                  <a:lnTo>
                    <a:pt x="92" y="184"/>
                  </a:lnTo>
                  <a:lnTo>
                    <a:pt x="92" y="179"/>
                  </a:lnTo>
                  <a:lnTo>
                    <a:pt x="91" y="173"/>
                  </a:lnTo>
                  <a:lnTo>
                    <a:pt x="91" y="168"/>
                  </a:lnTo>
                  <a:lnTo>
                    <a:pt x="91" y="164"/>
                  </a:lnTo>
                  <a:lnTo>
                    <a:pt x="91" y="159"/>
                  </a:lnTo>
                  <a:lnTo>
                    <a:pt x="89" y="155"/>
                  </a:lnTo>
                  <a:lnTo>
                    <a:pt x="89" y="151"/>
                  </a:lnTo>
                  <a:lnTo>
                    <a:pt x="89" y="146"/>
                  </a:lnTo>
                  <a:lnTo>
                    <a:pt x="89" y="143"/>
                  </a:lnTo>
                  <a:lnTo>
                    <a:pt x="89" y="140"/>
                  </a:lnTo>
                  <a:lnTo>
                    <a:pt x="87" y="136"/>
                  </a:lnTo>
                  <a:lnTo>
                    <a:pt x="87" y="133"/>
                  </a:lnTo>
                  <a:lnTo>
                    <a:pt x="87" y="130"/>
                  </a:lnTo>
                  <a:lnTo>
                    <a:pt x="86" y="123"/>
                  </a:lnTo>
                  <a:lnTo>
                    <a:pt x="86" y="118"/>
                  </a:lnTo>
                  <a:lnTo>
                    <a:pt x="84" y="117"/>
                  </a:lnTo>
                  <a:lnTo>
                    <a:pt x="82" y="113"/>
                  </a:lnTo>
                  <a:lnTo>
                    <a:pt x="81" y="110"/>
                  </a:lnTo>
                  <a:lnTo>
                    <a:pt x="81" y="107"/>
                  </a:lnTo>
                  <a:lnTo>
                    <a:pt x="77" y="104"/>
                  </a:lnTo>
                  <a:lnTo>
                    <a:pt x="76" y="100"/>
                  </a:lnTo>
                  <a:lnTo>
                    <a:pt x="72" y="97"/>
                  </a:lnTo>
                  <a:lnTo>
                    <a:pt x="71" y="94"/>
                  </a:lnTo>
                  <a:lnTo>
                    <a:pt x="68" y="89"/>
                  </a:lnTo>
                  <a:lnTo>
                    <a:pt x="64" y="85"/>
                  </a:lnTo>
                  <a:lnTo>
                    <a:pt x="61" y="81"/>
                  </a:lnTo>
                  <a:lnTo>
                    <a:pt x="58" y="77"/>
                  </a:lnTo>
                  <a:lnTo>
                    <a:pt x="54" y="72"/>
                  </a:lnTo>
                  <a:lnTo>
                    <a:pt x="51" y="69"/>
                  </a:lnTo>
                  <a:lnTo>
                    <a:pt x="48" y="64"/>
                  </a:lnTo>
                  <a:lnTo>
                    <a:pt x="45" y="61"/>
                  </a:lnTo>
                  <a:lnTo>
                    <a:pt x="40" y="56"/>
                  </a:lnTo>
                  <a:lnTo>
                    <a:pt x="36" y="53"/>
                  </a:lnTo>
                  <a:lnTo>
                    <a:pt x="33" y="48"/>
                  </a:lnTo>
                  <a:lnTo>
                    <a:pt x="30" y="44"/>
                  </a:lnTo>
                  <a:lnTo>
                    <a:pt x="26" y="39"/>
                  </a:lnTo>
                  <a:lnTo>
                    <a:pt x="23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3" y="25"/>
                  </a:lnTo>
                  <a:lnTo>
                    <a:pt x="12" y="21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3" y="10"/>
                  </a:lnTo>
                  <a:lnTo>
                    <a:pt x="2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31" y="10"/>
                  </a:lnTo>
                  <a:lnTo>
                    <a:pt x="35" y="13"/>
                  </a:lnTo>
                  <a:lnTo>
                    <a:pt x="38" y="15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6" y="20"/>
                  </a:lnTo>
                  <a:lnTo>
                    <a:pt x="49" y="23"/>
                  </a:lnTo>
                  <a:lnTo>
                    <a:pt x="54" y="28"/>
                  </a:lnTo>
                  <a:lnTo>
                    <a:pt x="58" y="30"/>
                  </a:lnTo>
                  <a:lnTo>
                    <a:pt x="59" y="33"/>
                  </a:lnTo>
                  <a:lnTo>
                    <a:pt x="63" y="36"/>
                  </a:lnTo>
                  <a:lnTo>
                    <a:pt x="68" y="39"/>
                  </a:lnTo>
                  <a:lnTo>
                    <a:pt x="71" y="43"/>
                  </a:lnTo>
                  <a:lnTo>
                    <a:pt x="74" y="46"/>
                  </a:lnTo>
                  <a:lnTo>
                    <a:pt x="79" y="51"/>
                  </a:lnTo>
                  <a:lnTo>
                    <a:pt x="84" y="5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97" y="71"/>
                  </a:lnTo>
                  <a:lnTo>
                    <a:pt x="102" y="77"/>
                  </a:lnTo>
                  <a:lnTo>
                    <a:pt x="107" y="82"/>
                  </a:lnTo>
                  <a:lnTo>
                    <a:pt x="112" y="89"/>
                  </a:lnTo>
                  <a:lnTo>
                    <a:pt x="114" y="92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22" y="104"/>
                  </a:lnTo>
                  <a:lnTo>
                    <a:pt x="123" y="107"/>
                  </a:lnTo>
                  <a:lnTo>
                    <a:pt x="127" y="110"/>
                  </a:lnTo>
                  <a:lnTo>
                    <a:pt x="128" y="113"/>
                  </a:lnTo>
                  <a:lnTo>
                    <a:pt x="132" y="118"/>
                  </a:lnTo>
                  <a:lnTo>
                    <a:pt x="133" y="122"/>
                  </a:lnTo>
                  <a:lnTo>
                    <a:pt x="137" y="125"/>
                  </a:lnTo>
                  <a:lnTo>
                    <a:pt x="140" y="130"/>
                  </a:lnTo>
                  <a:lnTo>
                    <a:pt x="142" y="133"/>
                  </a:lnTo>
                  <a:lnTo>
                    <a:pt x="143" y="136"/>
                  </a:lnTo>
                  <a:lnTo>
                    <a:pt x="146" y="141"/>
                  </a:lnTo>
                  <a:lnTo>
                    <a:pt x="148" y="146"/>
                  </a:lnTo>
                  <a:lnTo>
                    <a:pt x="151" y="150"/>
                  </a:lnTo>
                  <a:lnTo>
                    <a:pt x="153" y="155"/>
                  </a:lnTo>
                  <a:lnTo>
                    <a:pt x="156" y="159"/>
                  </a:lnTo>
                  <a:lnTo>
                    <a:pt x="158" y="164"/>
                  </a:lnTo>
                  <a:lnTo>
                    <a:pt x="161" y="169"/>
                  </a:lnTo>
                  <a:lnTo>
                    <a:pt x="163" y="173"/>
                  </a:lnTo>
                  <a:lnTo>
                    <a:pt x="166" y="178"/>
                  </a:lnTo>
                  <a:lnTo>
                    <a:pt x="168" y="182"/>
                  </a:lnTo>
                  <a:lnTo>
                    <a:pt x="169" y="187"/>
                  </a:lnTo>
                  <a:lnTo>
                    <a:pt x="171" y="191"/>
                  </a:lnTo>
                  <a:lnTo>
                    <a:pt x="174" y="196"/>
                  </a:lnTo>
                  <a:lnTo>
                    <a:pt x="176" y="201"/>
                  </a:lnTo>
                  <a:lnTo>
                    <a:pt x="179" y="206"/>
                  </a:lnTo>
                  <a:lnTo>
                    <a:pt x="181" y="209"/>
                  </a:lnTo>
                  <a:lnTo>
                    <a:pt x="183" y="214"/>
                  </a:lnTo>
                  <a:lnTo>
                    <a:pt x="184" y="217"/>
                  </a:lnTo>
                  <a:lnTo>
                    <a:pt x="186" y="222"/>
                  </a:lnTo>
                  <a:lnTo>
                    <a:pt x="188" y="227"/>
                  </a:lnTo>
                  <a:lnTo>
                    <a:pt x="191" y="232"/>
                  </a:lnTo>
                  <a:lnTo>
                    <a:pt x="192" y="235"/>
                  </a:lnTo>
                  <a:lnTo>
                    <a:pt x="194" y="240"/>
                  </a:lnTo>
                  <a:lnTo>
                    <a:pt x="196" y="243"/>
                  </a:lnTo>
                  <a:lnTo>
                    <a:pt x="197" y="247"/>
                  </a:lnTo>
                  <a:lnTo>
                    <a:pt x="199" y="252"/>
                  </a:lnTo>
                  <a:lnTo>
                    <a:pt x="201" y="255"/>
                  </a:lnTo>
                  <a:lnTo>
                    <a:pt x="202" y="258"/>
                  </a:lnTo>
                  <a:lnTo>
                    <a:pt x="204" y="263"/>
                  </a:lnTo>
                  <a:lnTo>
                    <a:pt x="206" y="266"/>
                  </a:lnTo>
                  <a:lnTo>
                    <a:pt x="207" y="271"/>
                  </a:lnTo>
                  <a:lnTo>
                    <a:pt x="209" y="275"/>
                  </a:lnTo>
                  <a:lnTo>
                    <a:pt x="211" y="278"/>
                  </a:lnTo>
                  <a:lnTo>
                    <a:pt x="212" y="281"/>
                  </a:lnTo>
                  <a:lnTo>
                    <a:pt x="214" y="284"/>
                  </a:lnTo>
                  <a:lnTo>
                    <a:pt x="214" y="289"/>
                  </a:lnTo>
                  <a:lnTo>
                    <a:pt x="216" y="293"/>
                  </a:lnTo>
                  <a:lnTo>
                    <a:pt x="217" y="296"/>
                  </a:lnTo>
                  <a:lnTo>
                    <a:pt x="219" y="299"/>
                  </a:lnTo>
                  <a:lnTo>
                    <a:pt x="220" y="304"/>
                  </a:lnTo>
                  <a:lnTo>
                    <a:pt x="224" y="311"/>
                  </a:lnTo>
                  <a:lnTo>
                    <a:pt x="225" y="316"/>
                  </a:lnTo>
                  <a:lnTo>
                    <a:pt x="227" y="322"/>
                  </a:lnTo>
                  <a:lnTo>
                    <a:pt x="229" y="327"/>
                  </a:lnTo>
                  <a:lnTo>
                    <a:pt x="230" y="331"/>
                  </a:lnTo>
                  <a:lnTo>
                    <a:pt x="232" y="335"/>
                  </a:lnTo>
                  <a:lnTo>
                    <a:pt x="234" y="340"/>
                  </a:lnTo>
                  <a:lnTo>
                    <a:pt x="235" y="344"/>
                  </a:lnTo>
                  <a:lnTo>
                    <a:pt x="235" y="347"/>
                  </a:lnTo>
                  <a:lnTo>
                    <a:pt x="237" y="349"/>
                  </a:lnTo>
                  <a:lnTo>
                    <a:pt x="239" y="350"/>
                  </a:lnTo>
                  <a:lnTo>
                    <a:pt x="239" y="354"/>
                  </a:lnTo>
                  <a:lnTo>
                    <a:pt x="240" y="355"/>
                  </a:lnTo>
                  <a:lnTo>
                    <a:pt x="240" y="35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007100" y="4275138"/>
              <a:ext cx="601662" cy="173038"/>
            </a:xfrm>
            <a:custGeom>
              <a:avLst/>
              <a:gdLst/>
              <a:ahLst/>
              <a:cxnLst>
                <a:cxn ang="0">
                  <a:pos x="364" y="60"/>
                </a:cxn>
                <a:cxn ang="0">
                  <a:pos x="379" y="73"/>
                </a:cxn>
                <a:cxn ang="0">
                  <a:pos x="367" y="78"/>
                </a:cxn>
                <a:cxn ang="0">
                  <a:pos x="346" y="78"/>
                </a:cxn>
                <a:cxn ang="0">
                  <a:pos x="323" y="79"/>
                </a:cxn>
                <a:cxn ang="0">
                  <a:pos x="306" y="83"/>
                </a:cxn>
                <a:cxn ang="0">
                  <a:pos x="290" y="94"/>
                </a:cxn>
                <a:cxn ang="0">
                  <a:pos x="273" y="104"/>
                </a:cxn>
                <a:cxn ang="0">
                  <a:pos x="260" y="107"/>
                </a:cxn>
                <a:cxn ang="0">
                  <a:pos x="255" y="97"/>
                </a:cxn>
                <a:cxn ang="0">
                  <a:pos x="260" y="76"/>
                </a:cxn>
                <a:cxn ang="0">
                  <a:pos x="252" y="68"/>
                </a:cxn>
                <a:cxn ang="0">
                  <a:pos x="235" y="71"/>
                </a:cxn>
                <a:cxn ang="0">
                  <a:pos x="221" y="74"/>
                </a:cxn>
                <a:cxn ang="0">
                  <a:pos x="206" y="79"/>
                </a:cxn>
                <a:cxn ang="0">
                  <a:pos x="186" y="84"/>
                </a:cxn>
                <a:cxn ang="0">
                  <a:pos x="165" y="88"/>
                </a:cxn>
                <a:cxn ang="0">
                  <a:pos x="143" y="89"/>
                </a:cxn>
                <a:cxn ang="0">
                  <a:pos x="130" y="89"/>
                </a:cxn>
                <a:cxn ang="0">
                  <a:pos x="117" y="88"/>
                </a:cxn>
                <a:cxn ang="0">
                  <a:pos x="101" y="84"/>
                </a:cxn>
                <a:cxn ang="0">
                  <a:pos x="79" y="78"/>
                </a:cxn>
                <a:cxn ang="0">
                  <a:pos x="60" y="70"/>
                </a:cxn>
                <a:cxn ang="0">
                  <a:pos x="45" y="60"/>
                </a:cxn>
                <a:cxn ang="0">
                  <a:pos x="32" y="48"/>
                </a:cxn>
                <a:cxn ang="0">
                  <a:pos x="17" y="32"/>
                </a:cxn>
                <a:cxn ang="0">
                  <a:pos x="9" y="17"/>
                </a:cxn>
                <a:cxn ang="0">
                  <a:pos x="0" y="0"/>
                </a:cxn>
                <a:cxn ang="0">
                  <a:pos x="10" y="5"/>
                </a:cxn>
                <a:cxn ang="0">
                  <a:pos x="28" y="17"/>
                </a:cxn>
                <a:cxn ang="0">
                  <a:pos x="45" y="25"/>
                </a:cxn>
                <a:cxn ang="0">
                  <a:pos x="61" y="32"/>
                </a:cxn>
                <a:cxn ang="0">
                  <a:pos x="81" y="40"/>
                </a:cxn>
                <a:cxn ang="0">
                  <a:pos x="99" y="43"/>
                </a:cxn>
                <a:cxn ang="0">
                  <a:pos x="117" y="45"/>
                </a:cxn>
                <a:cxn ang="0">
                  <a:pos x="137" y="43"/>
                </a:cxn>
                <a:cxn ang="0">
                  <a:pos x="160" y="42"/>
                </a:cxn>
                <a:cxn ang="0">
                  <a:pos x="183" y="38"/>
                </a:cxn>
                <a:cxn ang="0">
                  <a:pos x="204" y="37"/>
                </a:cxn>
                <a:cxn ang="0">
                  <a:pos x="226" y="33"/>
                </a:cxn>
                <a:cxn ang="0">
                  <a:pos x="247" y="32"/>
                </a:cxn>
                <a:cxn ang="0">
                  <a:pos x="265" y="32"/>
                </a:cxn>
                <a:cxn ang="0">
                  <a:pos x="280" y="33"/>
                </a:cxn>
                <a:cxn ang="0">
                  <a:pos x="293" y="37"/>
                </a:cxn>
                <a:cxn ang="0">
                  <a:pos x="308" y="40"/>
                </a:cxn>
                <a:cxn ang="0">
                  <a:pos x="321" y="43"/>
                </a:cxn>
                <a:cxn ang="0">
                  <a:pos x="337" y="48"/>
                </a:cxn>
                <a:cxn ang="0">
                  <a:pos x="352" y="55"/>
                </a:cxn>
              </a:cxnLst>
              <a:rect l="0" t="0" r="r" b="b"/>
              <a:pathLst>
                <a:path w="379" h="109">
                  <a:moveTo>
                    <a:pt x="354" y="55"/>
                  </a:moveTo>
                  <a:lnTo>
                    <a:pt x="355" y="55"/>
                  </a:lnTo>
                  <a:lnTo>
                    <a:pt x="359" y="58"/>
                  </a:lnTo>
                  <a:lnTo>
                    <a:pt x="364" y="60"/>
                  </a:lnTo>
                  <a:lnTo>
                    <a:pt x="370" y="63"/>
                  </a:lnTo>
                  <a:lnTo>
                    <a:pt x="374" y="68"/>
                  </a:lnTo>
                  <a:lnTo>
                    <a:pt x="377" y="71"/>
                  </a:lnTo>
                  <a:lnTo>
                    <a:pt x="379" y="73"/>
                  </a:lnTo>
                  <a:lnTo>
                    <a:pt x="377" y="76"/>
                  </a:lnTo>
                  <a:lnTo>
                    <a:pt x="374" y="76"/>
                  </a:lnTo>
                  <a:lnTo>
                    <a:pt x="370" y="78"/>
                  </a:lnTo>
                  <a:lnTo>
                    <a:pt x="367" y="78"/>
                  </a:lnTo>
                  <a:lnTo>
                    <a:pt x="362" y="78"/>
                  </a:lnTo>
                  <a:lnTo>
                    <a:pt x="357" y="78"/>
                  </a:lnTo>
                  <a:lnTo>
                    <a:pt x="352" y="78"/>
                  </a:lnTo>
                  <a:lnTo>
                    <a:pt x="346" y="78"/>
                  </a:lnTo>
                  <a:lnTo>
                    <a:pt x="341" y="79"/>
                  </a:lnTo>
                  <a:lnTo>
                    <a:pt x="334" y="79"/>
                  </a:lnTo>
                  <a:lnTo>
                    <a:pt x="329" y="79"/>
                  </a:lnTo>
                  <a:lnTo>
                    <a:pt x="323" y="79"/>
                  </a:lnTo>
                  <a:lnTo>
                    <a:pt x="318" y="79"/>
                  </a:lnTo>
                  <a:lnTo>
                    <a:pt x="313" y="81"/>
                  </a:lnTo>
                  <a:lnTo>
                    <a:pt x="309" y="81"/>
                  </a:lnTo>
                  <a:lnTo>
                    <a:pt x="306" y="83"/>
                  </a:lnTo>
                  <a:lnTo>
                    <a:pt x="305" y="84"/>
                  </a:lnTo>
                  <a:lnTo>
                    <a:pt x="298" y="88"/>
                  </a:lnTo>
                  <a:lnTo>
                    <a:pt x="293" y="91"/>
                  </a:lnTo>
                  <a:lnTo>
                    <a:pt x="290" y="94"/>
                  </a:lnTo>
                  <a:lnTo>
                    <a:pt x="285" y="96"/>
                  </a:lnTo>
                  <a:lnTo>
                    <a:pt x="280" y="99"/>
                  </a:lnTo>
                  <a:lnTo>
                    <a:pt x="277" y="102"/>
                  </a:lnTo>
                  <a:lnTo>
                    <a:pt x="273" y="104"/>
                  </a:lnTo>
                  <a:lnTo>
                    <a:pt x="270" y="106"/>
                  </a:lnTo>
                  <a:lnTo>
                    <a:pt x="267" y="107"/>
                  </a:lnTo>
                  <a:lnTo>
                    <a:pt x="263" y="107"/>
                  </a:lnTo>
                  <a:lnTo>
                    <a:pt x="260" y="107"/>
                  </a:lnTo>
                  <a:lnTo>
                    <a:pt x="258" y="109"/>
                  </a:lnTo>
                  <a:lnTo>
                    <a:pt x="257" y="107"/>
                  </a:lnTo>
                  <a:lnTo>
                    <a:pt x="255" y="104"/>
                  </a:lnTo>
                  <a:lnTo>
                    <a:pt x="255" y="97"/>
                  </a:lnTo>
                  <a:lnTo>
                    <a:pt x="257" y="93"/>
                  </a:lnTo>
                  <a:lnTo>
                    <a:pt x="258" y="88"/>
                  </a:lnTo>
                  <a:lnTo>
                    <a:pt x="260" y="83"/>
                  </a:lnTo>
                  <a:lnTo>
                    <a:pt x="260" y="76"/>
                  </a:lnTo>
                  <a:lnTo>
                    <a:pt x="260" y="73"/>
                  </a:lnTo>
                  <a:lnTo>
                    <a:pt x="258" y="71"/>
                  </a:lnTo>
                  <a:lnTo>
                    <a:pt x="255" y="70"/>
                  </a:lnTo>
                  <a:lnTo>
                    <a:pt x="252" y="68"/>
                  </a:lnTo>
                  <a:lnTo>
                    <a:pt x="249" y="70"/>
                  </a:lnTo>
                  <a:lnTo>
                    <a:pt x="244" y="70"/>
                  </a:lnTo>
                  <a:lnTo>
                    <a:pt x="239" y="71"/>
                  </a:lnTo>
                  <a:lnTo>
                    <a:pt x="235" y="71"/>
                  </a:lnTo>
                  <a:lnTo>
                    <a:pt x="232" y="73"/>
                  </a:lnTo>
                  <a:lnTo>
                    <a:pt x="229" y="73"/>
                  </a:lnTo>
                  <a:lnTo>
                    <a:pt x="226" y="74"/>
                  </a:lnTo>
                  <a:lnTo>
                    <a:pt x="221" y="74"/>
                  </a:lnTo>
                  <a:lnTo>
                    <a:pt x="217" y="76"/>
                  </a:lnTo>
                  <a:lnTo>
                    <a:pt x="214" y="78"/>
                  </a:lnTo>
                  <a:lnTo>
                    <a:pt x="209" y="79"/>
                  </a:lnTo>
                  <a:lnTo>
                    <a:pt x="206" y="79"/>
                  </a:lnTo>
                  <a:lnTo>
                    <a:pt x="201" y="81"/>
                  </a:lnTo>
                  <a:lnTo>
                    <a:pt x="196" y="83"/>
                  </a:lnTo>
                  <a:lnTo>
                    <a:pt x="191" y="83"/>
                  </a:lnTo>
                  <a:lnTo>
                    <a:pt x="186" y="84"/>
                  </a:lnTo>
                  <a:lnTo>
                    <a:pt x="180" y="84"/>
                  </a:lnTo>
                  <a:lnTo>
                    <a:pt x="175" y="86"/>
                  </a:lnTo>
                  <a:lnTo>
                    <a:pt x="171" y="88"/>
                  </a:lnTo>
                  <a:lnTo>
                    <a:pt x="165" y="88"/>
                  </a:lnTo>
                  <a:lnTo>
                    <a:pt x="158" y="88"/>
                  </a:lnTo>
                  <a:lnTo>
                    <a:pt x="152" y="88"/>
                  </a:lnTo>
                  <a:lnTo>
                    <a:pt x="147" y="89"/>
                  </a:lnTo>
                  <a:lnTo>
                    <a:pt x="143" y="89"/>
                  </a:lnTo>
                  <a:lnTo>
                    <a:pt x="140" y="89"/>
                  </a:lnTo>
                  <a:lnTo>
                    <a:pt x="137" y="89"/>
                  </a:lnTo>
                  <a:lnTo>
                    <a:pt x="134" y="89"/>
                  </a:lnTo>
                  <a:lnTo>
                    <a:pt x="130" y="89"/>
                  </a:lnTo>
                  <a:lnTo>
                    <a:pt x="127" y="89"/>
                  </a:lnTo>
                  <a:lnTo>
                    <a:pt x="124" y="89"/>
                  </a:lnTo>
                  <a:lnTo>
                    <a:pt x="120" y="89"/>
                  </a:lnTo>
                  <a:lnTo>
                    <a:pt x="117" y="88"/>
                  </a:lnTo>
                  <a:lnTo>
                    <a:pt x="114" y="88"/>
                  </a:lnTo>
                  <a:lnTo>
                    <a:pt x="111" y="86"/>
                  </a:lnTo>
                  <a:lnTo>
                    <a:pt x="107" y="86"/>
                  </a:lnTo>
                  <a:lnTo>
                    <a:pt x="101" y="84"/>
                  </a:lnTo>
                  <a:lnTo>
                    <a:pt x="96" y="84"/>
                  </a:lnTo>
                  <a:lnTo>
                    <a:pt x="89" y="83"/>
                  </a:lnTo>
                  <a:lnTo>
                    <a:pt x="84" y="81"/>
                  </a:lnTo>
                  <a:lnTo>
                    <a:pt x="79" y="78"/>
                  </a:lnTo>
                  <a:lnTo>
                    <a:pt x="74" y="76"/>
                  </a:lnTo>
                  <a:lnTo>
                    <a:pt x="69" y="74"/>
                  </a:lnTo>
                  <a:lnTo>
                    <a:pt x="64" y="71"/>
                  </a:lnTo>
                  <a:lnTo>
                    <a:pt x="60" y="70"/>
                  </a:lnTo>
                  <a:lnTo>
                    <a:pt x="56" y="68"/>
                  </a:lnTo>
                  <a:lnTo>
                    <a:pt x="51" y="65"/>
                  </a:lnTo>
                  <a:lnTo>
                    <a:pt x="48" y="61"/>
                  </a:lnTo>
                  <a:lnTo>
                    <a:pt x="45" y="60"/>
                  </a:lnTo>
                  <a:lnTo>
                    <a:pt x="41" y="58"/>
                  </a:lnTo>
                  <a:lnTo>
                    <a:pt x="38" y="55"/>
                  </a:lnTo>
                  <a:lnTo>
                    <a:pt x="35" y="51"/>
                  </a:lnTo>
                  <a:lnTo>
                    <a:pt x="32" y="48"/>
                  </a:lnTo>
                  <a:lnTo>
                    <a:pt x="28" y="46"/>
                  </a:lnTo>
                  <a:lnTo>
                    <a:pt x="23" y="42"/>
                  </a:lnTo>
                  <a:lnTo>
                    <a:pt x="20" y="37"/>
                  </a:lnTo>
                  <a:lnTo>
                    <a:pt x="17" y="32"/>
                  </a:lnTo>
                  <a:lnTo>
                    <a:pt x="14" y="28"/>
                  </a:lnTo>
                  <a:lnTo>
                    <a:pt x="12" y="23"/>
                  </a:lnTo>
                  <a:lnTo>
                    <a:pt x="10" y="22"/>
                  </a:lnTo>
                  <a:lnTo>
                    <a:pt x="9" y="17"/>
                  </a:lnTo>
                  <a:lnTo>
                    <a:pt x="5" y="12"/>
                  </a:lnTo>
                  <a:lnTo>
                    <a:pt x="4" y="9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10" y="5"/>
                  </a:lnTo>
                  <a:lnTo>
                    <a:pt x="15" y="9"/>
                  </a:lnTo>
                  <a:lnTo>
                    <a:pt x="22" y="14"/>
                  </a:lnTo>
                  <a:lnTo>
                    <a:pt x="25" y="15"/>
                  </a:lnTo>
                  <a:lnTo>
                    <a:pt x="28" y="17"/>
                  </a:lnTo>
                  <a:lnTo>
                    <a:pt x="33" y="19"/>
                  </a:lnTo>
                  <a:lnTo>
                    <a:pt x="37" y="22"/>
                  </a:lnTo>
                  <a:lnTo>
                    <a:pt x="40" y="23"/>
                  </a:lnTo>
                  <a:lnTo>
                    <a:pt x="45" y="25"/>
                  </a:lnTo>
                  <a:lnTo>
                    <a:pt x="48" y="27"/>
                  </a:lnTo>
                  <a:lnTo>
                    <a:pt x="53" y="28"/>
                  </a:lnTo>
                  <a:lnTo>
                    <a:pt x="58" y="30"/>
                  </a:lnTo>
                  <a:lnTo>
                    <a:pt x="61" y="32"/>
                  </a:lnTo>
                  <a:lnTo>
                    <a:pt x="66" y="35"/>
                  </a:lnTo>
                  <a:lnTo>
                    <a:pt x="71" y="37"/>
                  </a:lnTo>
                  <a:lnTo>
                    <a:pt x="76" y="38"/>
                  </a:lnTo>
                  <a:lnTo>
                    <a:pt x="81" y="40"/>
                  </a:lnTo>
                  <a:lnTo>
                    <a:pt x="84" y="40"/>
                  </a:lnTo>
                  <a:lnTo>
                    <a:pt x="91" y="42"/>
                  </a:lnTo>
                  <a:lnTo>
                    <a:pt x="94" y="43"/>
                  </a:lnTo>
                  <a:lnTo>
                    <a:pt x="99" y="43"/>
                  </a:lnTo>
                  <a:lnTo>
                    <a:pt x="104" y="45"/>
                  </a:lnTo>
                  <a:lnTo>
                    <a:pt x="109" y="45"/>
                  </a:lnTo>
                  <a:lnTo>
                    <a:pt x="112" y="45"/>
                  </a:lnTo>
                  <a:lnTo>
                    <a:pt x="117" y="45"/>
                  </a:lnTo>
                  <a:lnTo>
                    <a:pt x="122" y="45"/>
                  </a:lnTo>
                  <a:lnTo>
                    <a:pt x="127" y="45"/>
                  </a:lnTo>
                  <a:lnTo>
                    <a:pt x="132" y="43"/>
                  </a:lnTo>
                  <a:lnTo>
                    <a:pt x="137" y="43"/>
                  </a:lnTo>
                  <a:lnTo>
                    <a:pt x="143" y="43"/>
                  </a:lnTo>
                  <a:lnTo>
                    <a:pt x="148" y="43"/>
                  </a:lnTo>
                  <a:lnTo>
                    <a:pt x="153" y="42"/>
                  </a:lnTo>
                  <a:lnTo>
                    <a:pt x="160" y="42"/>
                  </a:lnTo>
                  <a:lnTo>
                    <a:pt x="165" y="40"/>
                  </a:lnTo>
                  <a:lnTo>
                    <a:pt x="171" y="40"/>
                  </a:lnTo>
                  <a:lnTo>
                    <a:pt x="176" y="38"/>
                  </a:lnTo>
                  <a:lnTo>
                    <a:pt x="183" y="38"/>
                  </a:lnTo>
                  <a:lnTo>
                    <a:pt x="188" y="38"/>
                  </a:lnTo>
                  <a:lnTo>
                    <a:pt x="193" y="38"/>
                  </a:lnTo>
                  <a:lnTo>
                    <a:pt x="199" y="37"/>
                  </a:lnTo>
                  <a:lnTo>
                    <a:pt x="204" y="37"/>
                  </a:lnTo>
                  <a:lnTo>
                    <a:pt x="209" y="35"/>
                  </a:lnTo>
                  <a:lnTo>
                    <a:pt x="216" y="35"/>
                  </a:lnTo>
                  <a:lnTo>
                    <a:pt x="221" y="33"/>
                  </a:lnTo>
                  <a:lnTo>
                    <a:pt x="226" y="33"/>
                  </a:lnTo>
                  <a:lnTo>
                    <a:pt x="232" y="32"/>
                  </a:lnTo>
                  <a:lnTo>
                    <a:pt x="237" y="32"/>
                  </a:lnTo>
                  <a:lnTo>
                    <a:pt x="242" y="32"/>
                  </a:lnTo>
                  <a:lnTo>
                    <a:pt x="247" y="32"/>
                  </a:lnTo>
                  <a:lnTo>
                    <a:pt x="252" y="32"/>
                  </a:lnTo>
                  <a:lnTo>
                    <a:pt x="257" y="32"/>
                  </a:lnTo>
                  <a:lnTo>
                    <a:pt x="260" y="32"/>
                  </a:lnTo>
                  <a:lnTo>
                    <a:pt x="265" y="32"/>
                  </a:lnTo>
                  <a:lnTo>
                    <a:pt x="268" y="32"/>
                  </a:lnTo>
                  <a:lnTo>
                    <a:pt x="273" y="32"/>
                  </a:lnTo>
                  <a:lnTo>
                    <a:pt x="277" y="32"/>
                  </a:lnTo>
                  <a:lnTo>
                    <a:pt x="280" y="33"/>
                  </a:lnTo>
                  <a:lnTo>
                    <a:pt x="283" y="33"/>
                  </a:lnTo>
                  <a:lnTo>
                    <a:pt x="286" y="35"/>
                  </a:lnTo>
                  <a:lnTo>
                    <a:pt x="290" y="35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1" y="38"/>
                  </a:lnTo>
                  <a:lnTo>
                    <a:pt x="305" y="38"/>
                  </a:lnTo>
                  <a:lnTo>
                    <a:pt x="308" y="40"/>
                  </a:lnTo>
                  <a:lnTo>
                    <a:pt x="311" y="40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1" y="43"/>
                  </a:lnTo>
                  <a:lnTo>
                    <a:pt x="324" y="45"/>
                  </a:lnTo>
                  <a:lnTo>
                    <a:pt x="328" y="46"/>
                  </a:lnTo>
                  <a:lnTo>
                    <a:pt x="332" y="46"/>
                  </a:lnTo>
                  <a:lnTo>
                    <a:pt x="337" y="48"/>
                  </a:lnTo>
                  <a:lnTo>
                    <a:pt x="342" y="50"/>
                  </a:lnTo>
                  <a:lnTo>
                    <a:pt x="347" y="51"/>
                  </a:lnTo>
                  <a:lnTo>
                    <a:pt x="349" y="53"/>
                  </a:lnTo>
                  <a:lnTo>
                    <a:pt x="352" y="55"/>
                  </a:lnTo>
                  <a:lnTo>
                    <a:pt x="354" y="55"/>
                  </a:lnTo>
                  <a:lnTo>
                    <a:pt x="354" y="55"/>
                  </a:lnTo>
                  <a:lnTo>
                    <a:pt x="354" y="5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6557963" y="3662363"/>
              <a:ext cx="47625" cy="61913"/>
            </a:xfrm>
            <a:custGeom>
              <a:avLst/>
              <a:gdLst/>
              <a:ahLst/>
              <a:cxnLst>
                <a:cxn ang="0">
                  <a:pos x="30" y="25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18" y="39"/>
                </a:cxn>
                <a:cxn ang="0">
                  <a:pos x="30" y="25"/>
                </a:cxn>
                <a:cxn ang="0">
                  <a:pos x="30" y="25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18" y="39"/>
                  </a:lnTo>
                  <a:lnTo>
                    <a:pt x="30" y="25"/>
                  </a:lnTo>
                  <a:lnTo>
                    <a:pt x="30" y="2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6480175" y="3638550"/>
              <a:ext cx="53975" cy="31750"/>
            </a:xfrm>
            <a:custGeom>
              <a:avLst/>
              <a:gdLst/>
              <a:ahLst/>
              <a:cxnLst>
                <a:cxn ang="0">
                  <a:pos x="25" y="7"/>
                </a:cxn>
                <a:cxn ang="0">
                  <a:pos x="2" y="0"/>
                </a:cxn>
                <a:cxn ang="0">
                  <a:pos x="0" y="15"/>
                </a:cxn>
                <a:cxn ang="0">
                  <a:pos x="34" y="20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34" h="20">
                  <a:moveTo>
                    <a:pt x="25" y="7"/>
                  </a:moveTo>
                  <a:lnTo>
                    <a:pt x="2" y="0"/>
                  </a:lnTo>
                  <a:lnTo>
                    <a:pt x="0" y="15"/>
                  </a:lnTo>
                  <a:lnTo>
                    <a:pt x="34" y="20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6646863" y="3487738"/>
              <a:ext cx="158750" cy="166688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1" y="11"/>
                </a:cxn>
                <a:cxn ang="0">
                  <a:pos x="63" y="15"/>
                </a:cxn>
                <a:cxn ang="0">
                  <a:pos x="58" y="13"/>
                </a:cxn>
                <a:cxn ang="0">
                  <a:pos x="53" y="10"/>
                </a:cxn>
                <a:cxn ang="0">
                  <a:pos x="48" y="10"/>
                </a:cxn>
                <a:cxn ang="0">
                  <a:pos x="38" y="11"/>
                </a:cxn>
                <a:cxn ang="0">
                  <a:pos x="36" y="13"/>
                </a:cxn>
                <a:cxn ang="0">
                  <a:pos x="38" y="18"/>
                </a:cxn>
                <a:cxn ang="0">
                  <a:pos x="40" y="24"/>
                </a:cxn>
                <a:cxn ang="0">
                  <a:pos x="45" y="28"/>
                </a:cxn>
                <a:cxn ang="0">
                  <a:pos x="46" y="31"/>
                </a:cxn>
                <a:cxn ang="0">
                  <a:pos x="43" y="38"/>
                </a:cxn>
                <a:cxn ang="0">
                  <a:pos x="40" y="44"/>
                </a:cxn>
                <a:cxn ang="0">
                  <a:pos x="33" y="54"/>
                </a:cxn>
                <a:cxn ang="0">
                  <a:pos x="25" y="61"/>
                </a:cxn>
                <a:cxn ang="0">
                  <a:pos x="17" y="65"/>
                </a:cxn>
                <a:cxn ang="0">
                  <a:pos x="8" y="69"/>
                </a:cxn>
                <a:cxn ang="0">
                  <a:pos x="2" y="70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3" y="90"/>
                </a:cxn>
                <a:cxn ang="0">
                  <a:pos x="5" y="97"/>
                </a:cxn>
                <a:cxn ang="0">
                  <a:pos x="13" y="105"/>
                </a:cxn>
                <a:cxn ang="0">
                  <a:pos x="46" y="74"/>
                </a:cxn>
                <a:cxn ang="0">
                  <a:pos x="51" y="67"/>
                </a:cxn>
                <a:cxn ang="0">
                  <a:pos x="54" y="59"/>
                </a:cxn>
                <a:cxn ang="0">
                  <a:pos x="59" y="52"/>
                </a:cxn>
                <a:cxn ang="0">
                  <a:pos x="61" y="44"/>
                </a:cxn>
                <a:cxn ang="0">
                  <a:pos x="63" y="39"/>
                </a:cxn>
                <a:cxn ang="0">
                  <a:pos x="64" y="34"/>
                </a:cxn>
                <a:cxn ang="0">
                  <a:pos x="71" y="36"/>
                </a:cxn>
                <a:cxn ang="0">
                  <a:pos x="77" y="39"/>
                </a:cxn>
                <a:cxn ang="0">
                  <a:pos x="96" y="8"/>
                </a:cxn>
                <a:cxn ang="0">
                  <a:pos x="81" y="0"/>
                </a:cxn>
              </a:cxnLst>
              <a:rect l="0" t="0" r="r" b="b"/>
              <a:pathLst>
                <a:path w="100" h="105">
                  <a:moveTo>
                    <a:pt x="81" y="0"/>
                  </a:moveTo>
                  <a:lnTo>
                    <a:pt x="79" y="1"/>
                  </a:lnTo>
                  <a:lnTo>
                    <a:pt x="76" y="6"/>
                  </a:lnTo>
                  <a:lnTo>
                    <a:pt x="71" y="11"/>
                  </a:lnTo>
                  <a:lnTo>
                    <a:pt x="66" y="15"/>
                  </a:lnTo>
                  <a:lnTo>
                    <a:pt x="63" y="15"/>
                  </a:lnTo>
                  <a:lnTo>
                    <a:pt x="61" y="15"/>
                  </a:lnTo>
                  <a:lnTo>
                    <a:pt x="58" y="13"/>
                  </a:lnTo>
                  <a:lnTo>
                    <a:pt x="56" y="11"/>
                  </a:lnTo>
                  <a:lnTo>
                    <a:pt x="53" y="10"/>
                  </a:lnTo>
                  <a:lnTo>
                    <a:pt x="51" y="10"/>
                  </a:lnTo>
                  <a:lnTo>
                    <a:pt x="48" y="10"/>
                  </a:lnTo>
                  <a:lnTo>
                    <a:pt x="45" y="10"/>
                  </a:lnTo>
                  <a:lnTo>
                    <a:pt x="38" y="11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40" y="23"/>
                  </a:lnTo>
                  <a:lnTo>
                    <a:pt x="40" y="24"/>
                  </a:lnTo>
                  <a:lnTo>
                    <a:pt x="41" y="26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4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40" y="44"/>
                  </a:lnTo>
                  <a:lnTo>
                    <a:pt x="36" y="49"/>
                  </a:lnTo>
                  <a:lnTo>
                    <a:pt x="33" y="54"/>
                  </a:lnTo>
                  <a:lnTo>
                    <a:pt x="30" y="57"/>
                  </a:lnTo>
                  <a:lnTo>
                    <a:pt x="25" y="61"/>
                  </a:lnTo>
                  <a:lnTo>
                    <a:pt x="22" y="62"/>
                  </a:lnTo>
                  <a:lnTo>
                    <a:pt x="17" y="65"/>
                  </a:lnTo>
                  <a:lnTo>
                    <a:pt x="13" y="67"/>
                  </a:lnTo>
                  <a:lnTo>
                    <a:pt x="8" y="69"/>
                  </a:lnTo>
                  <a:lnTo>
                    <a:pt x="5" y="70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5"/>
                  </a:lnTo>
                  <a:lnTo>
                    <a:pt x="3" y="90"/>
                  </a:lnTo>
                  <a:lnTo>
                    <a:pt x="5" y="93"/>
                  </a:lnTo>
                  <a:lnTo>
                    <a:pt x="5" y="97"/>
                  </a:lnTo>
                  <a:lnTo>
                    <a:pt x="7" y="98"/>
                  </a:lnTo>
                  <a:lnTo>
                    <a:pt x="13" y="105"/>
                  </a:lnTo>
                  <a:lnTo>
                    <a:pt x="31" y="85"/>
                  </a:lnTo>
                  <a:lnTo>
                    <a:pt x="46" y="74"/>
                  </a:lnTo>
                  <a:lnTo>
                    <a:pt x="48" y="72"/>
                  </a:lnTo>
                  <a:lnTo>
                    <a:pt x="51" y="67"/>
                  </a:lnTo>
                  <a:lnTo>
                    <a:pt x="53" y="62"/>
                  </a:lnTo>
                  <a:lnTo>
                    <a:pt x="54" y="59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61" y="47"/>
                  </a:lnTo>
                  <a:lnTo>
                    <a:pt x="61" y="44"/>
                  </a:lnTo>
                  <a:lnTo>
                    <a:pt x="63" y="41"/>
                  </a:lnTo>
                  <a:lnTo>
                    <a:pt x="63" y="39"/>
                  </a:lnTo>
                  <a:lnTo>
                    <a:pt x="63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71" y="36"/>
                  </a:lnTo>
                  <a:lnTo>
                    <a:pt x="76" y="38"/>
                  </a:lnTo>
                  <a:lnTo>
                    <a:pt x="77" y="39"/>
                  </a:lnTo>
                  <a:lnTo>
                    <a:pt x="100" y="21"/>
                  </a:lnTo>
                  <a:lnTo>
                    <a:pt x="96" y="8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5681663" y="3613150"/>
              <a:ext cx="260350" cy="552450"/>
            </a:xfrm>
            <a:custGeom>
              <a:avLst/>
              <a:gdLst/>
              <a:ahLst/>
              <a:cxnLst>
                <a:cxn ang="0">
                  <a:pos x="110" y="338"/>
                </a:cxn>
                <a:cxn ang="0">
                  <a:pos x="89" y="334"/>
                </a:cxn>
                <a:cxn ang="0">
                  <a:pos x="72" y="329"/>
                </a:cxn>
                <a:cxn ang="0">
                  <a:pos x="59" y="322"/>
                </a:cxn>
                <a:cxn ang="0">
                  <a:pos x="43" y="309"/>
                </a:cxn>
                <a:cxn ang="0">
                  <a:pos x="34" y="294"/>
                </a:cxn>
                <a:cxn ang="0">
                  <a:pos x="29" y="279"/>
                </a:cxn>
                <a:cxn ang="0">
                  <a:pos x="26" y="266"/>
                </a:cxn>
                <a:cxn ang="0">
                  <a:pos x="21" y="251"/>
                </a:cxn>
                <a:cxn ang="0">
                  <a:pos x="18" y="235"/>
                </a:cxn>
                <a:cxn ang="0">
                  <a:pos x="15" y="218"/>
                </a:cxn>
                <a:cxn ang="0">
                  <a:pos x="11" y="200"/>
                </a:cxn>
                <a:cxn ang="0">
                  <a:pos x="8" y="182"/>
                </a:cxn>
                <a:cxn ang="0">
                  <a:pos x="6" y="166"/>
                </a:cxn>
                <a:cxn ang="0">
                  <a:pos x="3" y="149"/>
                </a:cxn>
                <a:cxn ang="0">
                  <a:pos x="1" y="135"/>
                </a:cxn>
                <a:cxn ang="0">
                  <a:pos x="0" y="120"/>
                </a:cxn>
                <a:cxn ang="0">
                  <a:pos x="0" y="102"/>
                </a:cxn>
                <a:cxn ang="0">
                  <a:pos x="5" y="87"/>
                </a:cxn>
                <a:cxn ang="0">
                  <a:pos x="20" y="67"/>
                </a:cxn>
                <a:cxn ang="0">
                  <a:pos x="33" y="52"/>
                </a:cxn>
                <a:cxn ang="0">
                  <a:pos x="46" y="39"/>
                </a:cxn>
                <a:cxn ang="0">
                  <a:pos x="59" y="24"/>
                </a:cxn>
                <a:cxn ang="0">
                  <a:pos x="75" y="10"/>
                </a:cxn>
                <a:cxn ang="0">
                  <a:pos x="117" y="3"/>
                </a:cxn>
                <a:cxn ang="0">
                  <a:pos x="102" y="13"/>
                </a:cxn>
                <a:cxn ang="0">
                  <a:pos x="89" y="23"/>
                </a:cxn>
                <a:cxn ang="0">
                  <a:pos x="74" y="34"/>
                </a:cxn>
                <a:cxn ang="0">
                  <a:pos x="61" y="46"/>
                </a:cxn>
                <a:cxn ang="0">
                  <a:pos x="44" y="59"/>
                </a:cxn>
                <a:cxn ang="0">
                  <a:pos x="41" y="69"/>
                </a:cxn>
                <a:cxn ang="0">
                  <a:pos x="41" y="82"/>
                </a:cxn>
                <a:cxn ang="0">
                  <a:pos x="41" y="95"/>
                </a:cxn>
                <a:cxn ang="0">
                  <a:pos x="43" y="111"/>
                </a:cxn>
                <a:cxn ang="0">
                  <a:pos x="44" y="130"/>
                </a:cxn>
                <a:cxn ang="0">
                  <a:pos x="46" y="151"/>
                </a:cxn>
                <a:cxn ang="0">
                  <a:pos x="49" y="171"/>
                </a:cxn>
                <a:cxn ang="0">
                  <a:pos x="52" y="192"/>
                </a:cxn>
                <a:cxn ang="0">
                  <a:pos x="56" y="212"/>
                </a:cxn>
                <a:cxn ang="0">
                  <a:pos x="57" y="232"/>
                </a:cxn>
                <a:cxn ang="0">
                  <a:pos x="61" y="250"/>
                </a:cxn>
                <a:cxn ang="0">
                  <a:pos x="64" y="266"/>
                </a:cxn>
                <a:cxn ang="0">
                  <a:pos x="66" y="279"/>
                </a:cxn>
                <a:cxn ang="0">
                  <a:pos x="69" y="296"/>
                </a:cxn>
                <a:cxn ang="0">
                  <a:pos x="77" y="307"/>
                </a:cxn>
                <a:cxn ang="0">
                  <a:pos x="90" y="314"/>
                </a:cxn>
                <a:cxn ang="0">
                  <a:pos x="105" y="320"/>
                </a:cxn>
                <a:cxn ang="0">
                  <a:pos x="123" y="327"/>
                </a:cxn>
                <a:cxn ang="0">
                  <a:pos x="138" y="330"/>
                </a:cxn>
                <a:cxn ang="0">
                  <a:pos x="154" y="335"/>
                </a:cxn>
                <a:cxn ang="0">
                  <a:pos x="154" y="348"/>
                </a:cxn>
              </a:cxnLst>
              <a:rect l="0" t="0" r="r" b="b"/>
              <a:pathLst>
                <a:path w="164" h="348">
                  <a:moveTo>
                    <a:pt x="115" y="340"/>
                  </a:moveTo>
                  <a:lnTo>
                    <a:pt x="115" y="340"/>
                  </a:lnTo>
                  <a:lnTo>
                    <a:pt x="113" y="340"/>
                  </a:lnTo>
                  <a:lnTo>
                    <a:pt x="110" y="338"/>
                  </a:lnTo>
                  <a:lnTo>
                    <a:pt x="105" y="338"/>
                  </a:lnTo>
                  <a:lnTo>
                    <a:pt x="100" y="337"/>
                  </a:lnTo>
                  <a:lnTo>
                    <a:pt x="95" y="335"/>
                  </a:lnTo>
                  <a:lnTo>
                    <a:pt x="89" y="334"/>
                  </a:lnTo>
                  <a:lnTo>
                    <a:pt x="82" y="332"/>
                  </a:lnTo>
                  <a:lnTo>
                    <a:pt x="79" y="330"/>
                  </a:lnTo>
                  <a:lnTo>
                    <a:pt x="75" y="330"/>
                  </a:lnTo>
                  <a:lnTo>
                    <a:pt x="72" y="329"/>
                  </a:lnTo>
                  <a:lnTo>
                    <a:pt x="69" y="327"/>
                  </a:lnTo>
                  <a:lnTo>
                    <a:pt x="66" y="325"/>
                  </a:lnTo>
                  <a:lnTo>
                    <a:pt x="62" y="325"/>
                  </a:lnTo>
                  <a:lnTo>
                    <a:pt x="59" y="322"/>
                  </a:lnTo>
                  <a:lnTo>
                    <a:pt x="57" y="322"/>
                  </a:lnTo>
                  <a:lnTo>
                    <a:pt x="51" y="317"/>
                  </a:lnTo>
                  <a:lnTo>
                    <a:pt x="46" y="314"/>
                  </a:lnTo>
                  <a:lnTo>
                    <a:pt x="43" y="309"/>
                  </a:lnTo>
                  <a:lnTo>
                    <a:pt x="39" y="306"/>
                  </a:lnTo>
                  <a:lnTo>
                    <a:pt x="38" y="302"/>
                  </a:lnTo>
                  <a:lnTo>
                    <a:pt x="36" y="299"/>
                  </a:lnTo>
                  <a:lnTo>
                    <a:pt x="34" y="294"/>
                  </a:lnTo>
                  <a:lnTo>
                    <a:pt x="33" y="289"/>
                  </a:lnTo>
                  <a:lnTo>
                    <a:pt x="31" y="286"/>
                  </a:lnTo>
                  <a:lnTo>
                    <a:pt x="31" y="283"/>
                  </a:lnTo>
                  <a:lnTo>
                    <a:pt x="29" y="279"/>
                  </a:lnTo>
                  <a:lnTo>
                    <a:pt x="29" y="276"/>
                  </a:lnTo>
                  <a:lnTo>
                    <a:pt x="28" y="273"/>
                  </a:lnTo>
                  <a:lnTo>
                    <a:pt x="26" y="269"/>
                  </a:lnTo>
                  <a:lnTo>
                    <a:pt x="26" y="266"/>
                  </a:lnTo>
                  <a:lnTo>
                    <a:pt x="25" y="263"/>
                  </a:lnTo>
                  <a:lnTo>
                    <a:pt x="23" y="260"/>
                  </a:lnTo>
                  <a:lnTo>
                    <a:pt x="23" y="255"/>
                  </a:lnTo>
                  <a:lnTo>
                    <a:pt x="21" y="251"/>
                  </a:lnTo>
                  <a:lnTo>
                    <a:pt x="21" y="248"/>
                  </a:lnTo>
                  <a:lnTo>
                    <a:pt x="20" y="243"/>
                  </a:lnTo>
                  <a:lnTo>
                    <a:pt x="20" y="240"/>
                  </a:lnTo>
                  <a:lnTo>
                    <a:pt x="18" y="235"/>
                  </a:lnTo>
                  <a:lnTo>
                    <a:pt x="18" y="232"/>
                  </a:lnTo>
                  <a:lnTo>
                    <a:pt x="16" y="227"/>
                  </a:lnTo>
                  <a:lnTo>
                    <a:pt x="16" y="222"/>
                  </a:lnTo>
                  <a:lnTo>
                    <a:pt x="15" y="218"/>
                  </a:lnTo>
                  <a:lnTo>
                    <a:pt x="15" y="213"/>
                  </a:lnTo>
                  <a:lnTo>
                    <a:pt x="13" y="209"/>
                  </a:lnTo>
                  <a:lnTo>
                    <a:pt x="13" y="205"/>
                  </a:lnTo>
                  <a:lnTo>
                    <a:pt x="11" y="200"/>
                  </a:lnTo>
                  <a:lnTo>
                    <a:pt x="11" y="197"/>
                  </a:lnTo>
                  <a:lnTo>
                    <a:pt x="10" y="192"/>
                  </a:lnTo>
                  <a:lnTo>
                    <a:pt x="10" y="187"/>
                  </a:lnTo>
                  <a:lnTo>
                    <a:pt x="8" y="182"/>
                  </a:lnTo>
                  <a:lnTo>
                    <a:pt x="8" y="179"/>
                  </a:lnTo>
                  <a:lnTo>
                    <a:pt x="6" y="174"/>
                  </a:lnTo>
                  <a:lnTo>
                    <a:pt x="6" y="171"/>
                  </a:lnTo>
                  <a:lnTo>
                    <a:pt x="6" y="166"/>
                  </a:lnTo>
                  <a:lnTo>
                    <a:pt x="6" y="161"/>
                  </a:lnTo>
                  <a:lnTo>
                    <a:pt x="5" y="158"/>
                  </a:lnTo>
                  <a:lnTo>
                    <a:pt x="5" y="153"/>
                  </a:lnTo>
                  <a:lnTo>
                    <a:pt x="3" y="149"/>
                  </a:lnTo>
                  <a:lnTo>
                    <a:pt x="3" y="144"/>
                  </a:lnTo>
                  <a:lnTo>
                    <a:pt x="3" y="141"/>
                  </a:lnTo>
                  <a:lnTo>
                    <a:pt x="1" y="138"/>
                  </a:lnTo>
                  <a:lnTo>
                    <a:pt x="1" y="135"/>
                  </a:lnTo>
                  <a:lnTo>
                    <a:pt x="1" y="130"/>
                  </a:lnTo>
                  <a:lnTo>
                    <a:pt x="1" y="126"/>
                  </a:lnTo>
                  <a:lnTo>
                    <a:pt x="1" y="123"/>
                  </a:lnTo>
                  <a:lnTo>
                    <a:pt x="0" y="120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5" y="87"/>
                  </a:lnTo>
                  <a:lnTo>
                    <a:pt x="8" y="82"/>
                  </a:lnTo>
                  <a:lnTo>
                    <a:pt x="11" y="75"/>
                  </a:lnTo>
                  <a:lnTo>
                    <a:pt x="18" y="70"/>
                  </a:lnTo>
                  <a:lnTo>
                    <a:pt x="20" y="67"/>
                  </a:lnTo>
                  <a:lnTo>
                    <a:pt x="23" y="62"/>
                  </a:lnTo>
                  <a:lnTo>
                    <a:pt x="25" y="59"/>
                  </a:lnTo>
                  <a:lnTo>
                    <a:pt x="29" y="56"/>
                  </a:lnTo>
                  <a:lnTo>
                    <a:pt x="33" y="52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3" y="42"/>
                  </a:lnTo>
                  <a:lnTo>
                    <a:pt x="46" y="39"/>
                  </a:lnTo>
                  <a:lnTo>
                    <a:pt x="48" y="36"/>
                  </a:lnTo>
                  <a:lnTo>
                    <a:pt x="51" y="33"/>
                  </a:lnTo>
                  <a:lnTo>
                    <a:pt x="54" y="29"/>
                  </a:lnTo>
                  <a:lnTo>
                    <a:pt x="59" y="24"/>
                  </a:lnTo>
                  <a:lnTo>
                    <a:pt x="66" y="19"/>
                  </a:lnTo>
                  <a:lnTo>
                    <a:pt x="69" y="14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7" y="10"/>
                  </a:lnTo>
                  <a:lnTo>
                    <a:pt x="125" y="0"/>
                  </a:lnTo>
                  <a:lnTo>
                    <a:pt x="122" y="1"/>
                  </a:lnTo>
                  <a:lnTo>
                    <a:pt x="117" y="3"/>
                  </a:lnTo>
                  <a:lnTo>
                    <a:pt x="112" y="6"/>
                  </a:lnTo>
                  <a:lnTo>
                    <a:pt x="108" y="10"/>
                  </a:lnTo>
                  <a:lnTo>
                    <a:pt x="105" y="11"/>
                  </a:lnTo>
                  <a:lnTo>
                    <a:pt x="102" y="13"/>
                  </a:lnTo>
                  <a:lnTo>
                    <a:pt x="100" y="16"/>
                  </a:lnTo>
                  <a:lnTo>
                    <a:pt x="95" y="18"/>
                  </a:lnTo>
                  <a:lnTo>
                    <a:pt x="92" y="21"/>
                  </a:lnTo>
                  <a:lnTo>
                    <a:pt x="89" y="23"/>
                  </a:lnTo>
                  <a:lnTo>
                    <a:pt x="85" y="26"/>
                  </a:lnTo>
                  <a:lnTo>
                    <a:pt x="82" y="29"/>
                  </a:lnTo>
                  <a:lnTo>
                    <a:pt x="77" y="33"/>
                  </a:lnTo>
                  <a:lnTo>
                    <a:pt x="74" y="34"/>
                  </a:lnTo>
                  <a:lnTo>
                    <a:pt x="71" y="37"/>
                  </a:lnTo>
                  <a:lnTo>
                    <a:pt x="67" y="39"/>
                  </a:lnTo>
                  <a:lnTo>
                    <a:pt x="64" y="42"/>
                  </a:lnTo>
                  <a:lnTo>
                    <a:pt x="61" y="46"/>
                  </a:lnTo>
                  <a:lnTo>
                    <a:pt x="57" y="47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4" y="59"/>
                  </a:lnTo>
                  <a:lnTo>
                    <a:pt x="43" y="62"/>
                  </a:lnTo>
                  <a:lnTo>
                    <a:pt x="41" y="64"/>
                  </a:lnTo>
                  <a:lnTo>
                    <a:pt x="41" y="65"/>
                  </a:lnTo>
                  <a:lnTo>
                    <a:pt x="41" y="69"/>
                  </a:lnTo>
                  <a:lnTo>
                    <a:pt x="41" y="74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2"/>
                  </a:lnTo>
                  <a:lnTo>
                    <a:pt x="41" y="85"/>
                  </a:lnTo>
                  <a:lnTo>
                    <a:pt x="41" y="88"/>
                  </a:lnTo>
                  <a:lnTo>
                    <a:pt x="41" y="92"/>
                  </a:lnTo>
                  <a:lnTo>
                    <a:pt x="41" y="95"/>
                  </a:lnTo>
                  <a:lnTo>
                    <a:pt x="43" y="100"/>
                  </a:lnTo>
                  <a:lnTo>
                    <a:pt x="43" y="103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4" y="116"/>
                  </a:lnTo>
                  <a:lnTo>
                    <a:pt x="44" y="121"/>
                  </a:lnTo>
                  <a:lnTo>
                    <a:pt x="44" y="126"/>
                  </a:lnTo>
                  <a:lnTo>
                    <a:pt x="44" y="130"/>
                  </a:lnTo>
                  <a:lnTo>
                    <a:pt x="46" y="136"/>
                  </a:lnTo>
                  <a:lnTo>
                    <a:pt x="46" y="139"/>
                  </a:lnTo>
                  <a:lnTo>
                    <a:pt x="46" y="146"/>
                  </a:lnTo>
                  <a:lnTo>
                    <a:pt x="46" y="151"/>
                  </a:lnTo>
                  <a:lnTo>
                    <a:pt x="48" y="156"/>
                  </a:lnTo>
                  <a:lnTo>
                    <a:pt x="48" y="161"/>
                  </a:lnTo>
                  <a:lnTo>
                    <a:pt x="49" y="166"/>
                  </a:lnTo>
                  <a:lnTo>
                    <a:pt x="49" y="171"/>
                  </a:lnTo>
                  <a:lnTo>
                    <a:pt x="51" y="176"/>
                  </a:lnTo>
                  <a:lnTo>
                    <a:pt x="51" y="181"/>
                  </a:lnTo>
                  <a:lnTo>
                    <a:pt x="52" y="186"/>
                  </a:lnTo>
                  <a:lnTo>
                    <a:pt x="52" y="192"/>
                  </a:lnTo>
                  <a:lnTo>
                    <a:pt x="54" y="197"/>
                  </a:lnTo>
                  <a:lnTo>
                    <a:pt x="54" y="202"/>
                  </a:lnTo>
                  <a:lnTo>
                    <a:pt x="54" y="207"/>
                  </a:lnTo>
                  <a:lnTo>
                    <a:pt x="56" y="212"/>
                  </a:lnTo>
                  <a:lnTo>
                    <a:pt x="56" y="217"/>
                  </a:lnTo>
                  <a:lnTo>
                    <a:pt x="56" y="222"/>
                  </a:lnTo>
                  <a:lnTo>
                    <a:pt x="57" y="227"/>
                  </a:lnTo>
                  <a:lnTo>
                    <a:pt x="57" y="232"/>
                  </a:lnTo>
                  <a:lnTo>
                    <a:pt x="59" y="237"/>
                  </a:lnTo>
                  <a:lnTo>
                    <a:pt x="59" y="241"/>
                  </a:lnTo>
                  <a:lnTo>
                    <a:pt x="61" y="245"/>
                  </a:lnTo>
                  <a:lnTo>
                    <a:pt x="61" y="250"/>
                  </a:lnTo>
                  <a:lnTo>
                    <a:pt x="62" y="255"/>
                  </a:lnTo>
                  <a:lnTo>
                    <a:pt x="62" y="258"/>
                  </a:lnTo>
                  <a:lnTo>
                    <a:pt x="64" y="263"/>
                  </a:lnTo>
                  <a:lnTo>
                    <a:pt x="64" y="266"/>
                  </a:lnTo>
                  <a:lnTo>
                    <a:pt x="64" y="269"/>
                  </a:lnTo>
                  <a:lnTo>
                    <a:pt x="64" y="273"/>
                  </a:lnTo>
                  <a:lnTo>
                    <a:pt x="66" y="276"/>
                  </a:lnTo>
                  <a:lnTo>
                    <a:pt x="66" y="279"/>
                  </a:lnTo>
                  <a:lnTo>
                    <a:pt x="67" y="283"/>
                  </a:lnTo>
                  <a:lnTo>
                    <a:pt x="67" y="287"/>
                  </a:lnTo>
                  <a:lnTo>
                    <a:pt x="69" y="292"/>
                  </a:lnTo>
                  <a:lnTo>
                    <a:pt x="69" y="296"/>
                  </a:lnTo>
                  <a:lnTo>
                    <a:pt x="71" y="299"/>
                  </a:lnTo>
                  <a:lnTo>
                    <a:pt x="72" y="302"/>
                  </a:lnTo>
                  <a:lnTo>
                    <a:pt x="75" y="306"/>
                  </a:lnTo>
                  <a:lnTo>
                    <a:pt x="77" y="307"/>
                  </a:lnTo>
                  <a:lnTo>
                    <a:pt x="80" y="309"/>
                  </a:lnTo>
                  <a:lnTo>
                    <a:pt x="84" y="311"/>
                  </a:lnTo>
                  <a:lnTo>
                    <a:pt x="87" y="312"/>
                  </a:lnTo>
                  <a:lnTo>
                    <a:pt x="90" y="314"/>
                  </a:lnTo>
                  <a:lnTo>
                    <a:pt x="94" y="315"/>
                  </a:lnTo>
                  <a:lnTo>
                    <a:pt x="98" y="317"/>
                  </a:lnTo>
                  <a:lnTo>
                    <a:pt x="102" y="319"/>
                  </a:lnTo>
                  <a:lnTo>
                    <a:pt x="105" y="320"/>
                  </a:lnTo>
                  <a:lnTo>
                    <a:pt x="110" y="322"/>
                  </a:lnTo>
                  <a:lnTo>
                    <a:pt x="115" y="324"/>
                  </a:lnTo>
                  <a:lnTo>
                    <a:pt x="118" y="325"/>
                  </a:lnTo>
                  <a:lnTo>
                    <a:pt x="123" y="327"/>
                  </a:lnTo>
                  <a:lnTo>
                    <a:pt x="126" y="329"/>
                  </a:lnTo>
                  <a:lnTo>
                    <a:pt x="131" y="329"/>
                  </a:lnTo>
                  <a:lnTo>
                    <a:pt x="135" y="330"/>
                  </a:lnTo>
                  <a:lnTo>
                    <a:pt x="138" y="330"/>
                  </a:lnTo>
                  <a:lnTo>
                    <a:pt x="143" y="332"/>
                  </a:lnTo>
                  <a:lnTo>
                    <a:pt x="146" y="334"/>
                  </a:lnTo>
                  <a:lnTo>
                    <a:pt x="149" y="334"/>
                  </a:lnTo>
                  <a:lnTo>
                    <a:pt x="154" y="335"/>
                  </a:lnTo>
                  <a:lnTo>
                    <a:pt x="159" y="337"/>
                  </a:lnTo>
                  <a:lnTo>
                    <a:pt x="163" y="338"/>
                  </a:lnTo>
                  <a:lnTo>
                    <a:pt x="164" y="338"/>
                  </a:lnTo>
                  <a:lnTo>
                    <a:pt x="154" y="348"/>
                  </a:lnTo>
                  <a:lnTo>
                    <a:pt x="115" y="340"/>
                  </a:lnTo>
                  <a:lnTo>
                    <a:pt x="115" y="34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5373688" y="3351213"/>
              <a:ext cx="280987" cy="239713"/>
            </a:xfrm>
            <a:custGeom>
              <a:avLst/>
              <a:gdLst/>
              <a:ahLst/>
              <a:cxnLst>
                <a:cxn ang="0">
                  <a:pos x="171" y="81"/>
                </a:cxn>
                <a:cxn ang="0">
                  <a:pos x="161" y="73"/>
                </a:cxn>
                <a:cxn ang="0">
                  <a:pos x="149" y="61"/>
                </a:cxn>
                <a:cxn ang="0">
                  <a:pos x="135" y="50"/>
                </a:cxn>
                <a:cxn ang="0">
                  <a:pos x="122" y="38"/>
                </a:cxn>
                <a:cxn ang="0">
                  <a:pos x="107" y="26"/>
                </a:cxn>
                <a:cxn ang="0">
                  <a:pos x="90" y="17"/>
                </a:cxn>
                <a:cxn ang="0">
                  <a:pos x="79" y="8"/>
                </a:cxn>
                <a:cxn ang="0">
                  <a:pos x="69" y="2"/>
                </a:cxn>
                <a:cxn ang="0">
                  <a:pos x="56" y="0"/>
                </a:cxn>
                <a:cxn ang="0">
                  <a:pos x="44" y="7"/>
                </a:cxn>
                <a:cxn ang="0">
                  <a:pos x="29" y="20"/>
                </a:cxn>
                <a:cxn ang="0">
                  <a:pos x="15" y="33"/>
                </a:cxn>
                <a:cxn ang="0">
                  <a:pos x="3" y="46"/>
                </a:cxn>
                <a:cxn ang="0">
                  <a:pos x="0" y="54"/>
                </a:cxn>
                <a:cxn ang="0">
                  <a:pos x="5" y="63"/>
                </a:cxn>
                <a:cxn ang="0">
                  <a:pos x="15" y="73"/>
                </a:cxn>
                <a:cxn ang="0">
                  <a:pos x="26" y="84"/>
                </a:cxn>
                <a:cxn ang="0">
                  <a:pos x="41" y="97"/>
                </a:cxn>
                <a:cxn ang="0">
                  <a:pos x="57" y="110"/>
                </a:cxn>
                <a:cxn ang="0">
                  <a:pos x="72" y="124"/>
                </a:cxn>
                <a:cxn ang="0">
                  <a:pos x="87" y="133"/>
                </a:cxn>
                <a:cxn ang="0">
                  <a:pos x="100" y="143"/>
                </a:cxn>
                <a:cxn ang="0">
                  <a:pos x="110" y="148"/>
                </a:cxn>
                <a:cxn ang="0">
                  <a:pos x="118" y="151"/>
                </a:cxn>
                <a:cxn ang="0">
                  <a:pos x="128" y="147"/>
                </a:cxn>
                <a:cxn ang="0">
                  <a:pos x="140" y="137"/>
                </a:cxn>
                <a:cxn ang="0">
                  <a:pos x="153" y="127"/>
                </a:cxn>
                <a:cxn ang="0">
                  <a:pos x="161" y="117"/>
                </a:cxn>
                <a:cxn ang="0">
                  <a:pos x="163" y="107"/>
                </a:cxn>
                <a:cxn ang="0">
                  <a:pos x="153" y="114"/>
                </a:cxn>
                <a:cxn ang="0">
                  <a:pos x="143" y="122"/>
                </a:cxn>
                <a:cxn ang="0">
                  <a:pos x="131" y="130"/>
                </a:cxn>
                <a:cxn ang="0">
                  <a:pos x="120" y="133"/>
                </a:cxn>
                <a:cxn ang="0">
                  <a:pos x="108" y="130"/>
                </a:cxn>
                <a:cxn ang="0">
                  <a:pos x="98" y="124"/>
                </a:cxn>
                <a:cxn ang="0">
                  <a:pos x="89" y="115"/>
                </a:cxn>
                <a:cxn ang="0">
                  <a:pos x="75" y="105"/>
                </a:cxn>
                <a:cxn ang="0">
                  <a:pos x="64" y="96"/>
                </a:cxn>
                <a:cxn ang="0">
                  <a:pos x="51" y="86"/>
                </a:cxn>
                <a:cxn ang="0">
                  <a:pos x="39" y="76"/>
                </a:cxn>
                <a:cxn ang="0">
                  <a:pos x="28" y="64"/>
                </a:cxn>
                <a:cxn ang="0">
                  <a:pos x="21" y="54"/>
                </a:cxn>
                <a:cxn ang="0">
                  <a:pos x="29" y="41"/>
                </a:cxn>
                <a:cxn ang="0">
                  <a:pos x="39" y="31"/>
                </a:cxn>
                <a:cxn ang="0">
                  <a:pos x="49" y="23"/>
                </a:cxn>
                <a:cxn ang="0">
                  <a:pos x="57" y="20"/>
                </a:cxn>
                <a:cxn ang="0">
                  <a:pos x="64" y="22"/>
                </a:cxn>
                <a:cxn ang="0">
                  <a:pos x="74" y="28"/>
                </a:cxn>
                <a:cxn ang="0">
                  <a:pos x="84" y="33"/>
                </a:cxn>
                <a:cxn ang="0">
                  <a:pos x="95" y="43"/>
                </a:cxn>
                <a:cxn ang="0">
                  <a:pos x="107" y="51"/>
                </a:cxn>
                <a:cxn ang="0">
                  <a:pos x="120" y="59"/>
                </a:cxn>
                <a:cxn ang="0">
                  <a:pos x="131" y="68"/>
                </a:cxn>
                <a:cxn ang="0">
                  <a:pos x="143" y="77"/>
                </a:cxn>
                <a:cxn ang="0">
                  <a:pos x="151" y="84"/>
                </a:cxn>
                <a:cxn ang="0">
                  <a:pos x="161" y="92"/>
                </a:cxn>
                <a:cxn ang="0">
                  <a:pos x="169" y="97"/>
                </a:cxn>
                <a:cxn ang="0">
                  <a:pos x="177" y="96"/>
                </a:cxn>
                <a:cxn ang="0">
                  <a:pos x="177" y="91"/>
                </a:cxn>
              </a:cxnLst>
              <a:rect l="0" t="0" r="r" b="b"/>
              <a:pathLst>
                <a:path w="177" h="151">
                  <a:moveTo>
                    <a:pt x="177" y="91"/>
                  </a:moveTo>
                  <a:lnTo>
                    <a:pt x="174" y="86"/>
                  </a:lnTo>
                  <a:lnTo>
                    <a:pt x="171" y="81"/>
                  </a:lnTo>
                  <a:lnTo>
                    <a:pt x="168" y="77"/>
                  </a:lnTo>
                  <a:lnTo>
                    <a:pt x="166" y="76"/>
                  </a:lnTo>
                  <a:lnTo>
                    <a:pt x="161" y="73"/>
                  </a:lnTo>
                  <a:lnTo>
                    <a:pt x="158" y="69"/>
                  </a:lnTo>
                  <a:lnTo>
                    <a:pt x="154" y="64"/>
                  </a:lnTo>
                  <a:lnTo>
                    <a:pt x="149" y="61"/>
                  </a:lnTo>
                  <a:lnTo>
                    <a:pt x="145" y="58"/>
                  </a:lnTo>
                  <a:lnTo>
                    <a:pt x="140" y="54"/>
                  </a:lnTo>
                  <a:lnTo>
                    <a:pt x="135" y="50"/>
                  </a:lnTo>
                  <a:lnTo>
                    <a:pt x="131" y="46"/>
                  </a:lnTo>
                  <a:lnTo>
                    <a:pt x="126" y="41"/>
                  </a:lnTo>
                  <a:lnTo>
                    <a:pt x="122" y="38"/>
                  </a:lnTo>
                  <a:lnTo>
                    <a:pt x="117" y="35"/>
                  </a:lnTo>
                  <a:lnTo>
                    <a:pt x="112" y="30"/>
                  </a:lnTo>
                  <a:lnTo>
                    <a:pt x="107" y="26"/>
                  </a:lnTo>
                  <a:lnTo>
                    <a:pt x="100" y="23"/>
                  </a:lnTo>
                  <a:lnTo>
                    <a:pt x="95" y="20"/>
                  </a:lnTo>
                  <a:lnTo>
                    <a:pt x="90" y="17"/>
                  </a:lnTo>
                  <a:lnTo>
                    <a:pt x="87" y="13"/>
                  </a:lnTo>
                  <a:lnTo>
                    <a:pt x="82" y="10"/>
                  </a:lnTo>
                  <a:lnTo>
                    <a:pt x="79" y="8"/>
                  </a:lnTo>
                  <a:lnTo>
                    <a:pt x="75" y="5"/>
                  </a:lnTo>
                  <a:lnTo>
                    <a:pt x="72" y="3"/>
                  </a:lnTo>
                  <a:lnTo>
                    <a:pt x="69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48" y="3"/>
                  </a:lnTo>
                  <a:lnTo>
                    <a:pt x="44" y="7"/>
                  </a:lnTo>
                  <a:lnTo>
                    <a:pt x="39" y="10"/>
                  </a:lnTo>
                  <a:lnTo>
                    <a:pt x="34" y="15"/>
                  </a:lnTo>
                  <a:lnTo>
                    <a:pt x="29" y="20"/>
                  </a:lnTo>
                  <a:lnTo>
                    <a:pt x="25" y="25"/>
                  </a:lnTo>
                  <a:lnTo>
                    <a:pt x="20" y="30"/>
                  </a:lnTo>
                  <a:lnTo>
                    <a:pt x="15" y="33"/>
                  </a:lnTo>
                  <a:lnTo>
                    <a:pt x="10" y="38"/>
                  </a:lnTo>
                  <a:lnTo>
                    <a:pt x="6" y="43"/>
                  </a:lnTo>
                  <a:lnTo>
                    <a:pt x="3" y="46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61"/>
                  </a:lnTo>
                  <a:lnTo>
                    <a:pt x="5" y="63"/>
                  </a:lnTo>
                  <a:lnTo>
                    <a:pt x="8" y="66"/>
                  </a:lnTo>
                  <a:lnTo>
                    <a:pt x="11" y="69"/>
                  </a:lnTo>
                  <a:lnTo>
                    <a:pt x="15" y="73"/>
                  </a:lnTo>
                  <a:lnTo>
                    <a:pt x="18" y="76"/>
                  </a:lnTo>
                  <a:lnTo>
                    <a:pt x="23" y="81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6" y="92"/>
                  </a:lnTo>
                  <a:lnTo>
                    <a:pt x="41" y="97"/>
                  </a:lnTo>
                  <a:lnTo>
                    <a:pt x="46" y="102"/>
                  </a:lnTo>
                  <a:lnTo>
                    <a:pt x="52" y="107"/>
                  </a:lnTo>
                  <a:lnTo>
                    <a:pt x="57" y="110"/>
                  </a:lnTo>
                  <a:lnTo>
                    <a:pt x="62" y="114"/>
                  </a:lnTo>
                  <a:lnTo>
                    <a:pt x="67" y="119"/>
                  </a:lnTo>
                  <a:lnTo>
                    <a:pt x="72" y="124"/>
                  </a:lnTo>
                  <a:lnTo>
                    <a:pt x="77" y="127"/>
                  </a:lnTo>
                  <a:lnTo>
                    <a:pt x="82" y="130"/>
                  </a:lnTo>
                  <a:lnTo>
                    <a:pt x="87" y="133"/>
                  </a:lnTo>
                  <a:lnTo>
                    <a:pt x="92" y="138"/>
                  </a:lnTo>
                  <a:lnTo>
                    <a:pt x="95" y="140"/>
                  </a:lnTo>
                  <a:lnTo>
                    <a:pt x="100" y="143"/>
                  </a:lnTo>
                  <a:lnTo>
                    <a:pt x="103" y="145"/>
                  </a:lnTo>
                  <a:lnTo>
                    <a:pt x="107" y="148"/>
                  </a:lnTo>
                  <a:lnTo>
                    <a:pt x="110" y="148"/>
                  </a:lnTo>
                  <a:lnTo>
                    <a:pt x="113" y="151"/>
                  </a:lnTo>
                  <a:lnTo>
                    <a:pt x="115" y="151"/>
                  </a:lnTo>
                  <a:lnTo>
                    <a:pt x="118" y="151"/>
                  </a:lnTo>
                  <a:lnTo>
                    <a:pt x="120" y="150"/>
                  </a:lnTo>
                  <a:lnTo>
                    <a:pt x="123" y="148"/>
                  </a:lnTo>
                  <a:lnTo>
                    <a:pt x="128" y="147"/>
                  </a:lnTo>
                  <a:lnTo>
                    <a:pt x="131" y="145"/>
                  </a:lnTo>
                  <a:lnTo>
                    <a:pt x="136" y="142"/>
                  </a:lnTo>
                  <a:lnTo>
                    <a:pt x="140" y="137"/>
                  </a:lnTo>
                  <a:lnTo>
                    <a:pt x="145" y="133"/>
                  </a:lnTo>
                  <a:lnTo>
                    <a:pt x="148" y="132"/>
                  </a:lnTo>
                  <a:lnTo>
                    <a:pt x="153" y="127"/>
                  </a:lnTo>
                  <a:lnTo>
                    <a:pt x="156" y="124"/>
                  </a:lnTo>
                  <a:lnTo>
                    <a:pt x="158" y="120"/>
                  </a:lnTo>
                  <a:lnTo>
                    <a:pt x="161" y="117"/>
                  </a:lnTo>
                  <a:lnTo>
                    <a:pt x="166" y="112"/>
                  </a:lnTo>
                  <a:lnTo>
                    <a:pt x="166" y="109"/>
                  </a:lnTo>
                  <a:lnTo>
                    <a:pt x="163" y="107"/>
                  </a:lnTo>
                  <a:lnTo>
                    <a:pt x="159" y="110"/>
                  </a:lnTo>
                  <a:lnTo>
                    <a:pt x="156" y="112"/>
                  </a:lnTo>
                  <a:lnTo>
                    <a:pt x="153" y="114"/>
                  </a:lnTo>
                  <a:lnTo>
                    <a:pt x="149" y="117"/>
                  </a:lnTo>
                  <a:lnTo>
                    <a:pt x="146" y="120"/>
                  </a:lnTo>
                  <a:lnTo>
                    <a:pt x="143" y="122"/>
                  </a:lnTo>
                  <a:lnTo>
                    <a:pt x="138" y="125"/>
                  </a:lnTo>
                  <a:lnTo>
                    <a:pt x="135" y="127"/>
                  </a:lnTo>
                  <a:lnTo>
                    <a:pt x="131" y="130"/>
                  </a:lnTo>
                  <a:lnTo>
                    <a:pt x="126" y="132"/>
                  </a:lnTo>
                  <a:lnTo>
                    <a:pt x="123" y="133"/>
                  </a:lnTo>
                  <a:lnTo>
                    <a:pt x="120" y="133"/>
                  </a:lnTo>
                  <a:lnTo>
                    <a:pt x="118" y="133"/>
                  </a:lnTo>
                  <a:lnTo>
                    <a:pt x="113" y="132"/>
                  </a:lnTo>
                  <a:lnTo>
                    <a:pt x="108" y="130"/>
                  </a:lnTo>
                  <a:lnTo>
                    <a:pt x="105" y="127"/>
                  </a:lnTo>
                  <a:lnTo>
                    <a:pt x="102" y="125"/>
                  </a:lnTo>
                  <a:lnTo>
                    <a:pt x="98" y="124"/>
                  </a:lnTo>
                  <a:lnTo>
                    <a:pt x="97" y="120"/>
                  </a:lnTo>
                  <a:lnTo>
                    <a:pt x="92" y="119"/>
                  </a:lnTo>
                  <a:lnTo>
                    <a:pt x="89" y="115"/>
                  </a:lnTo>
                  <a:lnTo>
                    <a:pt x="84" y="112"/>
                  </a:lnTo>
                  <a:lnTo>
                    <a:pt x="80" y="109"/>
                  </a:lnTo>
                  <a:lnTo>
                    <a:pt x="75" y="105"/>
                  </a:lnTo>
                  <a:lnTo>
                    <a:pt x="72" y="102"/>
                  </a:lnTo>
                  <a:lnTo>
                    <a:pt x="67" y="99"/>
                  </a:lnTo>
                  <a:lnTo>
                    <a:pt x="64" y="96"/>
                  </a:lnTo>
                  <a:lnTo>
                    <a:pt x="59" y="92"/>
                  </a:lnTo>
                  <a:lnTo>
                    <a:pt x="54" y="89"/>
                  </a:lnTo>
                  <a:lnTo>
                    <a:pt x="51" y="86"/>
                  </a:lnTo>
                  <a:lnTo>
                    <a:pt x="46" y="81"/>
                  </a:lnTo>
                  <a:lnTo>
                    <a:pt x="43" y="77"/>
                  </a:lnTo>
                  <a:lnTo>
                    <a:pt x="39" y="76"/>
                  </a:lnTo>
                  <a:lnTo>
                    <a:pt x="36" y="73"/>
                  </a:lnTo>
                  <a:lnTo>
                    <a:pt x="33" y="69"/>
                  </a:lnTo>
                  <a:lnTo>
                    <a:pt x="28" y="64"/>
                  </a:lnTo>
                  <a:lnTo>
                    <a:pt x="25" y="59"/>
                  </a:lnTo>
                  <a:lnTo>
                    <a:pt x="21" y="56"/>
                  </a:lnTo>
                  <a:lnTo>
                    <a:pt x="21" y="54"/>
                  </a:lnTo>
                  <a:lnTo>
                    <a:pt x="23" y="50"/>
                  </a:lnTo>
                  <a:lnTo>
                    <a:pt x="26" y="45"/>
                  </a:lnTo>
                  <a:lnTo>
                    <a:pt x="29" y="41"/>
                  </a:lnTo>
                  <a:lnTo>
                    <a:pt x="31" y="38"/>
                  </a:lnTo>
                  <a:lnTo>
                    <a:pt x="34" y="35"/>
                  </a:lnTo>
                  <a:lnTo>
                    <a:pt x="39" y="31"/>
                  </a:lnTo>
                  <a:lnTo>
                    <a:pt x="41" y="28"/>
                  </a:lnTo>
                  <a:lnTo>
                    <a:pt x="44" y="26"/>
                  </a:lnTo>
                  <a:lnTo>
                    <a:pt x="49" y="23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9" y="25"/>
                  </a:lnTo>
                  <a:lnTo>
                    <a:pt x="71" y="26"/>
                  </a:lnTo>
                  <a:lnTo>
                    <a:pt x="74" y="28"/>
                  </a:lnTo>
                  <a:lnTo>
                    <a:pt x="77" y="30"/>
                  </a:lnTo>
                  <a:lnTo>
                    <a:pt x="80" y="31"/>
                  </a:lnTo>
                  <a:lnTo>
                    <a:pt x="84" y="33"/>
                  </a:lnTo>
                  <a:lnTo>
                    <a:pt x="87" y="36"/>
                  </a:lnTo>
                  <a:lnTo>
                    <a:pt x="90" y="40"/>
                  </a:lnTo>
                  <a:lnTo>
                    <a:pt x="95" y="43"/>
                  </a:lnTo>
                  <a:lnTo>
                    <a:pt x="98" y="45"/>
                  </a:lnTo>
                  <a:lnTo>
                    <a:pt x="103" y="48"/>
                  </a:lnTo>
                  <a:lnTo>
                    <a:pt x="107" y="51"/>
                  </a:lnTo>
                  <a:lnTo>
                    <a:pt x="112" y="54"/>
                  </a:lnTo>
                  <a:lnTo>
                    <a:pt x="115" y="58"/>
                  </a:lnTo>
                  <a:lnTo>
                    <a:pt x="120" y="59"/>
                  </a:lnTo>
                  <a:lnTo>
                    <a:pt x="123" y="63"/>
                  </a:lnTo>
                  <a:lnTo>
                    <a:pt x="128" y="66"/>
                  </a:lnTo>
                  <a:lnTo>
                    <a:pt x="131" y="68"/>
                  </a:lnTo>
                  <a:lnTo>
                    <a:pt x="135" y="71"/>
                  </a:lnTo>
                  <a:lnTo>
                    <a:pt x="138" y="74"/>
                  </a:lnTo>
                  <a:lnTo>
                    <a:pt x="143" y="77"/>
                  </a:lnTo>
                  <a:lnTo>
                    <a:pt x="145" y="79"/>
                  </a:lnTo>
                  <a:lnTo>
                    <a:pt x="148" y="81"/>
                  </a:lnTo>
                  <a:lnTo>
                    <a:pt x="151" y="84"/>
                  </a:lnTo>
                  <a:lnTo>
                    <a:pt x="154" y="86"/>
                  </a:lnTo>
                  <a:lnTo>
                    <a:pt x="158" y="89"/>
                  </a:lnTo>
                  <a:lnTo>
                    <a:pt x="161" y="92"/>
                  </a:lnTo>
                  <a:lnTo>
                    <a:pt x="164" y="94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77" y="96"/>
                  </a:lnTo>
                  <a:lnTo>
                    <a:pt x="177" y="94"/>
                  </a:lnTo>
                  <a:lnTo>
                    <a:pt x="177" y="91"/>
                  </a:lnTo>
                  <a:lnTo>
                    <a:pt x="177" y="9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5581650" y="3463925"/>
              <a:ext cx="76200" cy="984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5" y="2"/>
                </a:cxn>
                <a:cxn ang="0">
                  <a:pos x="28" y="3"/>
                </a:cxn>
                <a:cxn ang="0">
                  <a:pos x="32" y="6"/>
                </a:cxn>
                <a:cxn ang="0">
                  <a:pos x="37" y="8"/>
                </a:cxn>
                <a:cxn ang="0">
                  <a:pos x="40" y="11"/>
                </a:cxn>
                <a:cxn ang="0">
                  <a:pos x="45" y="15"/>
                </a:cxn>
                <a:cxn ang="0">
                  <a:pos x="48" y="20"/>
                </a:cxn>
                <a:cxn ang="0">
                  <a:pos x="48" y="23"/>
                </a:cxn>
                <a:cxn ang="0">
                  <a:pos x="45" y="28"/>
                </a:cxn>
                <a:cxn ang="0">
                  <a:pos x="43" y="31"/>
                </a:cxn>
                <a:cxn ang="0">
                  <a:pos x="40" y="36"/>
                </a:cxn>
                <a:cxn ang="0">
                  <a:pos x="38" y="39"/>
                </a:cxn>
                <a:cxn ang="0">
                  <a:pos x="37" y="43"/>
                </a:cxn>
                <a:cxn ang="0">
                  <a:pos x="32" y="46"/>
                </a:cxn>
                <a:cxn ang="0">
                  <a:pos x="30" y="49"/>
                </a:cxn>
                <a:cxn ang="0">
                  <a:pos x="27" y="53"/>
                </a:cxn>
                <a:cxn ang="0">
                  <a:pos x="23" y="54"/>
                </a:cxn>
                <a:cxn ang="0">
                  <a:pos x="18" y="59"/>
                </a:cxn>
                <a:cxn ang="0">
                  <a:pos x="17" y="62"/>
                </a:cxn>
                <a:cxn ang="0">
                  <a:pos x="14" y="62"/>
                </a:cxn>
                <a:cxn ang="0">
                  <a:pos x="12" y="62"/>
                </a:cxn>
                <a:cxn ang="0">
                  <a:pos x="9" y="62"/>
                </a:cxn>
                <a:cxn ang="0">
                  <a:pos x="5" y="6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4" y="54"/>
                </a:cxn>
                <a:cxn ang="0">
                  <a:pos x="9" y="49"/>
                </a:cxn>
                <a:cxn ang="0">
                  <a:pos x="14" y="43"/>
                </a:cxn>
                <a:cxn ang="0">
                  <a:pos x="18" y="38"/>
                </a:cxn>
                <a:cxn ang="0">
                  <a:pos x="23" y="33"/>
                </a:cxn>
                <a:cxn ang="0">
                  <a:pos x="28" y="28"/>
                </a:cxn>
                <a:cxn ang="0">
                  <a:pos x="32" y="26"/>
                </a:cxn>
                <a:cxn ang="0">
                  <a:pos x="32" y="23"/>
                </a:cxn>
                <a:cxn ang="0">
                  <a:pos x="32" y="18"/>
                </a:cxn>
                <a:cxn ang="0">
                  <a:pos x="32" y="16"/>
                </a:cxn>
                <a:cxn ang="0">
                  <a:pos x="32" y="15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8" h="62">
                  <a:moveTo>
                    <a:pt x="23" y="0"/>
                  </a:moveTo>
                  <a:lnTo>
                    <a:pt x="25" y="2"/>
                  </a:lnTo>
                  <a:lnTo>
                    <a:pt x="28" y="3"/>
                  </a:lnTo>
                  <a:lnTo>
                    <a:pt x="32" y="6"/>
                  </a:lnTo>
                  <a:lnTo>
                    <a:pt x="37" y="8"/>
                  </a:lnTo>
                  <a:lnTo>
                    <a:pt x="40" y="11"/>
                  </a:lnTo>
                  <a:lnTo>
                    <a:pt x="45" y="15"/>
                  </a:lnTo>
                  <a:lnTo>
                    <a:pt x="48" y="20"/>
                  </a:lnTo>
                  <a:lnTo>
                    <a:pt x="48" y="23"/>
                  </a:lnTo>
                  <a:lnTo>
                    <a:pt x="45" y="28"/>
                  </a:lnTo>
                  <a:lnTo>
                    <a:pt x="43" y="31"/>
                  </a:lnTo>
                  <a:lnTo>
                    <a:pt x="40" y="36"/>
                  </a:lnTo>
                  <a:lnTo>
                    <a:pt x="38" y="39"/>
                  </a:lnTo>
                  <a:lnTo>
                    <a:pt x="37" y="43"/>
                  </a:lnTo>
                  <a:lnTo>
                    <a:pt x="32" y="46"/>
                  </a:lnTo>
                  <a:lnTo>
                    <a:pt x="30" y="49"/>
                  </a:lnTo>
                  <a:lnTo>
                    <a:pt x="27" y="53"/>
                  </a:lnTo>
                  <a:lnTo>
                    <a:pt x="23" y="54"/>
                  </a:lnTo>
                  <a:lnTo>
                    <a:pt x="18" y="59"/>
                  </a:lnTo>
                  <a:lnTo>
                    <a:pt x="17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9" y="62"/>
                  </a:lnTo>
                  <a:lnTo>
                    <a:pt x="5" y="6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4" y="54"/>
                  </a:lnTo>
                  <a:lnTo>
                    <a:pt x="9" y="49"/>
                  </a:lnTo>
                  <a:lnTo>
                    <a:pt x="14" y="43"/>
                  </a:lnTo>
                  <a:lnTo>
                    <a:pt x="18" y="38"/>
                  </a:lnTo>
                  <a:lnTo>
                    <a:pt x="23" y="33"/>
                  </a:lnTo>
                  <a:lnTo>
                    <a:pt x="28" y="28"/>
                  </a:lnTo>
                  <a:lnTo>
                    <a:pt x="32" y="26"/>
                  </a:lnTo>
                  <a:lnTo>
                    <a:pt x="32" y="23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568950" y="3471863"/>
              <a:ext cx="41275" cy="39688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5" y="13"/>
                </a:cxn>
                <a:cxn ang="0">
                  <a:pos x="23" y="10"/>
                </a:cxn>
                <a:cxn ang="0">
                  <a:pos x="20" y="8"/>
                </a:cxn>
                <a:cxn ang="0">
                  <a:pos x="17" y="5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3" y="15"/>
                </a:cxn>
                <a:cxn ang="0">
                  <a:pos x="10" y="20"/>
                </a:cxn>
                <a:cxn ang="0">
                  <a:pos x="15" y="25"/>
                </a:cxn>
                <a:cxn ang="0">
                  <a:pos x="18" y="25"/>
                </a:cxn>
                <a:cxn ang="0">
                  <a:pos x="22" y="23"/>
                </a:cxn>
                <a:cxn ang="0">
                  <a:pos x="25" y="21"/>
                </a:cxn>
                <a:cxn ang="0">
                  <a:pos x="26" y="18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25" y="13"/>
                  </a:lnTo>
                  <a:lnTo>
                    <a:pt x="23" y="10"/>
                  </a:lnTo>
                  <a:lnTo>
                    <a:pt x="20" y="8"/>
                  </a:lnTo>
                  <a:lnTo>
                    <a:pt x="17" y="5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10" y="20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2" y="23"/>
                  </a:lnTo>
                  <a:lnTo>
                    <a:pt x="25" y="21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5472113" y="3432175"/>
              <a:ext cx="71437" cy="63500"/>
            </a:xfrm>
            <a:custGeom>
              <a:avLst/>
              <a:gdLst/>
              <a:ahLst/>
              <a:cxnLst>
                <a:cxn ang="0">
                  <a:pos x="43" y="35"/>
                </a:cxn>
                <a:cxn ang="0">
                  <a:pos x="40" y="31"/>
                </a:cxn>
                <a:cxn ang="0">
                  <a:pos x="36" y="28"/>
                </a:cxn>
                <a:cxn ang="0">
                  <a:pos x="33" y="26"/>
                </a:cxn>
                <a:cxn ang="0">
                  <a:pos x="32" y="25"/>
                </a:cxn>
                <a:cxn ang="0">
                  <a:pos x="27" y="22"/>
                </a:cxn>
                <a:cxn ang="0">
                  <a:pos x="23" y="18"/>
                </a:cxn>
                <a:cxn ang="0">
                  <a:pos x="20" y="15"/>
                </a:cxn>
                <a:cxn ang="0">
                  <a:pos x="17" y="13"/>
                </a:cxn>
                <a:cxn ang="0">
                  <a:pos x="13" y="8"/>
                </a:cxn>
                <a:cxn ang="0">
                  <a:pos x="10" y="7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9" y="15"/>
                </a:cxn>
                <a:cxn ang="0">
                  <a:pos x="12" y="17"/>
                </a:cxn>
                <a:cxn ang="0">
                  <a:pos x="15" y="20"/>
                </a:cxn>
                <a:cxn ang="0">
                  <a:pos x="18" y="23"/>
                </a:cxn>
                <a:cxn ang="0">
                  <a:pos x="22" y="25"/>
                </a:cxn>
                <a:cxn ang="0">
                  <a:pos x="25" y="28"/>
                </a:cxn>
                <a:cxn ang="0">
                  <a:pos x="28" y="30"/>
                </a:cxn>
                <a:cxn ang="0">
                  <a:pos x="32" y="33"/>
                </a:cxn>
                <a:cxn ang="0">
                  <a:pos x="35" y="35"/>
                </a:cxn>
                <a:cxn ang="0">
                  <a:pos x="40" y="38"/>
                </a:cxn>
                <a:cxn ang="0">
                  <a:pos x="43" y="40"/>
                </a:cxn>
                <a:cxn ang="0">
                  <a:pos x="45" y="38"/>
                </a:cxn>
                <a:cxn ang="0">
                  <a:pos x="43" y="35"/>
                </a:cxn>
                <a:cxn ang="0">
                  <a:pos x="43" y="35"/>
                </a:cxn>
              </a:cxnLst>
              <a:rect l="0" t="0" r="r" b="b"/>
              <a:pathLst>
                <a:path w="45" h="40">
                  <a:moveTo>
                    <a:pt x="43" y="35"/>
                  </a:moveTo>
                  <a:lnTo>
                    <a:pt x="40" y="31"/>
                  </a:lnTo>
                  <a:lnTo>
                    <a:pt x="36" y="28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27" y="22"/>
                  </a:lnTo>
                  <a:lnTo>
                    <a:pt x="23" y="18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9" y="5"/>
                  </a:lnTo>
                  <a:lnTo>
                    <a:pt x="5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8"/>
                  </a:lnTo>
                  <a:lnTo>
                    <a:pt x="4" y="10"/>
                  </a:lnTo>
                  <a:lnTo>
                    <a:pt x="9" y="15"/>
                  </a:lnTo>
                  <a:lnTo>
                    <a:pt x="12" y="17"/>
                  </a:lnTo>
                  <a:lnTo>
                    <a:pt x="15" y="20"/>
                  </a:lnTo>
                  <a:lnTo>
                    <a:pt x="18" y="23"/>
                  </a:lnTo>
                  <a:lnTo>
                    <a:pt x="22" y="25"/>
                  </a:lnTo>
                  <a:lnTo>
                    <a:pt x="25" y="28"/>
                  </a:lnTo>
                  <a:lnTo>
                    <a:pt x="28" y="30"/>
                  </a:lnTo>
                  <a:lnTo>
                    <a:pt x="32" y="33"/>
                  </a:lnTo>
                  <a:lnTo>
                    <a:pt x="35" y="35"/>
                  </a:lnTo>
                  <a:lnTo>
                    <a:pt x="40" y="38"/>
                  </a:lnTo>
                  <a:lnTo>
                    <a:pt x="43" y="40"/>
                  </a:lnTo>
                  <a:lnTo>
                    <a:pt x="45" y="38"/>
                  </a:lnTo>
                  <a:lnTo>
                    <a:pt x="43" y="35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5456238" y="3448050"/>
              <a:ext cx="73025" cy="63500"/>
            </a:xfrm>
            <a:custGeom>
              <a:avLst/>
              <a:gdLst/>
              <a:ahLst/>
              <a:cxnLst>
                <a:cxn ang="0">
                  <a:pos x="43" y="33"/>
                </a:cxn>
                <a:cxn ang="0">
                  <a:pos x="42" y="31"/>
                </a:cxn>
                <a:cxn ang="0">
                  <a:pos x="38" y="30"/>
                </a:cxn>
                <a:cxn ang="0">
                  <a:pos x="35" y="26"/>
                </a:cxn>
                <a:cxn ang="0">
                  <a:pos x="32" y="25"/>
                </a:cxn>
                <a:cxn ang="0">
                  <a:pos x="28" y="21"/>
                </a:cxn>
                <a:cxn ang="0">
                  <a:pos x="25" y="18"/>
                </a:cxn>
                <a:cxn ang="0">
                  <a:pos x="22" y="16"/>
                </a:cxn>
                <a:cxn ang="0">
                  <a:pos x="19" y="13"/>
                </a:cxn>
                <a:cxn ang="0">
                  <a:pos x="15" y="10"/>
                </a:cxn>
                <a:cxn ang="0">
                  <a:pos x="12" y="8"/>
                </a:cxn>
                <a:cxn ang="0">
                  <a:pos x="9" y="5"/>
                </a:cxn>
                <a:cxn ang="0">
                  <a:pos x="7" y="3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4" y="7"/>
                </a:cxn>
                <a:cxn ang="0">
                  <a:pos x="5" y="10"/>
                </a:cxn>
                <a:cxn ang="0">
                  <a:pos x="10" y="15"/>
                </a:cxn>
                <a:cxn ang="0">
                  <a:pos x="14" y="16"/>
                </a:cxn>
                <a:cxn ang="0">
                  <a:pos x="17" y="20"/>
                </a:cxn>
                <a:cxn ang="0">
                  <a:pos x="20" y="23"/>
                </a:cxn>
                <a:cxn ang="0">
                  <a:pos x="23" y="26"/>
                </a:cxn>
                <a:cxn ang="0">
                  <a:pos x="27" y="28"/>
                </a:cxn>
                <a:cxn ang="0">
                  <a:pos x="28" y="30"/>
                </a:cxn>
                <a:cxn ang="0">
                  <a:pos x="32" y="33"/>
                </a:cxn>
                <a:cxn ang="0">
                  <a:pos x="35" y="36"/>
                </a:cxn>
                <a:cxn ang="0">
                  <a:pos x="40" y="38"/>
                </a:cxn>
                <a:cxn ang="0">
                  <a:pos x="43" y="40"/>
                </a:cxn>
                <a:cxn ang="0">
                  <a:pos x="46" y="38"/>
                </a:cxn>
                <a:cxn ang="0">
                  <a:pos x="43" y="33"/>
                </a:cxn>
                <a:cxn ang="0">
                  <a:pos x="43" y="33"/>
                </a:cxn>
              </a:cxnLst>
              <a:rect l="0" t="0" r="r" b="b"/>
              <a:pathLst>
                <a:path w="46" h="40">
                  <a:moveTo>
                    <a:pt x="43" y="33"/>
                  </a:moveTo>
                  <a:lnTo>
                    <a:pt x="42" y="31"/>
                  </a:lnTo>
                  <a:lnTo>
                    <a:pt x="38" y="30"/>
                  </a:lnTo>
                  <a:lnTo>
                    <a:pt x="35" y="26"/>
                  </a:lnTo>
                  <a:lnTo>
                    <a:pt x="32" y="25"/>
                  </a:lnTo>
                  <a:lnTo>
                    <a:pt x="28" y="21"/>
                  </a:lnTo>
                  <a:lnTo>
                    <a:pt x="25" y="18"/>
                  </a:lnTo>
                  <a:lnTo>
                    <a:pt x="22" y="16"/>
                  </a:lnTo>
                  <a:lnTo>
                    <a:pt x="19" y="13"/>
                  </a:lnTo>
                  <a:lnTo>
                    <a:pt x="15" y="10"/>
                  </a:lnTo>
                  <a:lnTo>
                    <a:pt x="12" y="8"/>
                  </a:lnTo>
                  <a:lnTo>
                    <a:pt x="9" y="5"/>
                  </a:lnTo>
                  <a:lnTo>
                    <a:pt x="7" y="3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3"/>
                  </a:lnTo>
                  <a:lnTo>
                    <a:pt x="4" y="7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4" y="16"/>
                  </a:lnTo>
                  <a:lnTo>
                    <a:pt x="17" y="20"/>
                  </a:lnTo>
                  <a:lnTo>
                    <a:pt x="20" y="23"/>
                  </a:lnTo>
                  <a:lnTo>
                    <a:pt x="23" y="26"/>
                  </a:lnTo>
                  <a:lnTo>
                    <a:pt x="27" y="28"/>
                  </a:lnTo>
                  <a:lnTo>
                    <a:pt x="28" y="30"/>
                  </a:lnTo>
                  <a:lnTo>
                    <a:pt x="32" y="33"/>
                  </a:lnTo>
                  <a:lnTo>
                    <a:pt x="35" y="36"/>
                  </a:lnTo>
                  <a:lnTo>
                    <a:pt x="40" y="38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3" y="33"/>
                  </a:lnTo>
                  <a:lnTo>
                    <a:pt x="43" y="3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111750" y="3302000"/>
              <a:ext cx="193675" cy="16192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88" y="3"/>
                </a:cxn>
                <a:cxn ang="0">
                  <a:pos x="76" y="7"/>
                </a:cxn>
                <a:cxn ang="0">
                  <a:pos x="65" y="11"/>
                </a:cxn>
                <a:cxn ang="0">
                  <a:pos x="51" y="16"/>
                </a:cxn>
                <a:cxn ang="0">
                  <a:pos x="37" y="21"/>
                </a:cxn>
                <a:cxn ang="0">
                  <a:pos x="25" y="26"/>
                </a:cxn>
                <a:cxn ang="0">
                  <a:pos x="14" y="31"/>
                </a:cxn>
                <a:cxn ang="0">
                  <a:pos x="7" y="38"/>
                </a:cxn>
                <a:cxn ang="0">
                  <a:pos x="0" y="43"/>
                </a:cxn>
                <a:cxn ang="0">
                  <a:pos x="0" y="54"/>
                </a:cxn>
                <a:cxn ang="0">
                  <a:pos x="2" y="67"/>
                </a:cxn>
                <a:cxn ang="0">
                  <a:pos x="7" y="82"/>
                </a:cxn>
                <a:cxn ang="0">
                  <a:pos x="10" y="94"/>
                </a:cxn>
                <a:cxn ang="0">
                  <a:pos x="14" y="102"/>
                </a:cxn>
                <a:cxn ang="0">
                  <a:pos x="22" y="99"/>
                </a:cxn>
                <a:cxn ang="0">
                  <a:pos x="32" y="97"/>
                </a:cxn>
                <a:cxn ang="0">
                  <a:pos x="43" y="94"/>
                </a:cxn>
                <a:cxn ang="0">
                  <a:pos x="58" y="90"/>
                </a:cxn>
                <a:cxn ang="0">
                  <a:pos x="73" y="85"/>
                </a:cxn>
                <a:cxn ang="0">
                  <a:pos x="86" y="81"/>
                </a:cxn>
                <a:cxn ang="0">
                  <a:pos x="97" y="76"/>
                </a:cxn>
                <a:cxn ang="0">
                  <a:pos x="109" y="71"/>
                </a:cxn>
                <a:cxn ang="0">
                  <a:pos x="119" y="64"/>
                </a:cxn>
                <a:cxn ang="0">
                  <a:pos x="122" y="57"/>
                </a:cxn>
                <a:cxn ang="0">
                  <a:pos x="122" y="46"/>
                </a:cxn>
                <a:cxn ang="0">
                  <a:pos x="120" y="34"/>
                </a:cxn>
                <a:cxn ang="0">
                  <a:pos x="117" y="23"/>
                </a:cxn>
                <a:cxn ang="0">
                  <a:pos x="112" y="15"/>
                </a:cxn>
                <a:cxn ang="0">
                  <a:pos x="111" y="21"/>
                </a:cxn>
                <a:cxn ang="0">
                  <a:pos x="112" y="33"/>
                </a:cxn>
                <a:cxn ang="0">
                  <a:pos x="112" y="43"/>
                </a:cxn>
                <a:cxn ang="0">
                  <a:pos x="112" y="51"/>
                </a:cxn>
                <a:cxn ang="0">
                  <a:pos x="107" y="57"/>
                </a:cxn>
                <a:cxn ang="0">
                  <a:pos x="93" y="64"/>
                </a:cxn>
                <a:cxn ang="0">
                  <a:pos x="83" y="67"/>
                </a:cxn>
                <a:cxn ang="0">
                  <a:pos x="73" y="72"/>
                </a:cxn>
                <a:cxn ang="0">
                  <a:pos x="61" y="77"/>
                </a:cxn>
                <a:cxn ang="0">
                  <a:pos x="50" y="81"/>
                </a:cxn>
                <a:cxn ang="0">
                  <a:pos x="38" y="84"/>
                </a:cxn>
                <a:cxn ang="0">
                  <a:pos x="27" y="87"/>
                </a:cxn>
                <a:cxn ang="0">
                  <a:pos x="20" y="84"/>
                </a:cxn>
                <a:cxn ang="0">
                  <a:pos x="17" y="74"/>
                </a:cxn>
                <a:cxn ang="0">
                  <a:pos x="14" y="64"/>
                </a:cxn>
                <a:cxn ang="0">
                  <a:pos x="12" y="54"/>
                </a:cxn>
                <a:cxn ang="0">
                  <a:pos x="17" y="46"/>
                </a:cxn>
                <a:cxn ang="0">
                  <a:pos x="30" y="39"/>
                </a:cxn>
                <a:cxn ang="0">
                  <a:pos x="38" y="36"/>
                </a:cxn>
                <a:cxn ang="0">
                  <a:pos x="50" y="31"/>
                </a:cxn>
                <a:cxn ang="0">
                  <a:pos x="60" y="28"/>
                </a:cxn>
                <a:cxn ang="0">
                  <a:pos x="69" y="23"/>
                </a:cxn>
                <a:cxn ang="0">
                  <a:pos x="79" y="18"/>
                </a:cxn>
                <a:cxn ang="0">
                  <a:pos x="93" y="13"/>
                </a:cxn>
                <a:cxn ang="0">
                  <a:pos x="102" y="10"/>
                </a:cxn>
                <a:cxn ang="0">
                  <a:pos x="109" y="5"/>
                </a:cxn>
                <a:cxn ang="0">
                  <a:pos x="106" y="0"/>
                </a:cxn>
              </a:cxnLst>
              <a:rect l="0" t="0" r="r" b="b"/>
              <a:pathLst>
                <a:path w="122" h="102">
                  <a:moveTo>
                    <a:pt x="106" y="0"/>
                  </a:move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91" y="2"/>
                  </a:lnTo>
                  <a:lnTo>
                    <a:pt x="88" y="3"/>
                  </a:lnTo>
                  <a:lnTo>
                    <a:pt x="84" y="5"/>
                  </a:lnTo>
                  <a:lnTo>
                    <a:pt x="81" y="5"/>
                  </a:lnTo>
                  <a:lnTo>
                    <a:pt x="76" y="7"/>
                  </a:lnTo>
                  <a:lnTo>
                    <a:pt x="73" y="8"/>
                  </a:lnTo>
                  <a:lnTo>
                    <a:pt x="68" y="10"/>
                  </a:lnTo>
                  <a:lnTo>
                    <a:pt x="65" y="11"/>
                  </a:lnTo>
                  <a:lnTo>
                    <a:pt x="60" y="13"/>
                  </a:lnTo>
                  <a:lnTo>
                    <a:pt x="55" y="15"/>
                  </a:lnTo>
                  <a:lnTo>
                    <a:pt x="51" y="16"/>
                  </a:lnTo>
                  <a:lnTo>
                    <a:pt x="45" y="18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28" y="25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19" y="31"/>
                  </a:lnTo>
                  <a:lnTo>
                    <a:pt x="14" y="31"/>
                  </a:lnTo>
                  <a:lnTo>
                    <a:pt x="12" y="34"/>
                  </a:lnTo>
                  <a:lnTo>
                    <a:pt x="9" y="36"/>
                  </a:lnTo>
                  <a:lnTo>
                    <a:pt x="7" y="38"/>
                  </a:lnTo>
                  <a:lnTo>
                    <a:pt x="4" y="39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5" y="72"/>
                  </a:lnTo>
                  <a:lnTo>
                    <a:pt x="5" y="77"/>
                  </a:lnTo>
                  <a:lnTo>
                    <a:pt x="7" y="82"/>
                  </a:lnTo>
                  <a:lnTo>
                    <a:pt x="7" y="85"/>
                  </a:lnTo>
                  <a:lnTo>
                    <a:pt x="9" y="90"/>
                  </a:lnTo>
                  <a:lnTo>
                    <a:pt x="10" y="94"/>
                  </a:lnTo>
                  <a:lnTo>
                    <a:pt x="12" y="97"/>
                  </a:lnTo>
                  <a:lnTo>
                    <a:pt x="12" y="99"/>
                  </a:lnTo>
                  <a:lnTo>
                    <a:pt x="14" y="102"/>
                  </a:lnTo>
                  <a:lnTo>
                    <a:pt x="15" y="100"/>
                  </a:lnTo>
                  <a:lnTo>
                    <a:pt x="20" y="100"/>
                  </a:lnTo>
                  <a:lnTo>
                    <a:pt x="22" y="99"/>
                  </a:lnTo>
                  <a:lnTo>
                    <a:pt x="25" y="99"/>
                  </a:lnTo>
                  <a:lnTo>
                    <a:pt x="28" y="99"/>
                  </a:lnTo>
                  <a:lnTo>
                    <a:pt x="32" y="97"/>
                  </a:lnTo>
                  <a:lnTo>
                    <a:pt x="35" y="97"/>
                  </a:lnTo>
                  <a:lnTo>
                    <a:pt x="38" y="95"/>
                  </a:lnTo>
                  <a:lnTo>
                    <a:pt x="43" y="94"/>
                  </a:lnTo>
                  <a:lnTo>
                    <a:pt x="48" y="94"/>
                  </a:lnTo>
                  <a:lnTo>
                    <a:pt x="53" y="90"/>
                  </a:lnTo>
                  <a:lnTo>
                    <a:pt x="58" y="90"/>
                  </a:lnTo>
                  <a:lnTo>
                    <a:pt x="61" y="89"/>
                  </a:lnTo>
                  <a:lnTo>
                    <a:pt x="68" y="87"/>
                  </a:lnTo>
                  <a:lnTo>
                    <a:pt x="73" y="85"/>
                  </a:lnTo>
                  <a:lnTo>
                    <a:pt x="76" y="84"/>
                  </a:lnTo>
                  <a:lnTo>
                    <a:pt x="81" y="82"/>
                  </a:lnTo>
                  <a:lnTo>
                    <a:pt x="86" y="81"/>
                  </a:lnTo>
                  <a:lnTo>
                    <a:pt x="89" y="79"/>
                  </a:lnTo>
                  <a:lnTo>
                    <a:pt x="94" y="77"/>
                  </a:lnTo>
                  <a:lnTo>
                    <a:pt x="97" y="76"/>
                  </a:lnTo>
                  <a:lnTo>
                    <a:pt x="102" y="74"/>
                  </a:lnTo>
                  <a:lnTo>
                    <a:pt x="106" y="72"/>
                  </a:lnTo>
                  <a:lnTo>
                    <a:pt x="109" y="71"/>
                  </a:lnTo>
                  <a:lnTo>
                    <a:pt x="112" y="67"/>
                  </a:lnTo>
                  <a:lnTo>
                    <a:pt x="116" y="67"/>
                  </a:lnTo>
                  <a:lnTo>
                    <a:pt x="119" y="64"/>
                  </a:lnTo>
                  <a:lnTo>
                    <a:pt x="120" y="62"/>
                  </a:lnTo>
                  <a:lnTo>
                    <a:pt x="122" y="59"/>
                  </a:lnTo>
                  <a:lnTo>
                    <a:pt x="122" y="57"/>
                  </a:lnTo>
                  <a:lnTo>
                    <a:pt x="122" y="53"/>
                  </a:lnTo>
                  <a:lnTo>
                    <a:pt x="122" y="49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22" y="38"/>
                  </a:lnTo>
                  <a:lnTo>
                    <a:pt x="120" y="34"/>
                  </a:lnTo>
                  <a:lnTo>
                    <a:pt x="119" y="30"/>
                  </a:lnTo>
                  <a:lnTo>
                    <a:pt x="119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4" y="16"/>
                  </a:lnTo>
                  <a:lnTo>
                    <a:pt x="112" y="15"/>
                  </a:lnTo>
                  <a:lnTo>
                    <a:pt x="111" y="16"/>
                  </a:lnTo>
                  <a:lnTo>
                    <a:pt x="111" y="20"/>
                  </a:lnTo>
                  <a:lnTo>
                    <a:pt x="111" y="21"/>
                  </a:lnTo>
                  <a:lnTo>
                    <a:pt x="111" y="25"/>
                  </a:lnTo>
                  <a:lnTo>
                    <a:pt x="112" y="28"/>
                  </a:lnTo>
                  <a:lnTo>
                    <a:pt x="112" y="33"/>
                  </a:lnTo>
                  <a:lnTo>
                    <a:pt x="112" y="36"/>
                  </a:lnTo>
                  <a:lnTo>
                    <a:pt x="112" y="39"/>
                  </a:lnTo>
                  <a:lnTo>
                    <a:pt x="112" y="43"/>
                  </a:lnTo>
                  <a:lnTo>
                    <a:pt x="112" y="46"/>
                  </a:lnTo>
                  <a:lnTo>
                    <a:pt x="112" y="49"/>
                  </a:lnTo>
                  <a:lnTo>
                    <a:pt x="112" y="51"/>
                  </a:lnTo>
                  <a:lnTo>
                    <a:pt x="111" y="53"/>
                  </a:lnTo>
                  <a:lnTo>
                    <a:pt x="111" y="56"/>
                  </a:lnTo>
                  <a:lnTo>
                    <a:pt x="107" y="57"/>
                  </a:lnTo>
                  <a:lnTo>
                    <a:pt x="104" y="59"/>
                  </a:lnTo>
                  <a:lnTo>
                    <a:pt x="99" y="61"/>
                  </a:lnTo>
                  <a:lnTo>
                    <a:pt x="93" y="64"/>
                  </a:lnTo>
                  <a:lnTo>
                    <a:pt x="89" y="66"/>
                  </a:lnTo>
                  <a:lnTo>
                    <a:pt x="86" y="66"/>
                  </a:lnTo>
                  <a:lnTo>
                    <a:pt x="83" y="67"/>
                  </a:lnTo>
                  <a:lnTo>
                    <a:pt x="79" y="69"/>
                  </a:lnTo>
                  <a:lnTo>
                    <a:pt x="76" y="71"/>
                  </a:lnTo>
                  <a:lnTo>
                    <a:pt x="73" y="72"/>
                  </a:lnTo>
                  <a:lnTo>
                    <a:pt x="68" y="74"/>
                  </a:lnTo>
                  <a:lnTo>
                    <a:pt x="65" y="76"/>
                  </a:lnTo>
                  <a:lnTo>
                    <a:pt x="61" y="77"/>
                  </a:lnTo>
                  <a:lnTo>
                    <a:pt x="56" y="79"/>
                  </a:lnTo>
                  <a:lnTo>
                    <a:pt x="53" y="79"/>
                  </a:lnTo>
                  <a:lnTo>
                    <a:pt x="50" y="81"/>
                  </a:lnTo>
                  <a:lnTo>
                    <a:pt x="46" y="82"/>
                  </a:lnTo>
                  <a:lnTo>
                    <a:pt x="43" y="82"/>
                  </a:lnTo>
                  <a:lnTo>
                    <a:pt x="38" y="84"/>
                  </a:lnTo>
                  <a:lnTo>
                    <a:pt x="37" y="85"/>
                  </a:lnTo>
                  <a:lnTo>
                    <a:pt x="30" y="85"/>
                  </a:lnTo>
                  <a:lnTo>
                    <a:pt x="27" y="87"/>
                  </a:lnTo>
                  <a:lnTo>
                    <a:pt x="23" y="87"/>
                  </a:lnTo>
                  <a:lnTo>
                    <a:pt x="22" y="87"/>
                  </a:lnTo>
                  <a:lnTo>
                    <a:pt x="20" y="84"/>
                  </a:lnTo>
                  <a:lnTo>
                    <a:pt x="19" y="81"/>
                  </a:lnTo>
                  <a:lnTo>
                    <a:pt x="17" y="76"/>
                  </a:lnTo>
                  <a:lnTo>
                    <a:pt x="17" y="74"/>
                  </a:lnTo>
                  <a:lnTo>
                    <a:pt x="15" y="71"/>
                  </a:lnTo>
                  <a:lnTo>
                    <a:pt x="15" y="67"/>
                  </a:lnTo>
                  <a:lnTo>
                    <a:pt x="14" y="64"/>
                  </a:lnTo>
                  <a:lnTo>
                    <a:pt x="14" y="61"/>
                  </a:lnTo>
                  <a:lnTo>
                    <a:pt x="12" y="57"/>
                  </a:lnTo>
                  <a:lnTo>
                    <a:pt x="12" y="54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7" y="46"/>
                  </a:lnTo>
                  <a:lnTo>
                    <a:pt x="20" y="44"/>
                  </a:lnTo>
                  <a:lnTo>
                    <a:pt x="25" y="43"/>
                  </a:lnTo>
                  <a:lnTo>
                    <a:pt x="30" y="39"/>
                  </a:lnTo>
                  <a:lnTo>
                    <a:pt x="33" y="38"/>
                  </a:lnTo>
                  <a:lnTo>
                    <a:pt x="35" y="38"/>
                  </a:lnTo>
                  <a:lnTo>
                    <a:pt x="38" y="36"/>
                  </a:lnTo>
                  <a:lnTo>
                    <a:pt x="43" y="34"/>
                  </a:lnTo>
                  <a:lnTo>
                    <a:pt x="46" y="33"/>
                  </a:lnTo>
                  <a:lnTo>
                    <a:pt x="50" y="31"/>
                  </a:lnTo>
                  <a:lnTo>
                    <a:pt x="53" y="30"/>
                  </a:lnTo>
                  <a:lnTo>
                    <a:pt x="56" y="30"/>
                  </a:lnTo>
                  <a:lnTo>
                    <a:pt x="60" y="28"/>
                  </a:lnTo>
                  <a:lnTo>
                    <a:pt x="63" y="26"/>
                  </a:lnTo>
                  <a:lnTo>
                    <a:pt x="66" y="25"/>
                  </a:lnTo>
                  <a:lnTo>
                    <a:pt x="69" y="23"/>
                  </a:lnTo>
                  <a:lnTo>
                    <a:pt x="73" y="21"/>
                  </a:lnTo>
                  <a:lnTo>
                    <a:pt x="76" y="20"/>
                  </a:lnTo>
                  <a:lnTo>
                    <a:pt x="79" y="18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3" y="13"/>
                  </a:lnTo>
                  <a:lnTo>
                    <a:pt x="96" y="11"/>
                  </a:lnTo>
                  <a:lnTo>
                    <a:pt x="99" y="11"/>
                  </a:lnTo>
                  <a:lnTo>
                    <a:pt x="102" y="10"/>
                  </a:lnTo>
                  <a:lnTo>
                    <a:pt x="106" y="8"/>
                  </a:lnTo>
                  <a:lnTo>
                    <a:pt x="107" y="7"/>
                  </a:lnTo>
                  <a:lnTo>
                    <a:pt x="109" y="5"/>
                  </a:lnTo>
                  <a:lnTo>
                    <a:pt x="109" y="3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245100" y="3302000"/>
              <a:ext cx="57150" cy="730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7"/>
                </a:cxn>
                <a:cxn ang="0">
                  <a:pos x="7" y="5"/>
                </a:cxn>
                <a:cxn ang="0">
                  <a:pos x="10" y="3"/>
                </a:cxn>
                <a:cxn ang="0">
                  <a:pos x="15" y="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5"/>
                </a:cxn>
                <a:cxn ang="0">
                  <a:pos x="28" y="7"/>
                </a:cxn>
                <a:cxn ang="0">
                  <a:pos x="30" y="10"/>
                </a:cxn>
                <a:cxn ang="0">
                  <a:pos x="32" y="13"/>
                </a:cxn>
                <a:cxn ang="0">
                  <a:pos x="33" y="16"/>
                </a:cxn>
                <a:cxn ang="0">
                  <a:pos x="33" y="20"/>
                </a:cxn>
                <a:cxn ang="0">
                  <a:pos x="33" y="21"/>
                </a:cxn>
                <a:cxn ang="0">
                  <a:pos x="35" y="25"/>
                </a:cxn>
                <a:cxn ang="0">
                  <a:pos x="35" y="28"/>
                </a:cxn>
                <a:cxn ang="0">
                  <a:pos x="36" y="33"/>
                </a:cxn>
                <a:cxn ang="0">
                  <a:pos x="36" y="36"/>
                </a:cxn>
                <a:cxn ang="0">
                  <a:pos x="35" y="39"/>
                </a:cxn>
                <a:cxn ang="0">
                  <a:pos x="33" y="43"/>
                </a:cxn>
                <a:cxn ang="0">
                  <a:pos x="32" y="46"/>
                </a:cxn>
                <a:cxn ang="0">
                  <a:pos x="30" y="46"/>
                </a:cxn>
                <a:cxn ang="0">
                  <a:pos x="28" y="43"/>
                </a:cxn>
                <a:cxn ang="0">
                  <a:pos x="28" y="39"/>
                </a:cxn>
                <a:cxn ang="0">
                  <a:pos x="27" y="36"/>
                </a:cxn>
                <a:cxn ang="0">
                  <a:pos x="25" y="31"/>
                </a:cxn>
                <a:cxn ang="0">
                  <a:pos x="23" y="25"/>
                </a:cxn>
                <a:cxn ang="0">
                  <a:pos x="22" y="20"/>
                </a:cxn>
                <a:cxn ang="0">
                  <a:pos x="20" y="16"/>
                </a:cxn>
                <a:cxn ang="0">
                  <a:pos x="20" y="13"/>
                </a:cxn>
                <a:cxn ang="0">
                  <a:pos x="18" y="11"/>
                </a:cxn>
                <a:cxn ang="0">
                  <a:pos x="15" y="10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6" h="46">
                  <a:moveTo>
                    <a:pt x="0" y="8"/>
                  </a:moveTo>
                  <a:lnTo>
                    <a:pt x="2" y="7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30" y="10"/>
                  </a:lnTo>
                  <a:lnTo>
                    <a:pt x="32" y="13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3" y="21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6" y="33"/>
                  </a:lnTo>
                  <a:lnTo>
                    <a:pt x="36" y="36"/>
                  </a:lnTo>
                  <a:lnTo>
                    <a:pt x="35" y="39"/>
                  </a:lnTo>
                  <a:lnTo>
                    <a:pt x="33" y="43"/>
                  </a:lnTo>
                  <a:lnTo>
                    <a:pt x="32" y="46"/>
                  </a:lnTo>
                  <a:lnTo>
                    <a:pt x="30" y="46"/>
                  </a:lnTo>
                  <a:lnTo>
                    <a:pt x="28" y="43"/>
                  </a:lnTo>
                  <a:lnTo>
                    <a:pt x="28" y="39"/>
                  </a:lnTo>
                  <a:lnTo>
                    <a:pt x="27" y="36"/>
                  </a:lnTo>
                  <a:lnTo>
                    <a:pt x="25" y="31"/>
                  </a:lnTo>
                  <a:lnTo>
                    <a:pt x="23" y="25"/>
                  </a:lnTo>
                  <a:lnTo>
                    <a:pt x="22" y="20"/>
                  </a:lnTo>
                  <a:lnTo>
                    <a:pt x="20" y="16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5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5237163" y="3330575"/>
              <a:ext cx="31750" cy="25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2" y="2"/>
                </a:cxn>
                <a:cxn ang="0">
                  <a:pos x="7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6"/>
                </a:cxn>
                <a:cxn ang="0">
                  <a:pos x="7" y="15"/>
                </a:cxn>
                <a:cxn ang="0">
                  <a:pos x="12" y="13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7"/>
                </a:cxn>
                <a:cxn ang="0">
                  <a:pos x="18" y="3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0" h="16">
                  <a:moveTo>
                    <a:pt x="15" y="0"/>
                  </a:moveTo>
                  <a:lnTo>
                    <a:pt x="12" y="2"/>
                  </a:lnTo>
                  <a:lnTo>
                    <a:pt x="7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12" y="13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7"/>
                  </a:lnTo>
                  <a:lnTo>
                    <a:pt x="18" y="3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5170488" y="3371850"/>
              <a:ext cx="65087" cy="269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1" y="2"/>
                </a:cxn>
                <a:cxn ang="0">
                  <a:pos x="26" y="4"/>
                </a:cxn>
                <a:cxn ang="0">
                  <a:pos x="19" y="5"/>
                </a:cxn>
                <a:cxn ang="0">
                  <a:pos x="14" y="9"/>
                </a:cxn>
                <a:cxn ang="0">
                  <a:pos x="8" y="10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" y="17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1" y="15"/>
                </a:cxn>
                <a:cxn ang="0">
                  <a:pos x="14" y="13"/>
                </a:cxn>
                <a:cxn ang="0">
                  <a:pos x="18" y="13"/>
                </a:cxn>
                <a:cxn ang="0">
                  <a:pos x="19" y="12"/>
                </a:cxn>
                <a:cxn ang="0">
                  <a:pos x="23" y="12"/>
                </a:cxn>
                <a:cxn ang="0">
                  <a:pos x="29" y="9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1" y="4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1" h="17">
                  <a:moveTo>
                    <a:pt x="36" y="0"/>
                  </a:moveTo>
                  <a:lnTo>
                    <a:pt x="31" y="2"/>
                  </a:lnTo>
                  <a:lnTo>
                    <a:pt x="26" y="4"/>
                  </a:lnTo>
                  <a:lnTo>
                    <a:pt x="19" y="5"/>
                  </a:lnTo>
                  <a:lnTo>
                    <a:pt x="14" y="9"/>
                  </a:lnTo>
                  <a:lnTo>
                    <a:pt x="8" y="10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1" y="15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23" y="12"/>
                  </a:lnTo>
                  <a:lnTo>
                    <a:pt x="29" y="9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41" y="4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5175250" y="3387725"/>
              <a:ext cx="65087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2"/>
                </a:cxn>
                <a:cxn ang="0">
                  <a:pos x="26" y="3"/>
                </a:cxn>
                <a:cxn ang="0">
                  <a:pos x="20" y="5"/>
                </a:cxn>
                <a:cxn ang="0">
                  <a:pos x="15" y="8"/>
                </a:cxn>
                <a:cxn ang="0">
                  <a:pos x="8" y="10"/>
                </a:cxn>
                <a:cxn ang="0">
                  <a:pos x="5" y="12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5" y="17"/>
                </a:cxn>
                <a:cxn ang="0">
                  <a:pos x="6" y="15"/>
                </a:cxn>
                <a:cxn ang="0">
                  <a:pos x="11" y="13"/>
                </a:cxn>
                <a:cxn ang="0">
                  <a:pos x="15" y="13"/>
                </a:cxn>
                <a:cxn ang="0">
                  <a:pos x="18" y="12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9" y="8"/>
                </a:cxn>
                <a:cxn ang="0">
                  <a:pos x="36" y="7"/>
                </a:cxn>
                <a:cxn ang="0">
                  <a:pos x="39" y="3"/>
                </a:cxn>
                <a:cxn ang="0">
                  <a:pos x="41" y="3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1" h="17">
                  <a:moveTo>
                    <a:pt x="38" y="0"/>
                  </a:moveTo>
                  <a:lnTo>
                    <a:pt x="33" y="2"/>
                  </a:lnTo>
                  <a:lnTo>
                    <a:pt x="26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8" y="10"/>
                  </a:lnTo>
                  <a:lnTo>
                    <a:pt x="5" y="12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5" y="17"/>
                  </a:lnTo>
                  <a:lnTo>
                    <a:pt x="6" y="15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9" y="8"/>
                  </a:lnTo>
                  <a:lnTo>
                    <a:pt x="36" y="7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5702300" y="3479800"/>
              <a:ext cx="77787" cy="69850"/>
            </a:xfrm>
            <a:custGeom>
              <a:avLst/>
              <a:gdLst/>
              <a:ahLst/>
              <a:cxnLst>
                <a:cxn ang="0">
                  <a:pos x="49" y="44"/>
                </a:cxn>
                <a:cxn ang="0">
                  <a:pos x="48" y="41"/>
                </a:cxn>
                <a:cxn ang="0">
                  <a:pos x="44" y="38"/>
                </a:cxn>
                <a:cxn ang="0">
                  <a:pos x="41" y="33"/>
                </a:cxn>
                <a:cxn ang="0">
                  <a:pos x="38" y="29"/>
                </a:cxn>
                <a:cxn ang="0">
                  <a:pos x="35" y="26"/>
                </a:cxn>
                <a:cxn ang="0">
                  <a:pos x="33" y="23"/>
                </a:cxn>
                <a:cxn ang="0">
                  <a:pos x="28" y="18"/>
                </a:cxn>
                <a:cxn ang="0">
                  <a:pos x="25" y="15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3" y="3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7" y="13"/>
                </a:cxn>
                <a:cxn ang="0">
                  <a:pos x="12" y="18"/>
                </a:cxn>
                <a:cxn ang="0">
                  <a:pos x="16" y="21"/>
                </a:cxn>
                <a:cxn ang="0">
                  <a:pos x="23" y="28"/>
                </a:cxn>
                <a:cxn ang="0">
                  <a:pos x="28" y="31"/>
                </a:cxn>
                <a:cxn ang="0">
                  <a:pos x="31" y="36"/>
                </a:cxn>
                <a:cxn ang="0">
                  <a:pos x="35" y="38"/>
                </a:cxn>
                <a:cxn ang="0">
                  <a:pos x="36" y="39"/>
                </a:cxn>
                <a:cxn ang="0">
                  <a:pos x="38" y="39"/>
                </a:cxn>
                <a:cxn ang="0">
                  <a:pos x="43" y="41"/>
                </a:cxn>
                <a:cxn ang="0">
                  <a:pos x="48" y="43"/>
                </a:cxn>
                <a:cxn ang="0">
                  <a:pos x="49" y="44"/>
                </a:cxn>
                <a:cxn ang="0">
                  <a:pos x="49" y="44"/>
                </a:cxn>
              </a:cxnLst>
              <a:rect l="0" t="0" r="r" b="b"/>
              <a:pathLst>
                <a:path w="49" h="44">
                  <a:moveTo>
                    <a:pt x="49" y="44"/>
                  </a:moveTo>
                  <a:lnTo>
                    <a:pt x="48" y="41"/>
                  </a:lnTo>
                  <a:lnTo>
                    <a:pt x="44" y="38"/>
                  </a:lnTo>
                  <a:lnTo>
                    <a:pt x="41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3" y="23"/>
                  </a:lnTo>
                  <a:lnTo>
                    <a:pt x="28" y="18"/>
                  </a:lnTo>
                  <a:lnTo>
                    <a:pt x="25" y="15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3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2" y="18"/>
                  </a:lnTo>
                  <a:lnTo>
                    <a:pt x="16" y="21"/>
                  </a:lnTo>
                  <a:lnTo>
                    <a:pt x="23" y="28"/>
                  </a:lnTo>
                  <a:lnTo>
                    <a:pt x="28" y="31"/>
                  </a:lnTo>
                  <a:lnTo>
                    <a:pt x="31" y="36"/>
                  </a:lnTo>
                  <a:lnTo>
                    <a:pt x="35" y="38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43" y="41"/>
                  </a:lnTo>
                  <a:lnTo>
                    <a:pt x="48" y="43"/>
                  </a:lnTo>
                  <a:lnTo>
                    <a:pt x="49" y="44"/>
                  </a:lnTo>
                  <a:lnTo>
                    <a:pt x="49" y="44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5253038" y="3265488"/>
              <a:ext cx="227012" cy="36513"/>
            </a:xfrm>
            <a:custGeom>
              <a:avLst/>
              <a:gdLst/>
              <a:ahLst/>
              <a:cxnLst>
                <a:cxn ang="0">
                  <a:pos x="137" y="16"/>
                </a:cxn>
                <a:cxn ang="0">
                  <a:pos x="127" y="15"/>
                </a:cxn>
                <a:cxn ang="0">
                  <a:pos x="117" y="13"/>
                </a:cxn>
                <a:cxn ang="0">
                  <a:pos x="107" y="11"/>
                </a:cxn>
                <a:cxn ang="0">
                  <a:pos x="97" y="8"/>
                </a:cxn>
                <a:cxn ang="0">
                  <a:pos x="86" y="6"/>
                </a:cxn>
                <a:cxn ang="0">
                  <a:pos x="74" y="5"/>
                </a:cxn>
                <a:cxn ang="0">
                  <a:pos x="64" y="3"/>
                </a:cxn>
                <a:cxn ang="0">
                  <a:pos x="54" y="3"/>
                </a:cxn>
                <a:cxn ang="0">
                  <a:pos x="45" y="2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2" y="5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12" y="10"/>
                </a:cxn>
                <a:cxn ang="0">
                  <a:pos x="20" y="10"/>
                </a:cxn>
                <a:cxn ang="0">
                  <a:pos x="27" y="10"/>
                </a:cxn>
                <a:cxn ang="0">
                  <a:pos x="33" y="10"/>
                </a:cxn>
                <a:cxn ang="0">
                  <a:pos x="40" y="11"/>
                </a:cxn>
                <a:cxn ang="0">
                  <a:pos x="46" y="11"/>
                </a:cxn>
                <a:cxn ang="0">
                  <a:pos x="53" y="13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74" y="15"/>
                </a:cxn>
                <a:cxn ang="0">
                  <a:pos x="84" y="16"/>
                </a:cxn>
                <a:cxn ang="0">
                  <a:pos x="96" y="18"/>
                </a:cxn>
                <a:cxn ang="0">
                  <a:pos x="104" y="18"/>
                </a:cxn>
                <a:cxn ang="0">
                  <a:pos x="112" y="20"/>
                </a:cxn>
                <a:cxn ang="0">
                  <a:pos x="119" y="21"/>
                </a:cxn>
                <a:cxn ang="0">
                  <a:pos x="125" y="21"/>
                </a:cxn>
                <a:cxn ang="0">
                  <a:pos x="133" y="23"/>
                </a:cxn>
                <a:cxn ang="0">
                  <a:pos x="138" y="23"/>
                </a:cxn>
                <a:cxn ang="0">
                  <a:pos x="140" y="23"/>
                </a:cxn>
                <a:cxn ang="0">
                  <a:pos x="143" y="20"/>
                </a:cxn>
                <a:cxn ang="0">
                  <a:pos x="142" y="18"/>
                </a:cxn>
              </a:cxnLst>
              <a:rect l="0" t="0" r="r" b="b"/>
              <a:pathLst>
                <a:path w="143" h="23">
                  <a:moveTo>
                    <a:pt x="142" y="18"/>
                  </a:moveTo>
                  <a:lnTo>
                    <a:pt x="137" y="16"/>
                  </a:lnTo>
                  <a:lnTo>
                    <a:pt x="132" y="16"/>
                  </a:lnTo>
                  <a:lnTo>
                    <a:pt x="127" y="15"/>
                  </a:lnTo>
                  <a:lnTo>
                    <a:pt x="122" y="15"/>
                  </a:lnTo>
                  <a:lnTo>
                    <a:pt x="117" y="13"/>
                  </a:lnTo>
                  <a:lnTo>
                    <a:pt x="112" y="13"/>
                  </a:lnTo>
                  <a:lnTo>
                    <a:pt x="107" y="11"/>
                  </a:lnTo>
                  <a:lnTo>
                    <a:pt x="102" y="11"/>
                  </a:lnTo>
                  <a:lnTo>
                    <a:pt x="97" y="8"/>
                  </a:lnTo>
                  <a:lnTo>
                    <a:pt x="91" y="8"/>
                  </a:lnTo>
                  <a:lnTo>
                    <a:pt x="86" y="6"/>
                  </a:lnTo>
                  <a:lnTo>
                    <a:pt x="81" y="6"/>
                  </a:lnTo>
                  <a:lnTo>
                    <a:pt x="74" y="5"/>
                  </a:lnTo>
                  <a:lnTo>
                    <a:pt x="69" y="5"/>
                  </a:lnTo>
                  <a:lnTo>
                    <a:pt x="64" y="3"/>
                  </a:lnTo>
                  <a:lnTo>
                    <a:pt x="59" y="3"/>
                  </a:lnTo>
                  <a:lnTo>
                    <a:pt x="54" y="3"/>
                  </a:lnTo>
                  <a:lnTo>
                    <a:pt x="50" y="2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5" y="10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30" y="10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0" y="11"/>
                  </a:lnTo>
                  <a:lnTo>
                    <a:pt x="43" y="11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68" y="13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6" y="18"/>
                  </a:lnTo>
                  <a:lnTo>
                    <a:pt x="101" y="18"/>
                  </a:lnTo>
                  <a:lnTo>
                    <a:pt x="104" y="18"/>
                  </a:lnTo>
                  <a:lnTo>
                    <a:pt x="109" y="20"/>
                  </a:lnTo>
                  <a:lnTo>
                    <a:pt x="112" y="20"/>
                  </a:lnTo>
                  <a:lnTo>
                    <a:pt x="117" y="20"/>
                  </a:lnTo>
                  <a:lnTo>
                    <a:pt x="119" y="21"/>
                  </a:lnTo>
                  <a:lnTo>
                    <a:pt x="122" y="21"/>
                  </a:lnTo>
                  <a:lnTo>
                    <a:pt x="125" y="21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7" y="23"/>
                  </a:lnTo>
                  <a:lnTo>
                    <a:pt x="138" y="23"/>
                  </a:lnTo>
                  <a:lnTo>
                    <a:pt x="140" y="23"/>
                  </a:lnTo>
                  <a:lnTo>
                    <a:pt x="140" y="23"/>
                  </a:lnTo>
                  <a:lnTo>
                    <a:pt x="143" y="21"/>
                  </a:lnTo>
                  <a:lnTo>
                    <a:pt x="143" y="20"/>
                  </a:lnTo>
                  <a:lnTo>
                    <a:pt x="142" y="18"/>
                  </a:lnTo>
                  <a:lnTo>
                    <a:pt x="142" y="1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5316538" y="3325813"/>
              <a:ext cx="101600" cy="25400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4" y="11"/>
                </a:cxn>
                <a:cxn ang="0">
                  <a:pos x="62" y="11"/>
                </a:cxn>
                <a:cxn ang="0">
                  <a:pos x="59" y="10"/>
                </a:cxn>
                <a:cxn ang="0">
                  <a:pos x="56" y="10"/>
                </a:cxn>
                <a:cxn ang="0">
                  <a:pos x="52" y="8"/>
                </a:cxn>
                <a:cxn ang="0">
                  <a:pos x="47" y="6"/>
                </a:cxn>
                <a:cxn ang="0">
                  <a:pos x="42" y="5"/>
                </a:cxn>
                <a:cxn ang="0">
                  <a:pos x="39" y="5"/>
                </a:cxn>
                <a:cxn ang="0">
                  <a:pos x="33" y="3"/>
                </a:cxn>
                <a:cxn ang="0">
                  <a:pos x="28" y="1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11" y="11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1"/>
                </a:cxn>
                <a:cxn ang="0">
                  <a:pos x="24" y="13"/>
                </a:cxn>
                <a:cxn ang="0">
                  <a:pos x="28" y="13"/>
                </a:cxn>
                <a:cxn ang="0">
                  <a:pos x="33" y="13"/>
                </a:cxn>
                <a:cxn ang="0">
                  <a:pos x="34" y="13"/>
                </a:cxn>
                <a:cxn ang="0">
                  <a:pos x="39" y="15"/>
                </a:cxn>
                <a:cxn ang="0">
                  <a:pos x="41" y="15"/>
                </a:cxn>
                <a:cxn ang="0">
                  <a:pos x="44" y="15"/>
                </a:cxn>
                <a:cxn ang="0">
                  <a:pos x="47" y="15"/>
                </a:cxn>
                <a:cxn ang="0">
                  <a:pos x="49" y="16"/>
                </a:cxn>
                <a:cxn ang="0">
                  <a:pos x="52" y="15"/>
                </a:cxn>
                <a:cxn ang="0">
                  <a:pos x="57" y="15"/>
                </a:cxn>
                <a:cxn ang="0">
                  <a:pos x="62" y="13"/>
                </a:cxn>
                <a:cxn ang="0">
                  <a:pos x="64" y="11"/>
                </a:cxn>
                <a:cxn ang="0">
                  <a:pos x="64" y="11"/>
                </a:cxn>
              </a:cxnLst>
              <a:rect l="0" t="0" r="r" b="b"/>
              <a:pathLst>
                <a:path w="64" h="16">
                  <a:moveTo>
                    <a:pt x="64" y="11"/>
                  </a:moveTo>
                  <a:lnTo>
                    <a:pt x="64" y="11"/>
                  </a:lnTo>
                  <a:lnTo>
                    <a:pt x="62" y="11"/>
                  </a:lnTo>
                  <a:lnTo>
                    <a:pt x="59" y="10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7" y="6"/>
                  </a:lnTo>
                  <a:lnTo>
                    <a:pt x="42" y="5"/>
                  </a:lnTo>
                  <a:lnTo>
                    <a:pt x="39" y="5"/>
                  </a:lnTo>
                  <a:lnTo>
                    <a:pt x="33" y="3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1"/>
                  </a:lnTo>
                  <a:lnTo>
                    <a:pt x="24" y="13"/>
                  </a:lnTo>
                  <a:lnTo>
                    <a:pt x="28" y="13"/>
                  </a:lnTo>
                  <a:lnTo>
                    <a:pt x="33" y="13"/>
                  </a:lnTo>
                  <a:lnTo>
                    <a:pt x="34" y="13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7" y="15"/>
                  </a:lnTo>
                  <a:lnTo>
                    <a:pt x="49" y="16"/>
                  </a:lnTo>
                  <a:lnTo>
                    <a:pt x="52" y="15"/>
                  </a:lnTo>
                  <a:lnTo>
                    <a:pt x="57" y="15"/>
                  </a:lnTo>
                  <a:lnTo>
                    <a:pt x="62" y="13"/>
                  </a:lnTo>
                  <a:lnTo>
                    <a:pt x="64" y="11"/>
                  </a:lnTo>
                  <a:lnTo>
                    <a:pt x="64" y="1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5567363" y="3346450"/>
              <a:ext cx="190500" cy="134938"/>
            </a:xfrm>
            <a:custGeom>
              <a:avLst/>
              <a:gdLst/>
              <a:ahLst/>
              <a:cxnLst>
                <a:cxn ang="0">
                  <a:pos x="116" y="77"/>
                </a:cxn>
                <a:cxn ang="0">
                  <a:pos x="108" y="72"/>
                </a:cxn>
                <a:cxn ang="0">
                  <a:pos x="101" y="66"/>
                </a:cxn>
                <a:cxn ang="0">
                  <a:pos x="93" y="59"/>
                </a:cxn>
                <a:cxn ang="0">
                  <a:pos x="85" y="53"/>
                </a:cxn>
                <a:cxn ang="0">
                  <a:pos x="77" y="46"/>
                </a:cxn>
                <a:cxn ang="0">
                  <a:pos x="67" y="38"/>
                </a:cxn>
                <a:cxn ang="0">
                  <a:pos x="59" y="33"/>
                </a:cxn>
                <a:cxn ang="0">
                  <a:pos x="50" y="26"/>
                </a:cxn>
                <a:cxn ang="0">
                  <a:pos x="41" y="20"/>
                </a:cxn>
                <a:cxn ang="0">
                  <a:pos x="34" y="15"/>
                </a:cxn>
                <a:cxn ang="0">
                  <a:pos x="27" y="10"/>
                </a:cxn>
                <a:cxn ang="0">
                  <a:pos x="21" y="6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8"/>
                </a:cxn>
                <a:cxn ang="0">
                  <a:pos x="9" y="10"/>
                </a:cxn>
                <a:cxn ang="0">
                  <a:pos x="16" y="13"/>
                </a:cxn>
                <a:cxn ang="0">
                  <a:pos x="24" y="20"/>
                </a:cxn>
                <a:cxn ang="0">
                  <a:pos x="36" y="28"/>
                </a:cxn>
                <a:cxn ang="0">
                  <a:pos x="47" y="34"/>
                </a:cxn>
                <a:cxn ang="0">
                  <a:pos x="59" y="43"/>
                </a:cxn>
                <a:cxn ang="0">
                  <a:pos x="70" y="51"/>
                </a:cxn>
                <a:cxn ang="0">
                  <a:pos x="80" y="59"/>
                </a:cxn>
                <a:cxn ang="0">
                  <a:pos x="90" y="66"/>
                </a:cxn>
                <a:cxn ang="0">
                  <a:pos x="101" y="74"/>
                </a:cxn>
                <a:cxn ang="0">
                  <a:pos x="110" y="80"/>
                </a:cxn>
                <a:cxn ang="0">
                  <a:pos x="115" y="84"/>
                </a:cxn>
                <a:cxn ang="0">
                  <a:pos x="116" y="84"/>
                </a:cxn>
                <a:cxn ang="0">
                  <a:pos x="120" y="82"/>
                </a:cxn>
                <a:cxn ang="0">
                  <a:pos x="120" y="80"/>
                </a:cxn>
              </a:cxnLst>
              <a:rect l="0" t="0" r="r" b="b"/>
              <a:pathLst>
                <a:path w="120" h="85">
                  <a:moveTo>
                    <a:pt x="120" y="80"/>
                  </a:moveTo>
                  <a:lnTo>
                    <a:pt x="116" y="77"/>
                  </a:lnTo>
                  <a:lnTo>
                    <a:pt x="113" y="76"/>
                  </a:lnTo>
                  <a:lnTo>
                    <a:pt x="108" y="72"/>
                  </a:lnTo>
                  <a:lnTo>
                    <a:pt x="105" y="69"/>
                  </a:lnTo>
                  <a:lnTo>
                    <a:pt x="101" y="66"/>
                  </a:lnTo>
                  <a:lnTo>
                    <a:pt x="97" y="62"/>
                  </a:lnTo>
                  <a:lnTo>
                    <a:pt x="93" y="59"/>
                  </a:lnTo>
                  <a:lnTo>
                    <a:pt x="90" y="56"/>
                  </a:lnTo>
                  <a:lnTo>
                    <a:pt x="85" y="53"/>
                  </a:lnTo>
                  <a:lnTo>
                    <a:pt x="80" y="49"/>
                  </a:lnTo>
                  <a:lnTo>
                    <a:pt x="77" y="46"/>
                  </a:lnTo>
                  <a:lnTo>
                    <a:pt x="72" y="43"/>
                  </a:lnTo>
                  <a:lnTo>
                    <a:pt x="67" y="38"/>
                  </a:lnTo>
                  <a:lnTo>
                    <a:pt x="64" y="34"/>
                  </a:lnTo>
                  <a:lnTo>
                    <a:pt x="59" y="33"/>
                  </a:lnTo>
                  <a:lnTo>
                    <a:pt x="55" y="29"/>
                  </a:lnTo>
                  <a:lnTo>
                    <a:pt x="50" y="26"/>
                  </a:lnTo>
                  <a:lnTo>
                    <a:pt x="46" y="23"/>
                  </a:lnTo>
                  <a:lnTo>
                    <a:pt x="41" y="20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4" y="8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13" y="11"/>
                  </a:lnTo>
                  <a:lnTo>
                    <a:pt x="16" y="13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31" y="23"/>
                  </a:lnTo>
                  <a:lnTo>
                    <a:pt x="36" y="28"/>
                  </a:lnTo>
                  <a:lnTo>
                    <a:pt x="42" y="31"/>
                  </a:lnTo>
                  <a:lnTo>
                    <a:pt x="47" y="34"/>
                  </a:lnTo>
                  <a:lnTo>
                    <a:pt x="54" y="39"/>
                  </a:lnTo>
                  <a:lnTo>
                    <a:pt x="59" y="43"/>
                  </a:lnTo>
                  <a:lnTo>
                    <a:pt x="65" y="48"/>
                  </a:lnTo>
                  <a:lnTo>
                    <a:pt x="70" y="51"/>
                  </a:lnTo>
                  <a:lnTo>
                    <a:pt x="75" y="56"/>
                  </a:lnTo>
                  <a:lnTo>
                    <a:pt x="80" y="59"/>
                  </a:lnTo>
                  <a:lnTo>
                    <a:pt x="83" y="62"/>
                  </a:lnTo>
                  <a:lnTo>
                    <a:pt x="90" y="66"/>
                  </a:lnTo>
                  <a:lnTo>
                    <a:pt x="97" y="71"/>
                  </a:lnTo>
                  <a:lnTo>
                    <a:pt x="101" y="74"/>
                  </a:lnTo>
                  <a:lnTo>
                    <a:pt x="106" y="79"/>
                  </a:lnTo>
                  <a:lnTo>
                    <a:pt x="110" y="80"/>
                  </a:lnTo>
                  <a:lnTo>
                    <a:pt x="113" y="82"/>
                  </a:lnTo>
                  <a:lnTo>
                    <a:pt x="115" y="84"/>
                  </a:lnTo>
                  <a:lnTo>
                    <a:pt x="116" y="85"/>
                  </a:lnTo>
                  <a:lnTo>
                    <a:pt x="116" y="84"/>
                  </a:lnTo>
                  <a:lnTo>
                    <a:pt x="120" y="84"/>
                  </a:lnTo>
                  <a:lnTo>
                    <a:pt x="120" y="82"/>
                  </a:lnTo>
                  <a:lnTo>
                    <a:pt x="120" y="80"/>
                  </a:lnTo>
                  <a:lnTo>
                    <a:pt x="120" y="8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6234113" y="3562350"/>
              <a:ext cx="92075" cy="603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5" y="32"/>
                </a:cxn>
                <a:cxn ang="0">
                  <a:pos x="12" y="33"/>
                </a:cxn>
                <a:cxn ang="0">
                  <a:pos x="20" y="33"/>
                </a:cxn>
                <a:cxn ang="0">
                  <a:pos x="28" y="37"/>
                </a:cxn>
                <a:cxn ang="0">
                  <a:pos x="37" y="37"/>
                </a:cxn>
                <a:cxn ang="0">
                  <a:pos x="45" y="38"/>
                </a:cxn>
                <a:cxn ang="0">
                  <a:pos x="51" y="37"/>
                </a:cxn>
                <a:cxn ang="0">
                  <a:pos x="55" y="32"/>
                </a:cxn>
                <a:cxn ang="0">
                  <a:pos x="56" y="23"/>
                </a:cxn>
                <a:cxn ang="0">
                  <a:pos x="58" y="15"/>
                </a:cxn>
                <a:cxn ang="0">
                  <a:pos x="56" y="9"/>
                </a:cxn>
                <a:cxn ang="0">
                  <a:pos x="55" y="4"/>
                </a:cxn>
                <a:cxn ang="0">
                  <a:pos x="53" y="10"/>
                </a:cxn>
                <a:cxn ang="0">
                  <a:pos x="50" y="20"/>
                </a:cxn>
                <a:cxn ang="0">
                  <a:pos x="46" y="28"/>
                </a:cxn>
                <a:cxn ang="0">
                  <a:pos x="42" y="28"/>
                </a:cxn>
                <a:cxn ang="0">
                  <a:pos x="40" y="20"/>
                </a:cxn>
                <a:cxn ang="0">
                  <a:pos x="42" y="12"/>
                </a:cxn>
                <a:cxn ang="0">
                  <a:pos x="42" y="5"/>
                </a:cxn>
                <a:cxn ang="0">
                  <a:pos x="38" y="4"/>
                </a:cxn>
                <a:cxn ang="0">
                  <a:pos x="35" y="10"/>
                </a:cxn>
                <a:cxn ang="0">
                  <a:pos x="33" y="20"/>
                </a:cxn>
                <a:cxn ang="0">
                  <a:pos x="33" y="27"/>
                </a:cxn>
                <a:cxn ang="0">
                  <a:pos x="30" y="28"/>
                </a:cxn>
                <a:cxn ang="0">
                  <a:pos x="18" y="23"/>
                </a:cxn>
                <a:cxn ang="0">
                  <a:pos x="17" y="15"/>
                </a:cxn>
                <a:cxn ang="0">
                  <a:pos x="20" y="4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5" y="10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58" h="38">
                  <a:moveTo>
                    <a:pt x="0" y="28"/>
                  </a:moveTo>
                  <a:lnTo>
                    <a:pt x="0" y="30"/>
                  </a:lnTo>
                  <a:lnTo>
                    <a:pt x="4" y="32"/>
                  </a:lnTo>
                  <a:lnTo>
                    <a:pt x="5" y="32"/>
                  </a:lnTo>
                  <a:lnTo>
                    <a:pt x="9" y="33"/>
                  </a:lnTo>
                  <a:lnTo>
                    <a:pt x="12" y="33"/>
                  </a:lnTo>
                  <a:lnTo>
                    <a:pt x="17" y="33"/>
                  </a:lnTo>
                  <a:lnTo>
                    <a:pt x="20" y="33"/>
                  </a:lnTo>
                  <a:lnTo>
                    <a:pt x="25" y="35"/>
                  </a:lnTo>
                  <a:lnTo>
                    <a:pt x="28" y="37"/>
                  </a:lnTo>
                  <a:lnTo>
                    <a:pt x="32" y="37"/>
                  </a:lnTo>
                  <a:lnTo>
                    <a:pt x="37" y="37"/>
                  </a:lnTo>
                  <a:lnTo>
                    <a:pt x="42" y="38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1" y="37"/>
                  </a:lnTo>
                  <a:lnTo>
                    <a:pt x="55" y="35"/>
                  </a:lnTo>
                  <a:lnTo>
                    <a:pt x="55" y="32"/>
                  </a:lnTo>
                  <a:lnTo>
                    <a:pt x="56" y="28"/>
                  </a:lnTo>
                  <a:lnTo>
                    <a:pt x="56" y="23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8" y="12"/>
                  </a:lnTo>
                  <a:lnTo>
                    <a:pt x="56" y="9"/>
                  </a:lnTo>
                  <a:lnTo>
                    <a:pt x="56" y="5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3" y="10"/>
                  </a:lnTo>
                  <a:lnTo>
                    <a:pt x="51" y="15"/>
                  </a:lnTo>
                  <a:lnTo>
                    <a:pt x="50" y="20"/>
                  </a:lnTo>
                  <a:lnTo>
                    <a:pt x="48" y="25"/>
                  </a:lnTo>
                  <a:lnTo>
                    <a:pt x="46" y="28"/>
                  </a:lnTo>
                  <a:lnTo>
                    <a:pt x="43" y="30"/>
                  </a:lnTo>
                  <a:lnTo>
                    <a:pt x="42" y="28"/>
                  </a:lnTo>
                  <a:lnTo>
                    <a:pt x="40" y="25"/>
                  </a:lnTo>
                  <a:lnTo>
                    <a:pt x="40" y="20"/>
                  </a:lnTo>
                  <a:lnTo>
                    <a:pt x="42" y="17"/>
                  </a:lnTo>
                  <a:lnTo>
                    <a:pt x="42" y="12"/>
                  </a:lnTo>
                  <a:lnTo>
                    <a:pt x="42" y="9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7" y="7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18" y="23"/>
                  </a:lnTo>
                  <a:lnTo>
                    <a:pt x="17" y="20"/>
                  </a:lnTo>
                  <a:lnTo>
                    <a:pt x="17" y="15"/>
                  </a:lnTo>
                  <a:lnTo>
                    <a:pt x="18" y="10"/>
                  </a:lnTo>
                  <a:lnTo>
                    <a:pt x="20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7" y="7"/>
                  </a:lnTo>
                  <a:lnTo>
                    <a:pt x="5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선택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86280" cy="4714908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dirty="0">
                <a:ea typeface="맑은 고딕" pitchFamily="50" charset="-127"/>
              </a:rPr>
              <a:t>가 외부 데이터구조를 사용하는 대신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제자리</a:t>
            </a:r>
            <a:r>
              <a:rPr lang="ko-KR" altLang="en-US" dirty="0">
                <a:ea typeface="맑은 고딕" pitchFamily="50" charset="-127"/>
              </a:rPr>
              <a:t>에서 수행하도록 구현 가능</a:t>
            </a:r>
            <a:endParaRPr lang="en-US" altLang="ko-KR" b="1" dirty="0"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우선순위 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입력 리스트의 일부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점선 부분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atinLnBrk="0"/>
            <a:r>
              <a:rPr lang="en-US" altLang="ko-KR" dirty="0">
                <a:ea typeface="맑은 고딕" pitchFamily="50" charset="-127"/>
              </a:rPr>
              <a:t>In-place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dirty="0">
                <a:ea typeface="맑은 고딕" pitchFamily="50" charset="-127"/>
              </a:rPr>
              <a:t>를 위해서는</a:t>
            </a:r>
            <a:r>
              <a:rPr lang="en-US" altLang="ko-KR" dirty="0">
                <a:ea typeface="맑은 고딕" pitchFamily="50" charset="-127"/>
              </a:rPr>
              <a:t>:</a:t>
            </a: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리스트의 앞부분을 정렬 상태로 유지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리스트를 변경하는 대신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swapElements</a:t>
            </a:r>
            <a:r>
              <a:rPr lang="ko-KR" altLang="en-US" dirty="0">
                <a:ea typeface="맑은 고딕" pitchFamily="50" charset="-127"/>
              </a:rPr>
              <a:t>를 사용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0" name="원호 69"/>
          <p:cNvSpPr/>
          <p:nvPr/>
        </p:nvSpPr>
        <p:spPr bwMode="auto">
          <a:xfrm>
            <a:off x="5796136" y="1916832"/>
            <a:ext cx="2520280" cy="720080"/>
          </a:xfrm>
          <a:prstGeom prst="arc">
            <a:avLst>
              <a:gd name="adj1" fmla="val 11212697"/>
              <a:gd name="adj2" fmla="val 2118677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2" name="원호 71"/>
          <p:cNvSpPr/>
          <p:nvPr/>
        </p:nvSpPr>
        <p:spPr bwMode="auto">
          <a:xfrm rot="1555524">
            <a:off x="7089680" y="3372529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4" name="원호 73"/>
          <p:cNvSpPr/>
          <p:nvPr/>
        </p:nvSpPr>
        <p:spPr bwMode="auto">
          <a:xfrm>
            <a:off x="7596336" y="4077072"/>
            <a:ext cx="213744" cy="222294"/>
          </a:xfrm>
          <a:prstGeom prst="arc">
            <a:avLst>
              <a:gd name="adj1" fmla="val 9128739"/>
              <a:gd name="adj2" fmla="val 1722062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56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249" name="그룹 248"/>
          <p:cNvGrpSpPr/>
          <p:nvPr/>
        </p:nvGrpSpPr>
        <p:grpSpPr>
          <a:xfrm>
            <a:off x="5367673" y="1547753"/>
            <a:ext cx="3295808" cy="312070"/>
            <a:chOff x="5367673" y="15477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62" name="자유형 61"/>
            <p:cNvSpPr/>
            <p:nvPr/>
          </p:nvSpPr>
          <p:spPr bwMode="auto">
            <a:xfrm>
              <a:off x="6005148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 bwMode="auto">
            <a:xfrm rot="10800000">
              <a:off x="603286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4" name="자유형 63"/>
            <p:cNvSpPr/>
            <p:nvPr/>
          </p:nvSpPr>
          <p:spPr bwMode="auto">
            <a:xfrm>
              <a:off x="664262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 bwMode="auto">
            <a:xfrm rot="10800000">
              <a:off x="6670340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6" name="자유형 65"/>
            <p:cNvSpPr/>
            <p:nvPr/>
          </p:nvSpPr>
          <p:spPr bwMode="auto">
            <a:xfrm>
              <a:off x="7280099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 bwMode="auto">
            <a:xfrm rot="10800000">
              <a:off x="730781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791757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9" name="자유형 68"/>
            <p:cNvSpPr/>
            <p:nvPr/>
          </p:nvSpPr>
          <p:spPr bwMode="auto">
            <a:xfrm rot="10800000">
              <a:off x="7945291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>
              <a:off x="5367673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5395389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5395389" y="15477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>
              <a:off x="603286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6670340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>
              <a:off x="730781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7945291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8582766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8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2768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2768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2048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06084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772816"/>
            <a:ext cx="444852" cy="780504"/>
          </a:xfrm>
          <a:prstGeom prst="rect">
            <a:avLst/>
          </a:prstGeom>
          <a:noFill/>
        </p:spPr>
      </p:pic>
      <p:grpSp>
        <p:nvGrpSpPr>
          <p:cNvPr id="250" name="그룹 249"/>
          <p:cNvGrpSpPr/>
          <p:nvPr/>
        </p:nvGrpSpPr>
        <p:grpSpPr>
          <a:xfrm>
            <a:off x="5367673" y="2267833"/>
            <a:ext cx="3295808" cy="312070"/>
            <a:chOff x="5367673" y="226783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88" name="자유형 87"/>
            <p:cNvSpPr/>
            <p:nvPr/>
          </p:nvSpPr>
          <p:spPr bwMode="auto">
            <a:xfrm>
              <a:off x="6005148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 bwMode="auto">
            <a:xfrm rot="10800000">
              <a:off x="603286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>
              <a:off x="664262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 bwMode="auto">
            <a:xfrm rot="10800000">
              <a:off x="6670340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7280099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 rot="10800000">
              <a:off x="730781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791757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자유형 94"/>
            <p:cNvSpPr/>
            <p:nvPr/>
          </p:nvSpPr>
          <p:spPr bwMode="auto">
            <a:xfrm rot="10800000">
              <a:off x="7945291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자유형 95"/>
            <p:cNvSpPr/>
            <p:nvPr/>
          </p:nvSpPr>
          <p:spPr bwMode="auto">
            <a:xfrm>
              <a:off x="5367673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자유형 96"/>
            <p:cNvSpPr/>
            <p:nvPr/>
          </p:nvSpPr>
          <p:spPr bwMode="auto">
            <a:xfrm rot="10800000">
              <a:off x="5395389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8" name="자유형 97"/>
            <p:cNvSpPr/>
            <p:nvPr/>
          </p:nvSpPr>
          <p:spPr bwMode="auto">
            <a:xfrm>
              <a:off x="5395389" y="226783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9" name="자유형 98"/>
            <p:cNvSpPr/>
            <p:nvPr/>
          </p:nvSpPr>
          <p:spPr bwMode="auto">
            <a:xfrm>
              <a:off x="603286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0" name="자유형 99"/>
            <p:cNvSpPr/>
            <p:nvPr/>
          </p:nvSpPr>
          <p:spPr bwMode="auto">
            <a:xfrm>
              <a:off x="6670340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1" name="자유형 100"/>
            <p:cNvSpPr/>
            <p:nvPr/>
          </p:nvSpPr>
          <p:spPr bwMode="auto">
            <a:xfrm>
              <a:off x="730781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2" name="자유형 101"/>
            <p:cNvSpPr/>
            <p:nvPr/>
          </p:nvSpPr>
          <p:spPr bwMode="auto">
            <a:xfrm>
              <a:off x="7945291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3" name="자유형 102"/>
            <p:cNvSpPr/>
            <p:nvPr/>
          </p:nvSpPr>
          <p:spPr bwMode="auto">
            <a:xfrm>
              <a:off x="8582766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04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99695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299695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92494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78092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2492896"/>
            <a:ext cx="444852" cy="780504"/>
          </a:xfrm>
          <a:prstGeom prst="rect">
            <a:avLst/>
          </a:prstGeom>
          <a:noFill/>
        </p:spPr>
      </p:pic>
      <p:grpSp>
        <p:nvGrpSpPr>
          <p:cNvPr id="251" name="그룹 250"/>
          <p:cNvGrpSpPr/>
          <p:nvPr/>
        </p:nvGrpSpPr>
        <p:grpSpPr>
          <a:xfrm>
            <a:off x="5364088" y="3013527"/>
            <a:ext cx="3295808" cy="312070"/>
            <a:chOff x="5364088" y="3013527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0" name="자유형 109"/>
            <p:cNvSpPr/>
            <p:nvPr/>
          </p:nvSpPr>
          <p:spPr bwMode="auto">
            <a:xfrm>
              <a:off x="6001563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1" name="자유형 110"/>
            <p:cNvSpPr/>
            <p:nvPr/>
          </p:nvSpPr>
          <p:spPr bwMode="auto">
            <a:xfrm rot="10800000">
              <a:off x="602928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2" name="자유형 111"/>
            <p:cNvSpPr/>
            <p:nvPr/>
          </p:nvSpPr>
          <p:spPr bwMode="auto">
            <a:xfrm>
              <a:off x="663903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자유형 112"/>
            <p:cNvSpPr/>
            <p:nvPr/>
          </p:nvSpPr>
          <p:spPr bwMode="auto">
            <a:xfrm rot="10800000">
              <a:off x="6666755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자유형 113"/>
            <p:cNvSpPr/>
            <p:nvPr/>
          </p:nvSpPr>
          <p:spPr bwMode="auto">
            <a:xfrm>
              <a:off x="7276514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730423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791398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7941706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5364088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5391804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5391804" y="3013527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>
              <a:off x="602928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6666755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30423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7941706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8579181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26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71703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371703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364502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0100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3212976"/>
            <a:ext cx="444852" cy="780504"/>
          </a:xfrm>
          <a:prstGeom prst="rect">
            <a:avLst/>
          </a:prstGeom>
          <a:noFill/>
        </p:spPr>
      </p:pic>
      <p:grpSp>
        <p:nvGrpSpPr>
          <p:cNvPr id="252" name="그룹 251"/>
          <p:cNvGrpSpPr/>
          <p:nvPr/>
        </p:nvGrpSpPr>
        <p:grpSpPr>
          <a:xfrm>
            <a:off x="5367673" y="3707993"/>
            <a:ext cx="3295808" cy="312070"/>
            <a:chOff x="5367673" y="370799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32" name="자유형 131"/>
            <p:cNvSpPr/>
            <p:nvPr/>
          </p:nvSpPr>
          <p:spPr bwMode="auto">
            <a:xfrm>
              <a:off x="6005148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3" name="자유형 132"/>
            <p:cNvSpPr/>
            <p:nvPr/>
          </p:nvSpPr>
          <p:spPr bwMode="auto">
            <a:xfrm rot="10800000">
              <a:off x="603286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4" name="자유형 133"/>
            <p:cNvSpPr/>
            <p:nvPr/>
          </p:nvSpPr>
          <p:spPr bwMode="auto">
            <a:xfrm>
              <a:off x="664262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5" name="자유형 134"/>
            <p:cNvSpPr/>
            <p:nvPr/>
          </p:nvSpPr>
          <p:spPr bwMode="auto">
            <a:xfrm rot="10800000">
              <a:off x="6670340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6" name="자유형 135"/>
            <p:cNvSpPr/>
            <p:nvPr/>
          </p:nvSpPr>
          <p:spPr bwMode="auto">
            <a:xfrm>
              <a:off x="7280099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7" name="자유형 136"/>
            <p:cNvSpPr/>
            <p:nvPr/>
          </p:nvSpPr>
          <p:spPr bwMode="auto">
            <a:xfrm rot="10800000">
              <a:off x="730781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8" name="자유형 137"/>
            <p:cNvSpPr/>
            <p:nvPr/>
          </p:nvSpPr>
          <p:spPr bwMode="auto">
            <a:xfrm>
              <a:off x="791757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9" name="자유형 138"/>
            <p:cNvSpPr/>
            <p:nvPr/>
          </p:nvSpPr>
          <p:spPr bwMode="auto">
            <a:xfrm rot="10800000">
              <a:off x="7945291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0" name="자유형 139"/>
            <p:cNvSpPr/>
            <p:nvPr/>
          </p:nvSpPr>
          <p:spPr bwMode="auto">
            <a:xfrm>
              <a:off x="5367673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 bwMode="auto">
            <a:xfrm rot="10800000">
              <a:off x="5395389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2" name="자유형 141"/>
            <p:cNvSpPr/>
            <p:nvPr/>
          </p:nvSpPr>
          <p:spPr bwMode="auto">
            <a:xfrm>
              <a:off x="5395389" y="370799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3" name="자유형 142"/>
            <p:cNvSpPr/>
            <p:nvPr/>
          </p:nvSpPr>
          <p:spPr bwMode="auto">
            <a:xfrm>
              <a:off x="603286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4" name="자유형 143"/>
            <p:cNvSpPr/>
            <p:nvPr/>
          </p:nvSpPr>
          <p:spPr bwMode="auto">
            <a:xfrm>
              <a:off x="6670340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5" name="자유형 144"/>
            <p:cNvSpPr/>
            <p:nvPr/>
          </p:nvSpPr>
          <p:spPr bwMode="auto">
            <a:xfrm>
              <a:off x="730781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6" name="자유형 145"/>
            <p:cNvSpPr/>
            <p:nvPr/>
          </p:nvSpPr>
          <p:spPr bwMode="auto">
            <a:xfrm>
              <a:off x="7945291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7" name="자유형 146"/>
            <p:cNvSpPr/>
            <p:nvPr/>
          </p:nvSpPr>
          <p:spPr bwMode="auto">
            <a:xfrm>
              <a:off x="8582766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48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43711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443711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436510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22108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3933056"/>
            <a:ext cx="444852" cy="780504"/>
          </a:xfrm>
          <a:prstGeom prst="rect">
            <a:avLst/>
          </a:prstGeom>
          <a:noFill/>
        </p:spPr>
      </p:pic>
      <p:grpSp>
        <p:nvGrpSpPr>
          <p:cNvPr id="253" name="그룹 252"/>
          <p:cNvGrpSpPr/>
          <p:nvPr/>
        </p:nvGrpSpPr>
        <p:grpSpPr>
          <a:xfrm>
            <a:off x="5367673" y="4428073"/>
            <a:ext cx="3295808" cy="312070"/>
            <a:chOff x="5367673" y="442807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4" name="자유형 153"/>
            <p:cNvSpPr/>
            <p:nvPr/>
          </p:nvSpPr>
          <p:spPr bwMode="auto">
            <a:xfrm>
              <a:off x="6005148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 rot="10800000">
              <a:off x="603286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 bwMode="auto">
            <a:xfrm>
              <a:off x="664262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 rot="10800000">
              <a:off x="6670340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8" name="자유형 157"/>
            <p:cNvSpPr/>
            <p:nvPr/>
          </p:nvSpPr>
          <p:spPr bwMode="auto">
            <a:xfrm>
              <a:off x="7280099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 rot="10800000">
              <a:off x="730781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91757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 rot="10800000">
              <a:off x="7945291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5367673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 rot="10800000">
              <a:off x="5395389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4" name="자유형 163"/>
            <p:cNvSpPr/>
            <p:nvPr/>
          </p:nvSpPr>
          <p:spPr bwMode="auto">
            <a:xfrm>
              <a:off x="5395389" y="442807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>
              <a:off x="603286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6670340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730781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7945291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8582766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7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1571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1571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0851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9411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4653136"/>
            <a:ext cx="444852" cy="780504"/>
          </a:xfrm>
          <a:prstGeom prst="rect">
            <a:avLst/>
          </a:prstGeom>
          <a:noFill/>
        </p:spPr>
      </p:pic>
      <p:grpSp>
        <p:nvGrpSpPr>
          <p:cNvPr id="254" name="그룹 253"/>
          <p:cNvGrpSpPr/>
          <p:nvPr/>
        </p:nvGrpSpPr>
        <p:grpSpPr>
          <a:xfrm>
            <a:off x="5367673" y="5148153"/>
            <a:ext cx="3295808" cy="312070"/>
            <a:chOff x="5367673" y="51481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76" name="자유형 175"/>
            <p:cNvSpPr/>
            <p:nvPr/>
          </p:nvSpPr>
          <p:spPr bwMode="auto">
            <a:xfrm>
              <a:off x="6005148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7" name="자유형 176"/>
            <p:cNvSpPr/>
            <p:nvPr/>
          </p:nvSpPr>
          <p:spPr bwMode="auto">
            <a:xfrm rot="10800000">
              <a:off x="603286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 bwMode="auto">
            <a:xfrm>
              <a:off x="664262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9" name="자유형 178"/>
            <p:cNvSpPr/>
            <p:nvPr/>
          </p:nvSpPr>
          <p:spPr bwMode="auto">
            <a:xfrm rot="10800000">
              <a:off x="6670340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0" name="자유형 179"/>
            <p:cNvSpPr/>
            <p:nvPr/>
          </p:nvSpPr>
          <p:spPr bwMode="auto">
            <a:xfrm>
              <a:off x="7280099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 bwMode="auto">
            <a:xfrm rot="10800000">
              <a:off x="730781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 bwMode="auto">
            <a:xfrm>
              <a:off x="791757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자유형 182"/>
            <p:cNvSpPr/>
            <p:nvPr/>
          </p:nvSpPr>
          <p:spPr bwMode="auto">
            <a:xfrm rot="10800000">
              <a:off x="7945291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4" name="자유형 183"/>
            <p:cNvSpPr/>
            <p:nvPr/>
          </p:nvSpPr>
          <p:spPr bwMode="auto">
            <a:xfrm>
              <a:off x="5367673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자유형 184"/>
            <p:cNvSpPr/>
            <p:nvPr/>
          </p:nvSpPr>
          <p:spPr bwMode="auto">
            <a:xfrm rot="10800000">
              <a:off x="5395389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>
              <a:off x="5395389" y="51481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603286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>
              <a:off x="6670340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730781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0" name="자유형 189"/>
            <p:cNvSpPr/>
            <p:nvPr/>
          </p:nvSpPr>
          <p:spPr bwMode="auto">
            <a:xfrm>
              <a:off x="7945291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8582766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9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19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그룹 254"/>
          <p:cNvGrpSpPr/>
          <p:nvPr/>
        </p:nvGrpSpPr>
        <p:grpSpPr>
          <a:xfrm>
            <a:off x="5364088" y="5877272"/>
            <a:ext cx="3295808" cy="312070"/>
            <a:chOff x="5364088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98" name="자유형 197"/>
            <p:cNvSpPr/>
            <p:nvPr/>
          </p:nvSpPr>
          <p:spPr bwMode="auto">
            <a:xfrm>
              <a:off x="6001563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 rot="10800000">
              <a:off x="602928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663903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1" name="자유형 200"/>
            <p:cNvSpPr/>
            <p:nvPr/>
          </p:nvSpPr>
          <p:spPr bwMode="auto">
            <a:xfrm rot="10800000">
              <a:off x="6666755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2" name="자유형 201"/>
            <p:cNvSpPr/>
            <p:nvPr/>
          </p:nvSpPr>
          <p:spPr bwMode="auto">
            <a:xfrm>
              <a:off x="7276514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3" name="자유형 202"/>
            <p:cNvSpPr/>
            <p:nvPr/>
          </p:nvSpPr>
          <p:spPr bwMode="auto">
            <a:xfrm rot="10800000">
              <a:off x="730423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4" name="자유형 203"/>
            <p:cNvSpPr/>
            <p:nvPr/>
          </p:nvSpPr>
          <p:spPr bwMode="auto">
            <a:xfrm>
              <a:off x="791398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5" name="자유형 204"/>
            <p:cNvSpPr/>
            <p:nvPr/>
          </p:nvSpPr>
          <p:spPr bwMode="auto">
            <a:xfrm rot="10800000">
              <a:off x="7941706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6" name="자유형 205"/>
            <p:cNvSpPr/>
            <p:nvPr/>
          </p:nvSpPr>
          <p:spPr bwMode="auto">
            <a:xfrm>
              <a:off x="5364088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 rot="10800000">
              <a:off x="539180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8" name="자유형 207"/>
            <p:cNvSpPr/>
            <p:nvPr/>
          </p:nvSpPr>
          <p:spPr bwMode="auto">
            <a:xfrm>
              <a:off x="5391804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>
              <a:off x="602928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6666755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>
              <a:off x="730423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7941706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>
              <a:off x="8579181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248" name="원호 247"/>
          <p:cNvSpPr/>
          <p:nvPr/>
        </p:nvSpPr>
        <p:spPr bwMode="auto">
          <a:xfrm rot="1114399">
            <a:off x="6428076" y="2633277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969359" y="2972313"/>
            <a:ext cx="2769286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모서리가 둥근 직사각형 174"/>
          <p:cNvSpPr/>
          <p:nvPr/>
        </p:nvSpPr>
        <p:spPr bwMode="auto">
          <a:xfrm>
            <a:off x="6608489" y="3647898"/>
            <a:ext cx="2130156" cy="432259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7255717" y="4370901"/>
            <a:ext cx="1482927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4" name="모서리가 둥근 직사각형 213"/>
          <p:cNvSpPr/>
          <p:nvPr/>
        </p:nvSpPr>
        <p:spPr bwMode="auto">
          <a:xfrm>
            <a:off x="5364088" y="2223948"/>
            <a:ext cx="3374557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5" name="모서리가 둥근 직사각형 214"/>
          <p:cNvSpPr/>
          <p:nvPr/>
        </p:nvSpPr>
        <p:spPr bwMode="auto">
          <a:xfrm>
            <a:off x="7913989" y="5085184"/>
            <a:ext cx="824656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74" grpId="0" animBg="1"/>
      <p:bldP spid="248" grpId="0" animBg="1"/>
      <p:bldP spid="7" grpId="0" animBg="1"/>
      <p:bldP spid="175" grpId="0" animBg="1"/>
      <p:bldP spid="197" grpId="0" animBg="1"/>
      <p:bldP spid="214" grpId="0" animBg="1"/>
      <p:bldP spid="2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86280" cy="4714908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dirty="0">
                <a:ea typeface="맑은 고딕" pitchFamily="50" charset="-127"/>
              </a:rPr>
              <a:t>가 외부 데이터구조를 사용하는 대신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제자리</a:t>
            </a:r>
            <a:r>
              <a:rPr lang="ko-KR" altLang="en-US" dirty="0">
                <a:ea typeface="맑은 고딕" pitchFamily="50" charset="-127"/>
              </a:rPr>
              <a:t>에서 수행하도록 구현 가능</a:t>
            </a:r>
            <a:endParaRPr lang="en-US" altLang="ko-KR" b="1" dirty="0"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우선순위 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b="1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입력 리스트의 일부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점선 부분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atinLnBrk="0"/>
            <a:r>
              <a:rPr lang="en-US" altLang="ko-KR" dirty="0">
                <a:ea typeface="맑은 고딕" pitchFamily="50" charset="-127"/>
              </a:rPr>
              <a:t>in-place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dirty="0">
                <a:ea typeface="맑은 고딕" pitchFamily="50" charset="-127"/>
              </a:rPr>
              <a:t>를 위해서는</a:t>
            </a:r>
            <a:r>
              <a:rPr lang="en-US" altLang="ko-KR" dirty="0">
                <a:ea typeface="맑은 고딕" pitchFamily="50" charset="-127"/>
              </a:rPr>
              <a:t>:</a:t>
            </a: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리스트의 앞부분을 정렬 상태로 유지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리스트를 변경하는 대신 </a:t>
            </a:r>
            <a:br>
              <a:rPr lang="en-US" altLang="ko-KR" dirty="0">
                <a:ea typeface="맑은 고딕" pitchFamily="50" charset="-127"/>
              </a:rPr>
            </a:br>
            <a:r>
              <a:rPr lang="en-US" altLang="ko-KR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swapElements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를 사용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6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254" name="그룹 253"/>
          <p:cNvGrpSpPr/>
          <p:nvPr/>
        </p:nvGrpSpPr>
        <p:grpSpPr>
          <a:xfrm>
            <a:off x="5367673" y="1547753"/>
            <a:ext cx="3295808" cy="312070"/>
            <a:chOff x="5367673" y="15477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70" name="자유형 69"/>
            <p:cNvSpPr/>
            <p:nvPr/>
          </p:nvSpPr>
          <p:spPr bwMode="auto">
            <a:xfrm>
              <a:off x="6005148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 bwMode="auto">
            <a:xfrm rot="10800000">
              <a:off x="603286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2" name="자유형 71"/>
            <p:cNvSpPr/>
            <p:nvPr/>
          </p:nvSpPr>
          <p:spPr bwMode="auto">
            <a:xfrm>
              <a:off x="664262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 rot="10800000">
              <a:off x="6670340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4" name="자유형 73"/>
            <p:cNvSpPr/>
            <p:nvPr/>
          </p:nvSpPr>
          <p:spPr bwMode="auto">
            <a:xfrm>
              <a:off x="7280099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730781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791757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 rot="10800000">
              <a:off x="7945291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5367673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 rot="10800000">
              <a:off x="5395389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5395389" y="15477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603286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2" name="자유형 81"/>
            <p:cNvSpPr/>
            <p:nvPr/>
          </p:nvSpPr>
          <p:spPr bwMode="auto">
            <a:xfrm>
              <a:off x="6670340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3" name="자유형 82"/>
            <p:cNvSpPr/>
            <p:nvPr/>
          </p:nvSpPr>
          <p:spPr bwMode="auto">
            <a:xfrm>
              <a:off x="730781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4" name="자유형 83"/>
            <p:cNvSpPr/>
            <p:nvPr/>
          </p:nvSpPr>
          <p:spPr bwMode="auto">
            <a:xfrm>
              <a:off x="7945291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5" name="자유형 84"/>
            <p:cNvSpPr/>
            <p:nvPr/>
          </p:nvSpPr>
          <p:spPr bwMode="auto">
            <a:xfrm>
              <a:off x="8582766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87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2768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2768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2048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060848"/>
            <a:ext cx="545117" cy="50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772816"/>
            <a:ext cx="444852" cy="780504"/>
          </a:xfrm>
          <a:prstGeom prst="rect">
            <a:avLst/>
          </a:prstGeom>
          <a:noFill/>
        </p:spPr>
      </p:pic>
      <p:grpSp>
        <p:nvGrpSpPr>
          <p:cNvPr id="255" name="그룹 254"/>
          <p:cNvGrpSpPr/>
          <p:nvPr/>
        </p:nvGrpSpPr>
        <p:grpSpPr>
          <a:xfrm>
            <a:off x="5367673" y="2267833"/>
            <a:ext cx="3295808" cy="312070"/>
            <a:chOff x="5367673" y="226783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92" name="자유형 91"/>
            <p:cNvSpPr/>
            <p:nvPr/>
          </p:nvSpPr>
          <p:spPr bwMode="auto">
            <a:xfrm>
              <a:off x="6005148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 rot="10800000">
              <a:off x="603286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664262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자유형 94"/>
            <p:cNvSpPr/>
            <p:nvPr/>
          </p:nvSpPr>
          <p:spPr bwMode="auto">
            <a:xfrm rot="10800000">
              <a:off x="6670340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자유형 95"/>
            <p:cNvSpPr/>
            <p:nvPr/>
          </p:nvSpPr>
          <p:spPr bwMode="auto">
            <a:xfrm>
              <a:off x="7280099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자유형 96"/>
            <p:cNvSpPr/>
            <p:nvPr/>
          </p:nvSpPr>
          <p:spPr bwMode="auto">
            <a:xfrm rot="10800000">
              <a:off x="730781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8" name="자유형 97"/>
            <p:cNvSpPr/>
            <p:nvPr/>
          </p:nvSpPr>
          <p:spPr bwMode="auto">
            <a:xfrm>
              <a:off x="791757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9" name="자유형 98"/>
            <p:cNvSpPr/>
            <p:nvPr/>
          </p:nvSpPr>
          <p:spPr bwMode="auto">
            <a:xfrm rot="10800000">
              <a:off x="7945291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0" name="자유형 99"/>
            <p:cNvSpPr/>
            <p:nvPr/>
          </p:nvSpPr>
          <p:spPr bwMode="auto">
            <a:xfrm>
              <a:off x="5367673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1" name="자유형 100"/>
            <p:cNvSpPr/>
            <p:nvPr/>
          </p:nvSpPr>
          <p:spPr bwMode="auto">
            <a:xfrm rot="10800000">
              <a:off x="5395389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2" name="자유형 101"/>
            <p:cNvSpPr/>
            <p:nvPr/>
          </p:nvSpPr>
          <p:spPr bwMode="auto">
            <a:xfrm>
              <a:off x="5395389" y="226783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3" name="자유형 102"/>
            <p:cNvSpPr/>
            <p:nvPr/>
          </p:nvSpPr>
          <p:spPr bwMode="auto">
            <a:xfrm>
              <a:off x="603286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4" name="자유형 103"/>
            <p:cNvSpPr/>
            <p:nvPr/>
          </p:nvSpPr>
          <p:spPr bwMode="auto">
            <a:xfrm>
              <a:off x="6670340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5" name="자유형 104"/>
            <p:cNvSpPr/>
            <p:nvPr/>
          </p:nvSpPr>
          <p:spPr bwMode="auto">
            <a:xfrm>
              <a:off x="730781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6" name="자유형 105"/>
            <p:cNvSpPr/>
            <p:nvPr/>
          </p:nvSpPr>
          <p:spPr bwMode="auto">
            <a:xfrm>
              <a:off x="7945291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7" name="자유형 106"/>
            <p:cNvSpPr/>
            <p:nvPr/>
          </p:nvSpPr>
          <p:spPr bwMode="auto">
            <a:xfrm>
              <a:off x="8582766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09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99695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99695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92494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78092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084168" y="2564904"/>
            <a:ext cx="444852" cy="780504"/>
          </a:xfrm>
          <a:prstGeom prst="rect">
            <a:avLst/>
          </a:prstGeom>
          <a:noFill/>
        </p:spPr>
      </p:pic>
      <p:grpSp>
        <p:nvGrpSpPr>
          <p:cNvPr id="256" name="그룹 255"/>
          <p:cNvGrpSpPr/>
          <p:nvPr/>
        </p:nvGrpSpPr>
        <p:grpSpPr>
          <a:xfrm>
            <a:off x="5364088" y="3013527"/>
            <a:ext cx="3295808" cy="312070"/>
            <a:chOff x="5364088" y="3013527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4" name="자유형 113"/>
            <p:cNvSpPr/>
            <p:nvPr/>
          </p:nvSpPr>
          <p:spPr bwMode="auto">
            <a:xfrm>
              <a:off x="6001563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602928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63903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6666755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7276514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730423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91398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 rot="10800000">
              <a:off x="7941706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5364088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 rot="10800000">
              <a:off x="5391804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5391804" y="3013527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602928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 bwMode="auto">
            <a:xfrm>
              <a:off x="6666755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 bwMode="auto">
            <a:xfrm>
              <a:off x="730423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 bwMode="auto">
            <a:xfrm>
              <a:off x="7941706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8579181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34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71703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371703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364502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50100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804248" y="3212976"/>
            <a:ext cx="444852" cy="780504"/>
          </a:xfrm>
          <a:prstGeom prst="rect">
            <a:avLst/>
          </a:prstGeom>
          <a:noFill/>
        </p:spPr>
      </p:pic>
      <p:pic>
        <p:nvPicPr>
          <p:cNvPr id="157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3711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443711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56176" y="436510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22108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380312" y="3933056"/>
            <a:ext cx="444852" cy="780504"/>
          </a:xfrm>
          <a:prstGeom prst="rect">
            <a:avLst/>
          </a:prstGeom>
          <a:noFill/>
        </p:spPr>
      </p:pic>
      <p:pic>
        <p:nvPicPr>
          <p:cNvPr id="18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1571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1571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0851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9411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4653136"/>
            <a:ext cx="444852" cy="780504"/>
          </a:xfrm>
          <a:prstGeom prst="rect">
            <a:avLst/>
          </a:prstGeom>
          <a:noFill/>
        </p:spPr>
      </p:pic>
      <p:grpSp>
        <p:nvGrpSpPr>
          <p:cNvPr id="259" name="그룹 258"/>
          <p:cNvGrpSpPr/>
          <p:nvPr/>
        </p:nvGrpSpPr>
        <p:grpSpPr>
          <a:xfrm>
            <a:off x="5367673" y="5148153"/>
            <a:ext cx="3295808" cy="312070"/>
            <a:chOff x="5367673" y="51481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85" name="자유형 184"/>
            <p:cNvSpPr/>
            <p:nvPr/>
          </p:nvSpPr>
          <p:spPr bwMode="auto">
            <a:xfrm>
              <a:off x="6005148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 rot="10800000">
              <a:off x="603286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664262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 rot="10800000">
              <a:off x="6670340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7280099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0" name="자유형 189"/>
            <p:cNvSpPr/>
            <p:nvPr/>
          </p:nvSpPr>
          <p:spPr bwMode="auto">
            <a:xfrm rot="10800000">
              <a:off x="730781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791757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2" name="자유형 191"/>
            <p:cNvSpPr/>
            <p:nvPr/>
          </p:nvSpPr>
          <p:spPr bwMode="auto">
            <a:xfrm rot="10800000">
              <a:off x="7945291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3" name="자유형 192"/>
            <p:cNvSpPr/>
            <p:nvPr/>
          </p:nvSpPr>
          <p:spPr bwMode="auto">
            <a:xfrm>
              <a:off x="5367673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4" name="자유형 193"/>
            <p:cNvSpPr/>
            <p:nvPr/>
          </p:nvSpPr>
          <p:spPr bwMode="auto">
            <a:xfrm rot="10800000">
              <a:off x="5395389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5" name="자유형 194"/>
            <p:cNvSpPr/>
            <p:nvPr/>
          </p:nvSpPr>
          <p:spPr bwMode="auto">
            <a:xfrm>
              <a:off x="5395389" y="51481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6" name="자유형 195"/>
            <p:cNvSpPr/>
            <p:nvPr/>
          </p:nvSpPr>
          <p:spPr bwMode="auto">
            <a:xfrm>
              <a:off x="603286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7" name="자유형 196"/>
            <p:cNvSpPr/>
            <p:nvPr/>
          </p:nvSpPr>
          <p:spPr bwMode="auto">
            <a:xfrm>
              <a:off x="6670340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8" name="자유형 197"/>
            <p:cNvSpPr/>
            <p:nvPr/>
          </p:nvSpPr>
          <p:spPr bwMode="auto">
            <a:xfrm>
              <a:off x="730781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>
              <a:off x="7945291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8582766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201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204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그룹 259"/>
          <p:cNvGrpSpPr/>
          <p:nvPr/>
        </p:nvGrpSpPr>
        <p:grpSpPr>
          <a:xfrm>
            <a:off x="5364088" y="5877272"/>
            <a:ext cx="3295808" cy="312070"/>
            <a:chOff x="5364088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06" name="자유형 205"/>
            <p:cNvSpPr/>
            <p:nvPr/>
          </p:nvSpPr>
          <p:spPr bwMode="auto">
            <a:xfrm>
              <a:off x="6001563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 rot="10800000">
              <a:off x="602928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8" name="자유형 207"/>
            <p:cNvSpPr/>
            <p:nvPr/>
          </p:nvSpPr>
          <p:spPr bwMode="auto">
            <a:xfrm>
              <a:off x="663903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 rot="10800000">
              <a:off x="6666755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7276514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 rot="10800000">
              <a:off x="730423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791398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 rot="10800000">
              <a:off x="7941706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4" name="자유형 213"/>
            <p:cNvSpPr/>
            <p:nvPr/>
          </p:nvSpPr>
          <p:spPr bwMode="auto">
            <a:xfrm>
              <a:off x="5364088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5" name="자유형 214"/>
            <p:cNvSpPr/>
            <p:nvPr/>
          </p:nvSpPr>
          <p:spPr bwMode="auto">
            <a:xfrm rot="10800000">
              <a:off x="539180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6" name="자유형 215"/>
            <p:cNvSpPr/>
            <p:nvPr/>
          </p:nvSpPr>
          <p:spPr bwMode="auto">
            <a:xfrm>
              <a:off x="5391804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7" name="자유형 216"/>
            <p:cNvSpPr/>
            <p:nvPr/>
          </p:nvSpPr>
          <p:spPr bwMode="auto">
            <a:xfrm>
              <a:off x="602928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8" name="자유형 217"/>
            <p:cNvSpPr/>
            <p:nvPr/>
          </p:nvSpPr>
          <p:spPr bwMode="auto">
            <a:xfrm>
              <a:off x="6666755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9" name="자유형 218"/>
            <p:cNvSpPr/>
            <p:nvPr/>
          </p:nvSpPr>
          <p:spPr bwMode="auto">
            <a:xfrm>
              <a:off x="730423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0" name="자유형 219"/>
            <p:cNvSpPr/>
            <p:nvPr/>
          </p:nvSpPr>
          <p:spPr bwMode="auto">
            <a:xfrm>
              <a:off x="7941706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1" name="자유형 220"/>
            <p:cNvSpPr/>
            <p:nvPr/>
          </p:nvSpPr>
          <p:spPr bwMode="auto">
            <a:xfrm>
              <a:off x="8579181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5367673" y="3707993"/>
            <a:ext cx="3295808" cy="312070"/>
            <a:chOff x="5367673" y="370799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22" name="자유형 221"/>
            <p:cNvSpPr/>
            <p:nvPr/>
          </p:nvSpPr>
          <p:spPr bwMode="auto">
            <a:xfrm>
              <a:off x="6005148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3" name="자유형 222"/>
            <p:cNvSpPr/>
            <p:nvPr/>
          </p:nvSpPr>
          <p:spPr bwMode="auto">
            <a:xfrm rot="10800000">
              <a:off x="603286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4" name="자유형 223"/>
            <p:cNvSpPr/>
            <p:nvPr/>
          </p:nvSpPr>
          <p:spPr bwMode="auto">
            <a:xfrm>
              <a:off x="664262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 bwMode="auto">
            <a:xfrm rot="10800000">
              <a:off x="6670340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6" name="자유형 225"/>
            <p:cNvSpPr/>
            <p:nvPr/>
          </p:nvSpPr>
          <p:spPr bwMode="auto">
            <a:xfrm>
              <a:off x="7280099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7" name="자유형 226"/>
            <p:cNvSpPr/>
            <p:nvPr/>
          </p:nvSpPr>
          <p:spPr bwMode="auto">
            <a:xfrm rot="10800000">
              <a:off x="730781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8" name="자유형 227"/>
            <p:cNvSpPr/>
            <p:nvPr/>
          </p:nvSpPr>
          <p:spPr bwMode="auto">
            <a:xfrm>
              <a:off x="791757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 rot="10800000">
              <a:off x="7945291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>
              <a:off x="5367673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 rot="10800000">
              <a:off x="5395389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5395389" y="370799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603286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4" name="자유형 233"/>
            <p:cNvSpPr/>
            <p:nvPr/>
          </p:nvSpPr>
          <p:spPr bwMode="auto">
            <a:xfrm>
              <a:off x="6670340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5" name="자유형 234"/>
            <p:cNvSpPr/>
            <p:nvPr/>
          </p:nvSpPr>
          <p:spPr bwMode="auto">
            <a:xfrm>
              <a:off x="730781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6" name="자유형 235"/>
            <p:cNvSpPr/>
            <p:nvPr/>
          </p:nvSpPr>
          <p:spPr bwMode="auto">
            <a:xfrm>
              <a:off x="7945291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7" name="자유형 236"/>
            <p:cNvSpPr/>
            <p:nvPr/>
          </p:nvSpPr>
          <p:spPr bwMode="auto">
            <a:xfrm>
              <a:off x="8582766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5367673" y="4428073"/>
            <a:ext cx="3295808" cy="312070"/>
            <a:chOff x="5367673" y="442807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38" name="자유형 237"/>
            <p:cNvSpPr/>
            <p:nvPr/>
          </p:nvSpPr>
          <p:spPr bwMode="auto">
            <a:xfrm>
              <a:off x="6005148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9" name="자유형 238"/>
            <p:cNvSpPr/>
            <p:nvPr/>
          </p:nvSpPr>
          <p:spPr bwMode="auto">
            <a:xfrm rot="10800000">
              <a:off x="603286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자유형 239"/>
            <p:cNvSpPr/>
            <p:nvPr/>
          </p:nvSpPr>
          <p:spPr bwMode="auto">
            <a:xfrm>
              <a:off x="664262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 rot="10800000">
              <a:off x="6670340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2" name="자유형 241"/>
            <p:cNvSpPr/>
            <p:nvPr/>
          </p:nvSpPr>
          <p:spPr bwMode="auto">
            <a:xfrm>
              <a:off x="7280099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3" name="자유형 242"/>
            <p:cNvSpPr/>
            <p:nvPr/>
          </p:nvSpPr>
          <p:spPr bwMode="auto">
            <a:xfrm rot="10800000">
              <a:off x="730781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4" name="자유형 243"/>
            <p:cNvSpPr/>
            <p:nvPr/>
          </p:nvSpPr>
          <p:spPr bwMode="auto">
            <a:xfrm>
              <a:off x="791757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5" name="자유형 244"/>
            <p:cNvSpPr/>
            <p:nvPr/>
          </p:nvSpPr>
          <p:spPr bwMode="auto">
            <a:xfrm rot="10800000">
              <a:off x="7945291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6" name="자유형 245"/>
            <p:cNvSpPr/>
            <p:nvPr/>
          </p:nvSpPr>
          <p:spPr bwMode="auto">
            <a:xfrm>
              <a:off x="5367673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7" name="자유형 246"/>
            <p:cNvSpPr/>
            <p:nvPr/>
          </p:nvSpPr>
          <p:spPr bwMode="auto">
            <a:xfrm rot="10800000">
              <a:off x="5395389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8" name="자유형 247"/>
            <p:cNvSpPr/>
            <p:nvPr/>
          </p:nvSpPr>
          <p:spPr bwMode="auto">
            <a:xfrm>
              <a:off x="5395389" y="442807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9" name="자유형 248"/>
            <p:cNvSpPr/>
            <p:nvPr/>
          </p:nvSpPr>
          <p:spPr bwMode="auto">
            <a:xfrm>
              <a:off x="603286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0" name="자유형 249"/>
            <p:cNvSpPr/>
            <p:nvPr/>
          </p:nvSpPr>
          <p:spPr bwMode="auto">
            <a:xfrm>
              <a:off x="6670340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1" name="자유형 250"/>
            <p:cNvSpPr/>
            <p:nvPr/>
          </p:nvSpPr>
          <p:spPr bwMode="auto">
            <a:xfrm>
              <a:off x="730781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2" name="자유형 251"/>
            <p:cNvSpPr/>
            <p:nvPr/>
          </p:nvSpPr>
          <p:spPr bwMode="auto">
            <a:xfrm>
              <a:off x="7945291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3" name="자유형 252"/>
            <p:cNvSpPr/>
            <p:nvPr/>
          </p:nvSpPr>
          <p:spPr bwMode="auto">
            <a:xfrm>
              <a:off x="8582766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72" name="원호 171"/>
          <p:cNvSpPr/>
          <p:nvPr/>
        </p:nvSpPr>
        <p:spPr bwMode="auto">
          <a:xfrm rot="21030699">
            <a:off x="5828373" y="1883083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3" name="원호 172"/>
          <p:cNvSpPr/>
          <p:nvPr/>
        </p:nvSpPr>
        <p:spPr bwMode="auto">
          <a:xfrm rot="1589264">
            <a:off x="6370422" y="2653715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4" name="원호 173"/>
          <p:cNvSpPr/>
          <p:nvPr/>
        </p:nvSpPr>
        <p:spPr bwMode="auto">
          <a:xfrm rot="1466925">
            <a:off x="5719225" y="264899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5" name="원호 174"/>
          <p:cNvSpPr/>
          <p:nvPr/>
        </p:nvSpPr>
        <p:spPr bwMode="auto">
          <a:xfrm rot="1589264">
            <a:off x="7090500" y="3373795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6" name="원호 175"/>
          <p:cNvSpPr/>
          <p:nvPr/>
        </p:nvSpPr>
        <p:spPr bwMode="auto">
          <a:xfrm rot="1466925">
            <a:off x="6367298" y="336907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7" name="원호 176"/>
          <p:cNvSpPr/>
          <p:nvPr/>
        </p:nvSpPr>
        <p:spPr bwMode="auto">
          <a:xfrm rot="1589264">
            <a:off x="7738572" y="4093874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8" name="원호 177"/>
          <p:cNvSpPr/>
          <p:nvPr/>
        </p:nvSpPr>
        <p:spPr bwMode="auto">
          <a:xfrm rot="1466925">
            <a:off x="7015370" y="4089151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9" name="원호 178"/>
          <p:cNvSpPr/>
          <p:nvPr/>
        </p:nvSpPr>
        <p:spPr bwMode="auto">
          <a:xfrm rot="1589264">
            <a:off x="6370421" y="4093874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1" name="원호 260"/>
          <p:cNvSpPr/>
          <p:nvPr/>
        </p:nvSpPr>
        <p:spPr bwMode="auto">
          <a:xfrm rot="1466925">
            <a:off x="5719225" y="408915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 bwMode="auto">
          <a:xfrm>
            <a:off x="5364089" y="2972313"/>
            <a:ext cx="1440160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모서리가 둥근 직사각형 170"/>
          <p:cNvSpPr/>
          <p:nvPr/>
        </p:nvSpPr>
        <p:spPr bwMode="auto">
          <a:xfrm>
            <a:off x="5364089" y="3647898"/>
            <a:ext cx="2088232" cy="432259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5364089" y="4370901"/>
            <a:ext cx="2736303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3" name="모서리가 둥근 직사각형 262"/>
          <p:cNvSpPr/>
          <p:nvPr/>
        </p:nvSpPr>
        <p:spPr bwMode="auto">
          <a:xfrm>
            <a:off x="5364088" y="2223948"/>
            <a:ext cx="792089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4" name="모서리가 둥근 직사각형 263"/>
          <p:cNvSpPr/>
          <p:nvPr/>
        </p:nvSpPr>
        <p:spPr bwMode="auto">
          <a:xfrm>
            <a:off x="5364088" y="5085184"/>
            <a:ext cx="3374557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39F720AC-72A1-43BE-B078-2F0BA6E87AB4}"/>
              </a:ext>
            </a:extLst>
          </p:cNvPr>
          <p:cNvCxnSpPr>
            <a:stCxn id="109" idx="0"/>
            <a:endCxn id="112" idx="0"/>
          </p:cNvCxnSpPr>
          <p:nvPr/>
        </p:nvCxnSpPr>
        <p:spPr bwMode="auto">
          <a:xfrm rot="16200000" flipV="1">
            <a:off x="6247064" y="2242519"/>
            <a:ext cx="216024" cy="1292842"/>
          </a:xfrm>
          <a:prstGeom prst="curvedConnector3">
            <a:avLst>
              <a:gd name="adj1" fmla="val 20582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5" name="연결선: 구부러짐 264">
            <a:extLst>
              <a:ext uri="{FF2B5EF4-FFF2-40B4-BE49-F238E27FC236}">
                <a16:creationId xmlns:a16="http://schemas.microsoft.com/office/drawing/2014/main" id="{E6ED7743-8C32-4A3F-9B5B-1DB22E9DD79E}"/>
              </a:ext>
            </a:extLst>
          </p:cNvPr>
          <p:cNvCxnSpPr>
            <a:cxnSpLocks/>
            <a:stCxn id="136" idx="0"/>
            <a:endCxn id="137" idx="0"/>
          </p:cNvCxnSpPr>
          <p:nvPr/>
        </p:nvCxnSpPr>
        <p:spPr bwMode="auto">
          <a:xfrm rot="16200000" flipV="1">
            <a:off x="6969072" y="2888663"/>
            <a:ext cx="144016" cy="1368706"/>
          </a:xfrm>
          <a:prstGeom prst="curvedConnector3">
            <a:avLst>
              <a:gd name="adj1" fmla="val 25873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6" name="연결선: 구부러짐 265">
            <a:extLst>
              <a:ext uri="{FF2B5EF4-FFF2-40B4-BE49-F238E27FC236}">
                <a16:creationId xmlns:a16="http://schemas.microsoft.com/office/drawing/2014/main" id="{78C725CA-C0D8-4FE9-A0E9-6A83A5F16F97}"/>
              </a:ext>
            </a:extLst>
          </p:cNvPr>
          <p:cNvCxnSpPr>
            <a:cxnSpLocks/>
            <a:stCxn id="158" idx="0"/>
            <a:endCxn id="157" idx="0"/>
          </p:cNvCxnSpPr>
          <p:nvPr/>
        </p:nvCxnSpPr>
        <p:spPr bwMode="auto">
          <a:xfrm rot="16200000" flipV="1">
            <a:off x="7000184" y="3142281"/>
            <a:ext cx="12700" cy="2589662"/>
          </a:xfrm>
          <a:prstGeom prst="curvedConnector3">
            <a:avLst>
              <a:gd name="adj1" fmla="val 1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261" grpId="0" animBg="1"/>
      <p:bldP spid="170" grpId="0" animBg="1"/>
      <p:bldP spid="171" grpId="0" animBg="1"/>
      <p:bldP spid="262" grpId="0" animBg="1"/>
      <p:bldP spid="263" grpId="0" animBg="1"/>
      <p:bldP spid="2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/>
          <p:cNvSpPr txBox="1"/>
          <p:nvPr/>
        </p:nvSpPr>
        <p:spPr>
          <a:xfrm>
            <a:off x="755576" y="1628800"/>
            <a:ext cx="7704856" cy="345638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정렬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54" name="TextBox 253"/>
          <p:cNvSpPr txBox="1"/>
          <p:nvPr/>
        </p:nvSpPr>
        <p:spPr>
          <a:xfrm>
            <a:off x="755576" y="1628801"/>
            <a:ext cx="3816424" cy="315357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inPlaceSelectionSort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2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for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572000" y="1628800"/>
            <a:ext cx="3888432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inPlaceInsertionSort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선택 정렬 </a:t>
            </a:r>
            <a:r>
              <a:rPr lang="en-US" altLang="ko-KR"/>
              <a:t>vs.</a:t>
            </a:r>
            <a:r>
              <a:rPr lang="ko-KR" altLang="en-US"/>
              <a:t> 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29024" cy="3081524"/>
          </a:xfrm>
        </p:spPr>
        <p:txBody>
          <a:bodyPr/>
          <a:lstStyle/>
          <a:p>
            <a:pPr latinLnBrk="0"/>
            <a:r>
              <a:rPr lang="ko-KR" altLang="en-US" sz="2200" dirty="0"/>
              <a:t>공통점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전체적으로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/>
              <a:t>시간</a:t>
            </a:r>
            <a:endParaRPr lang="en-US" altLang="ko-KR" sz="1800" dirty="0"/>
          </a:p>
          <a:p>
            <a:pPr lvl="2" latinLnBrk="0"/>
            <a:r>
              <a:rPr lang="ko-KR" altLang="en-US" dirty="0"/>
              <a:t>내부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b="1" dirty="0"/>
              <a:t>선형 탐색</a:t>
            </a:r>
            <a:endParaRPr lang="en-US" altLang="ko-KR" b="1" dirty="0"/>
          </a:p>
          <a:p>
            <a:pPr lvl="2" latinLnBrk="0"/>
            <a:r>
              <a:rPr lang="ko-KR" altLang="en-US" dirty="0"/>
              <a:t>외부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패스</a:t>
            </a:r>
            <a:endParaRPr lang="en-US" altLang="ko-KR" dirty="0"/>
          </a:p>
          <a:p>
            <a:pPr lvl="1" latinLnBrk="0"/>
            <a:r>
              <a:rPr lang="ko-KR" altLang="en-US" sz="1800" dirty="0"/>
              <a:t>제자리 버전은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ko-KR" sz="1800" dirty="0"/>
              <a:t> </a:t>
            </a:r>
            <a:r>
              <a:rPr lang="ko-KR" altLang="en-US" sz="1800" dirty="0"/>
              <a:t>공간 소요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구현이 단순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작은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800" dirty="0"/>
              <a:t>에 대해 유용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214810" y="1571612"/>
            <a:ext cx="428628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kern="0" dirty="0">
                <a:latin typeface="맑은 고딕" pitchFamily="50" charset="-127"/>
              </a:rPr>
              <a:t>초기 리스트가 </a:t>
            </a:r>
            <a:r>
              <a:rPr lang="ko-KR" altLang="en-US" sz="2200" b="1" kern="0" dirty="0">
                <a:latin typeface="맑은 고딕" pitchFamily="50" charset="-127"/>
              </a:rPr>
              <a:t>완전히</a:t>
            </a:r>
            <a:r>
              <a:rPr lang="ko-KR" altLang="en-US" sz="2200" kern="0" dirty="0">
                <a:latin typeface="맑은 고딕" pitchFamily="50" charset="-127"/>
              </a:rPr>
              <a:t> 또는 </a:t>
            </a:r>
            <a:r>
              <a:rPr lang="ko-KR" altLang="en-US" sz="2200" b="1" kern="0" dirty="0">
                <a:latin typeface="맑은 고딕" pitchFamily="50" charset="-127"/>
              </a:rPr>
              <a:t>거의</a:t>
            </a:r>
            <a:r>
              <a:rPr lang="ko-KR" altLang="en-US" sz="2200" kern="0" dirty="0">
                <a:latin typeface="맑은 고딕" pitchFamily="50" charset="-127"/>
              </a:rPr>
              <a:t> 정렬된 경우</a:t>
            </a:r>
            <a:endParaRPr lang="en-US" altLang="ko-KR" sz="2200" kern="0" dirty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kern="0" dirty="0">
                <a:latin typeface="맑은 고딕" pitchFamily="50" charset="-127"/>
              </a:rPr>
              <a:t>in-place 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</a:rPr>
              <a:t>insertion-sort</a:t>
            </a:r>
            <a:r>
              <a:rPr lang="ko-KR" altLang="en-US" sz="1800" kern="0" dirty="0">
                <a:latin typeface="맑은 고딕" pitchFamily="50" charset="-127"/>
              </a:rPr>
              <a:t>가 더 빠르다</a:t>
            </a:r>
            <a:endParaRPr lang="en-US" altLang="ko-KR" sz="1800" kern="0" dirty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>
                <a:latin typeface="맑은 고딕" pitchFamily="50" charset="-127"/>
              </a:rPr>
              <a:t>내부 </a:t>
            </a:r>
            <a:r>
              <a:rPr lang="ko-KR" altLang="en-US" sz="1800" kern="0" dirty="0" err="1">
                <a:latin typeface="맑은 고딕" pitchFamily="50" charset="-127"/>
              </a:rPr>
              <a:t>반복문이</a:t>
            </a:r>
            <a:r>
              <a:rPr lang="ko-KR" altLang="en-US" sz="1800" kern="0" dirty="0">
                <a:latin typeface="맑은 고딕" pitchFamily="50" charset="-127"/>
              </a:rPr>
              <a:t> </a:t>
            </a:r>
            <a:r>
              <a:rPr lang="en-US" altLang="ko-KR" sz="18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kern="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sz="1800" kern="0" dirty="0">
                <a:latin typeface="맑은 고딕" pitchFamily="50" charset="-127"/>
              </a:rPr>
              <a:t>시간 소요 </a:t>
            </a:r>
            <a:r>
              <a:rPr lang="en-US" altLang="ko-KR" sz="1800" kern="0" dirty="0">
                <a:latin typeface="맑은 고딕" pitchFamily="50" charset="-127"/>
              </a:rPr>
              <a:t>– </a:t>
            </a:r>
            <a:r>
              <a:rPr lang="ko-KR" altLang="en-US" sz="1800" kern="0" dirty="0">
                <a:latin typeface="맑은 고딕" pitchFamily="50" charset="-127"/>
              </a:rPr>
              <a:t>따라서 전체적으로</a:t>
            </a:r>
            <a:r>
              <a:rPr lang="en-US" altLang="ko-KR" sz="1800" kern="0" dirty="0">
                <a:latin typeface="맑은 고딕" pitchFamily="50" charset="-127"/>
              </a:rPr>
              <a:t> </a:t>
            </a:r>
            <a:r>
              <a:rPr lang="en-US" altLang="ko-KR" sz="18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kern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kern="0" dirty="0">
                <a:latin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</a:rPr>
              <a:t>시간에 수행되므로</a:t>
            </a:r>
            <a:endParaRPr lang="en-US" altLang="ko-KR" sz="1800" kern="0" dirty="0"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altLang="ko-KR" sz="2200" kern="0" dirty="0" err="1">
                <a:solidFill>
                  <a:schemeClr val="tx2"/>
                </a:solidFill>
                <a:latin typeface="맑은 고딕" pitchFamily="50" charset="-127"/>
              </a:rPr>
              <a:t>swapElements</a:t>
            </a:r>
            <a:r>
              <a:rPr lang="en-US" altLang="ko-KR" sz="2200" kern="0" dirty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lang="ko-KR" altLang="en-US" sz="2200" kern="0" dirty="0">
                <a:latin typeface="맑은 고딕" pitchFamily="50" charset="-127"/>
              </a:rPr>
              <a:t>작업이 비싼 경우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kern="0" dirty="0">
                <a:latin typeface="맑은 고딕" pitchFamily="50" charset="-127"/>
              </a:rPr>
              <a:t>in-place 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</a:rPr>
              <a:t>selection-sort</a:t>
            </a:r>
            <a:r>
              <a:rPr lang="ko-KR" altLang="en-US" sz="1800" kern="0" dirty="0">
                <a:latin typeface="맑은 고딕" pitchFamily="50" charset="-127"/>
              </a:rPr>
              <a:t>가 더 빠르다</a:t>
            </a:r>
            <a:endParaRPr lang="en-US" altLang="ko-KR" sz="1800" kern="0" dirty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kern="0" dirty="0" err="1">
                <a:solidFill>
                  <a:schemeClr val="tx2"/>
                </a:solidFill>
                <a:latin typeface="맑은 고딕" pitchFamily="50" charset="-127"/>
              </a:rPr>
              <a:t>swapElements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</a:rPr>
              <a:t>작업이 패스마다 </a:t>
            </a:r>
            <a:r>
              <a:rPr kumimoji="0" lang="en-US" altLang="ko-KR" sz="1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시간 수행되는데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반해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in-place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</a:rPr>
              <a:t>insertion-sort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에서는 동일 작업이 패스마다 최악의 경우 </a:t>
            </a:r>
            <a:r>
              <a:rPr kumimoji="0" lang="en-US" altLang="ko-KR" sz="1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시간 수행되므로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03648" y="4678140"/>
            <a:ext cx="2160239" cy="1410131"/>
            <a:chOff x="1620838" y="4762501"/>
            <a:chExt cx="1865312" cy="1217612"/>
          </a:xfrm>
        </p:grpSpPr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2532063" y="5638801"/>
              <a:ext cx="168275" cy="3175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99"/>
                </a:cxn>
                <a:cxn ang="0">
                  <a:pos x="212" y="399"/>
                </a:cxn>
                <a:cxn ang="0">
                  <a:pos x="94" y="0"/>
                </a:cxn>
              </a:cxnLst>
              <a:rect l="0" t="0" r="r" b="b"/>
              <a:pathLst>
                <a:path w="212" h="399">
                  <a:moveTo>
                    <a:pt x="94" y="0"/>
                  </a:moveTo>
                  <a:lnTo>
                    <a:pt x="0" y="399"/>
                  </a:lnTo>
                  <a:lnTo>
                    <a:pt x="212" y="39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3313113" y="5461001"/>
              <a:ext cx="42863" cy="36513"/>
            </a:xfrm>
            <a:custGeom>
              <a:avLst/>
              <a:gdLst/>
              <a:ahLst/>
              <a:cxnLst>
                <a:cxn ang="0">
                  <a:pos x="31" y="15"/>
                </a:cxn>
                <a:cxn ang="0">
                  <a:pos x="15" y="0"/>
                </a:cxn>
                <a:cxn ang="0">
                  <a:pos x="0" y="29"/>
                </a:cxn>
                <a:cxn ang="0">
                  <a:pos x="27" y="25"/>
                </a:cxn>
                <a:cxn ang="0">
                  <a:pos x="36" y="46"/>
                </a:cxn>
                <a:cxn ang="0">
                  <a:pos x="53" y="13"/>
                </a:cxn>
                <a:cxn ang="0">
                  <a:pos x="31" y="15"/>
                </a:cxn>
              </a:cxnLst>
              <a:rect l="0" t="0" r="r" b="b"/>
              <a:pathLst>
                <a:path w="53" h="46">
                  <a:moveTo>
                    <a:pt x="31" y="15"/>
                  </a:moveTo>
                  <a:lnTo>
                    <a:pt x="15" y="0"/>
                  </a:lnTo>
                  <a:lnTo>
                    <a:pt x="0" y="29"/>
                  </a:lnTo>
                  <a:lnTo>
                    <a:pt x="27" y="25"/>
                  </a:lnTo>
                  <a:lnTo>
                    <a:pt x="36" y="46"/>
                  </a:lnTo>
                  <a:lnTo>
                    <a:pt x="53" y="13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3340100" y="5272088"/>
              <a:ext cx="146050" cy="192088"/>
            </a:xfrm>
            <a:custGeom>
              <a:avLst/>
              <a:gdLst/>
              <a:ahLst/>
              <a:cxnLst>
                <a:cxn ang="0">
                  <a:pos x="30" y="239"/>
                </a:cxn>
                <a:cxn ang="0">
                  <a:pos x="33" y="236"/>
                </a:cxn>
                <a:cxn ang="0">
                  <a:pos x="44" y="227"/>
                </a:cxn>
                <a:cxn ang="0">
                  <a:pos x="59" y="213"/>
                </a:cxn>
                <a:cxn ang="0">
                  <a:pos x="76" y="195"/>
                </a:cxn>
                <a:cxn ang="0">
                  <a:pos x="94" y="177"/>
                </a:cxn>
                <a:cxn ang="0">
                  <a:pos x="112" y="160"/>
                </a:cxn>
                <a:cxn ang="0">
                  <a:pos x="126" y="144"/>
                </a:cxn>
                <a:cxn ang="0">
                  <a:pos x="136" y="130"/>
                </a:cxn>
                <a:cxn ang="0">
                  <a:pos x="150" y="109"/>
                </a:cxn>
                <a:cxn ang="0">
                  <a:pos x="160" y="94"/>
                </a:cxn>
                <a:cxn ang="0">
                  <a:pos x="167" y="84"/>
                </a:cxn>
                <a:cxn ang="0">
                  <a:pos x="169" y="80"/>
                </a:cxn>
                <a:cxn ang="0">
                  <a:pos x="173" y="76"/>
                </a:cxn>
                <a:cxn ang="0">
                  <a:pos x="179" y="65"/>
                </a:cxn>
                <a:cxn ang="0">
                  <a:pos x="183" y="52"/>
                </a:cxn>
                <a:cxn ang="0">
                  <a:pos x="182" y="40"/>
                </a:cxn>
                <a:cxn ang="0">
                  <a:pos x="179" y="35"/>
                </a:cxn>
                <a:cxn ang="0">
                  <a:pos x="174" y="31"/>
                </a:cxn>
                <a:cxn ang="0">
                  <a:pos x="167" y="27"/>
                </a:cxn>
                <a:cxn ang="0">
                  <a:pos x="161" y="23"/>
                </a:cxn>
                <a:cxn ang="0">
                  <a:pos x="153" y="19"/>
                </a:cxn>
                <a:cxn ang="0">
                  <a:pos x="146" y="17"/>
                </a:cxn>
                <a:cxn ang="0">
                  <a:pos x="138" y="15"/>
                </a:cxn>
                <a:cxn ang="0">
                  <a:pos x="130" y="12"/>
                </a:cxn>
                <a:cxn ang="0">
                  <a:pos x="117" y="8"/>
                </a:cxn>
                <a:cxn ang="0">
                  <a:pos x="109" y="3"/>
                </a:cxn>
                <a:cxn ang="0">
                  <a:pos x="105" y="0"/>
                </a:cxn>
                <a:cxn ang="0">
                  <a:pos x="99" y="1"/>
                </a:cxn>
                <a:cxn ang="0">
                  <a:pos x="94" y="5"/>
                </a:cxn>
                <a:cxn ang="0">
                  <a:pos x="96" y="10"/>
                </a:cxn>
                <a:cxn ang="0">
                  <a:pos x="97" y="15"/>
                </a:cxn>
                <a:cxn ang="0">
                  <a:pos x="98" y="17"/>
                </a:cxn>
                <a:cxn ang="0">
                  <a:pos x="97" y="17"/>
                </a:cxn>
                <a:cxn ang="0">
                  <a:pos x="93" y="16"/>
                </a:cxn>
                <a:cxn ang="0">
                  <a:pos x="90" y="16"/>
                </a:cxn>
                <a:cxn ang="0">
                  <a:pos x="88" y="17"/>
                </a:cxn>
                <a:cxn ang="0">
                  <a:pos x="88" y="19"/>
                </a:cxn>
                <a:cxn ang="0">
                  <a:pos x="89" y="23"/>
                </a:cxn>
                <a:cxn ang="0">
                  <a:pos x="90" y="24"/>
                </a:cxn>
                <a:cxn ang="0">
                  <a:pos x="91" y="25"/>
                </a:cxn>
                <a:cxn ang="0">
                  <a:pos x="0" y="102"/>
                </a:cxn>
                <a:cxn ang="0">
                  <a:pos x="24" y="128"/>
                </a:cxn>
                <a:cxn ang="0">
                  <a:pos x="20" y="136"/>
                </a:cxn>
                <a:cxn ang="0">
                  <a:pos x="11" y="155"/>
                </a:cxn>
                <a:cxn ang="0">
                  <a:pos x="5" y="177"/>
                </a:cxn>
                <a:cxn ang="0">
                  <a:pos x="3" y="194"/>
                </a:cxn>
                <a:cxn ang="0">
                  <a:pos x="9" y="204"/>
                </a:cxn>
                <a:cxn ang="0">
                  <a:pos x="14" y="209"/>
                </a:cxn>
                <a:cxn ang="0">
                  <a:pos x="18" y="212"/>
                </a:cxn>
                <a:cxn ang="0">
                  <a:pos x="20" y="213"/>
                </a:cxn>
                <a:cxn ang="0">
                  <a:pos x="2" y="242"/>
                </a:cxn>
                <a:cxn ang="0">
                  <a:pos x="30" y="239"/>
                </a:cxn>
              </a:cxnLst>
              <a:rect l="0" t="0" r="r" b="b"/>
              <a:pathLst>
                <a:path w="183" h="242">
                  <a:moveTo>
                    <a:pt x="30" y="239"/>
                  </a:moveTo>
                  <a:lnTo>
                    <a:pt x="33" y="236"/>
                  </a:lnTo>
                  <a:lnTo>
                    <a:pt x="44" y="227"/>
                  </a:lnTo>
                  <a:lnTo>
                    <a:pt x="59" y="213"/>
                  </a:lnTo>
                  <a:lnTo>
                    <a:pt x="76" y="195"/>
                  </a:lnTo>
                  <a:lnTo>
                    <a:pt x="94" y="177"/>
                  </a:lnTo>
                  <a:lnTo>
                    <a:pt x="112" y="160"/>
                  </a:lnTo>
                  <a:lnTo>
                    <a:pt x="126" y="144"/>
                  </a:lnTo>
                  <a:lnTo>
                    <a:pt x="136" y="130"/>
                  </a:lnTo>
                  <a:lnTo>
                    <a:pt x="150" y="109"/>
                  </a:lnTo>
                  <a:lnTo>
                    <a:pt x="160" y="94"/>
                  </a:lnTo>
                  <a:lnTo>
                    <a:pt x="167" y="84"/>
                  </a:lnTo>
                  <a:lnTo>
                    <a:pt x="169" y="80"/>
                  </a:lnTo>
                  <a:lnTo>
                    <a:pt x="173" y="76"/>
                  </a:lnTo>
                  <a:lnTo>
                    <a:pt x="179" y="65"/>
                  </a:lnTo>
                  <a:lnTo>
                    <a:pt x="183" y="52"/>
                  </a:lnTo>
                  <a:lnTo>
                    <a:pt x="182" y="40"/>
                  </a:lnTo>
                  <a:lnTo>
                    <a:pt x="179" y="35"/>
                  </a:lnTo>
                  <a:lnTo>
                    <a:pt x="174" y="31"/>
                  </a:lnTo>
                  <a:lnTo>
                    <a:pt x="167" y="27"/>
                  </a:lnTo>
                  <a:lnTo>
                    <a:pt x="161" y="23"/>
                  </a:lnTo>
                  <a:lnTo>
                    <a:pt x="153" y="19"/>
                  </a:lnTo>
                  <a:lnTo>
                    <a:pt x="146" y="17"/>
                  </a:lnTo>
                  <a:lnTo>
                    <a:pt x="138" y="15"/>
                  </a:lnTo>
                  <a:lnTo>
                    <a:pt x="130" y="12"/>
                  </a:lnTo>
                  <a:lnTo>
                    <a:pt x="117" y="8"/>
                  </a:lnTo>
                  <a:lnTo>
                    <a:pt x="109" y="3"/>
                  </a:lnTo>
                  <a:lnTo>
                    <a:pt x="105" y="0"/>
                  </a:lnTo>
                  <a:lnTo>
                    <a:pt x="99" y="1"/>
                  </a:lnTo>
                  <a:lnTo>
                    <a:pt x="94" y="5"/>
                  </a:lnTo>
                  <a:lnTo>
                    <a:pt x="96" y="10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7" y="17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88" y="17"/>
                  </a:lnTo>
                  <a:lnTo>
                    <a:pt x="88" y="19"/>
                  </a:lnTo>
                  <a:lnTo>
                    <a:pt x="89" y="23"/>
                  </a:lnTo>
                  <a:lnTo>
                    <a:pt x="90" y="24"/>
                  </a:lnTo>
                  <a:lnTo>
                    <a:pt x="91" y="25"/>
                  </a:lnTo>
                  <a:lnTo>
                    <a:pt x="0" y="102"/>
                  </a:lnTo>
                  <a:lnTo>
                    <a:pt x="24" y="128"/>
                  </a:lnTo>
                  <a:lnTo>
                    <a:pt x="20" y="136"/>
                  </a:lnTo>
                  <a:lnTo>
                    <a:pt x="11" y="155"/>
                  </a:lnTo>
                  <a:lnTo>
                    <a:pt x="5" y="177"/>
                  </a:lnTo>
                  <a:lnTo>
                    <a:pt x="3" y="194"/>
                  </a:lnTo>
                  <a:lnTo>
                    <a:pt x="9" y="204"/>
                  </a:lnTo>
                  <a:lnTo>
                    <a:pt x="14" y="209"/>
                  </a:lnTo>
                  <a:lnTo>
                    <a:pt x="18" y="212"/>
                  </a:lnTo>
                  <a:lnTo>
                    <a:pt x="20" y="213"/>
                  </a:lnTo>
                  <a:lnTo>
                    <a:pt x="2" y="242"/>
                  </a:lnTo>
                  <a:lnTo>
                    <a:pt x="30" y="2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3046413" y="5637213"/>
              <a:ext cx="68263" cy="77788"/>
            </a:xfrm>
            <a:custGeom>
              <a:avLst/>
              <a:gdLst/>
              <a:ahLst/>
              <a:cxnLst>
                <a:cxn ang="0">
                  <a:pos x="83" y="36"/>
                </a:cxn>
                <a:cxn ang="0">
                  <a:pos x="83" y="34"/>
                </a:cxn>
                <a:cxn ang="0">
                  <a:pos x="84" y="28"/>
                </a:cxn>
                <a:cxn ang="0">
                  <a:pos x="83" y="23"/>
                </a:cxn>
                <a:cxn ang="0">
                  <a:pos x="78" y="21"/>
                </a:cxn>
                <a:cxn ang="0">
                  <a:pos x="73" y="21"/>
                </a:cxn>
                <a:cxn ang="0">
                  <a:pos x="67" y="21"/>
                </a:cxn>
                <a:cxn ang="0">
                  <a:pos x="62" y="21"/>
                </a:cxn>
                <a:cxn ang="0">
                  <a:pos x="61" y="17"/>
                </a:cxn>
                <a:cxn ang="0">
                  <a:pos x="61" y="13"/>
                </a:cxn>
                <a:cxn ang="0">
                  <a:pos x="61" y="8"/>
                </a:cxn>
                <a:cxn ang="0">
                  <a:pos x="59" y="4"/>
                </a:cxn>
                <a:cxn ang="0">
                  <a:pos x="54" y="1"/>
                </a:cxn>
                <a:cxn ang="0">
                  <a:pos x="47" y="0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6" y="1"/>
                </a:cxn>
                <a:cxn ang="0">
                  <a:pos x="1" y="58"/>
                </a:cxn>
                <a:cxn ang="0">
                  <a:pos x="1" y="60"/>
                </a:cxn>
                <a:cxn ang="0">
                  <a:pos x="0" y="66"/>
                </a:cxn>
                <a:cxn ang="0">
                  <a:pos x="1" y="70"/>
                </a:cxn>
                <a:cxn ang="0">
                  <a:pos x="3" y="74"/>
                </a:cxn>
                <a:cxn ang="0">
                  <a:pos x="7" y="75"/>
                </a:cxn>
                <a:cxn ang="0">
                  <a:pos x="10" y="76"/>
                </a:cxn>
                <a:cxn ang="0">
                  <a:pos x="13" y="79"/>
                </a:cxn>
                <a:cxn ang="0">
                  <a:pos x="14" y="79"/>
                </a:cxn>
                <a:cxn ang="0">
                  <a:pos x="24" y="98"/>
                </a:cxn>
                <a:cxn ang="0">
                  <a:pos x="39" y="92"/>
                </a:cxn>
                <a:cxn ang="0">
                  <a:pos x="56" y="98"/>
                </a:cxn>
                <a:cxn ang="0">
                  <a:pos x="55" y="97"/>
                </a:cxn>
                <a:cxn ang="0">
                  <a:pos x="52" y="93"/>
                </a:cxn>
                <a:cxn ang="0">
                  <a:pos x="50" y="88"/>
                </a:cxn>
                <a:cxn ang="0">
                  <a:pos x="48" y="82"/>
                </a:cxn>
                <a:cxn ang="0">
                  <a:pos x="50" y="75"/>
                </a:cxn>
                <a:cxn ang="0">
                  <a:pos x="52" y="68"/>
                </a:cxn>
                <a:cxn ang="0">
                  <a:pos x="55" y="62"/>
                </a:cxn>
                <a:cxn ang="0">
                  <a:pos x="59" y="60"/>
                </a:cxn>
                <a:cxn ang="0">
                  <a:pos x="63" y="61"/>
                </a:cxn>
                <a:cxn ang="0">
                  <a:pos x="70" y="64"/>
                </a:cxn>
                <a:cxn ang="0">
                  <a:pos x="75" y="67"/>
                </a:cxn>
                <a:cxn ang="0">
                  <a:pos x="77" y="68"/>
                </a:cxn>
                <a:cxn ang="0">
                  <a:pos x="83" y="61"/>
                </a:cxn>
                <a:cxn ang="0">
                  <a:pos x="83" y="36"/>
                </a:cxn>
              </a:cxnLst>
              <a:rect l="0" t="0" r="r" b="b"/>
              <a:pathLst>
                <a:path w="84" h="98">
                  <a:moveTo>
                    <a:pt x="83" y="36"/>
                  </a:moveTo>
                  <a:lnTo>
                    <a:pt x="83" y="34"/>
                  </a:lnTo>
                  <a:lnTo>
                    <a:pt x="84" y="28"/>
                  </a:lnTo>
                  <a:lnTo>
                    <a:pt x="83" y="23"/>
                  </a:lnTo>
                  <a:lnTo>
                    <a:pt x="78" y="21"/>
                  </a:lnTo>
                  <a:lnTo>
                    <a:pt x="73" y="21"/>
                  </a:lnTo>
                  <a:lnTo>
                    <a:pt x="67" y="21"/>
                  </a:lnTo>
                  <a:lnTo>
                    <a:pt x="62" y="21"/>
                  </a:lnTo>
                  <a:lnTo>
                    <a:pt x="61" y="17"/>
                  </a:lnTo>
                  <a:lnTo>
                    <a:pt x="61" y="13"/>
                  </a:lnTo>
                  <a:lnTo>
                    <a:pt x="61" y="8"/>
                  </a:lnTo>
                  <a:lnTo>
                    <a:pt x="59" y="4"/>
                  </a:lnTo>
                  <a:lnTo>
                    <a:pt x="54" y="1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1" y="58"/>
                  </a:lnTo>
                  <a:lnTo>
                    <a:pt x="1" y="60"/>
                  </a:lnTo>
                  <a:lnTo>
                    <a:pt x="0" y="66"/>
                  </a:lnTo>
                  <a:lnTo>
                    <a:pt x="1" y="70"/>
                  </a:lnTo>
                  <a:lnTo>
                    <a:pt x="3" y="74"/>
                  </a:lnTo>
                  <a:lnTo>
                    <a:pt x="7" y="75"/>
                  </a:lnTo>
                  <a:lnTo>
                    <a:pt x="10" y="76"/>
                  </a:lnTo>
                  <a:lnTo>
                    <a:pt x="13" y="79"/>
                  </a:lnTo>
                  <a:lnTo>
                    <a:pt x="14" y="79"/>
                  </a:lnTo>
                  <a:lnTo>
                    <a:pt x="24" y="98"/>
                  </a:lnTo>
                  <a:lnTo>
                    <a:pt x="39" y="92"/>
                  </a:lnTo>
                  <a:lnTo>
                    <a:pt x="56" y="98"/>
                  </a:lnTo>
                  <a:lnTo>
                    <a:pt x="55" y="97"/>
                  </a:lnTo>
                  <a:lnTo>
                    <a:pt x="52" y="93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75"/>
                  </a:lnTo>
                  <a:lnTo>
                    <a:pt x="52" y="68"/>
                  </a:lnTo>
                  <a:lnTo>
                    <a:pt x="55" y="62"/>
                  </a:lnTo>
                  <a:lnTo>
                    <a:pt x="59" y="60"/>
                  </a:lnTo>
                  <a:lnTo>
                    <a:pt x="63" y="61"/>
                  </a:lnTo>
                  <a:lnTo>
                    <a:pt x="70" y="64"/>
                  </a:lnTo>
                  <a:lnTo>
                    <a:pt x="75" y="67"/>
                  </a:lnTo>
                  <a:lnTo>
                    <a:pt x="77" y="68"/>
                  </a:lnTo>
                  <a:lnTo>
                    <a:pt x="83" y="61"/>
                  </a:lnTo>
                  <a:lnTo>
                    <a:pt x="8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auto">
            <a:xfrm>
              <a:off x="3100388" y="5449888"/>
              <a:ext cx="228600" cy="201613"/>
            </a:xfrm>
            <a:custGeom>
              <a:avLst/>
              <a:gdLst/>
              <a:ahLst/>
              <a:cxnLst>
                <a:cxn ang="0">
                  <a:pos x="270" y="1"/>
                </a:cxn>
                <a:cxn ang="0">
                  <a:pos x="258" y="0"/>
                </a:cxn>
                <a:cxn ang="0">
                  <a:pos x="242" y="0"/>
                </a:cxn>
                <a:cxn ang="0">
                  <a:pos x="227" y="4"/>
                </a:cxn>
                <a:cxn ang="0">
                  <a:pos x="213" y="13"/>
                </a:cxn>
                <a:cxn ang="0">
                  <a:pos x="206" y="20"/>
                </a:cxn>
                <a:cxn ang="0">
                  <a:pos x="202" y="27"/>
                </a:cxn>
                <a:cxn ang="0">
                  <a:pos x="168" y="67"/>
                </a:cxn>
                <a:cxn ang="0">
                  <a:pos x="117" y="123"/>
                </a:cxn>
                <a:cxn ang="0">
                  <a:pos x="70" y="176"/>
                </a:cxn>
                <a:cxn ang="0">
                  <a:pos x="46" y="199"/>
                </a:cxn>
                <a:cxn ang="0">
                  <a:pos x="33" y="210"/>
                </a:cxn>
                <a:cxn ang="0">
                  <a:pos x="19" y="219"/>
                </a:cxn>
                <a:cxn ang="0">
                  <a:pos x="7" y="227"/>
                </a:cxn>
                <a:cxn ang="0">
                  <a:pos x="6" y="233"/>
                </a:cxn>
                <a:cxn ang="0">
                  <a:pos x="16" y="237"/>
                </a:cxn>
                <a:cxn ang="0">
                  <a:pos x="19" y="245"/>
                </a:cxn>
                <a:cxn ang="0">
                  <a:pos x="23" y="252"/>
                </a:cxn>
                <a:cxn ang="0">
                  <a:pos x="33" y="252"/>
                </a:cxn>
                <a:cxn ang="0">
                  <a:pos x="49" y="245"/>
                </a:cxn>
                <a:cxn ang="0">
                  <a:pos x="64" y="238"/>
                </a:cxn>
                <a:cxn ang="0">
                  <a:pos x="75" y="233"/>
                </a:cxn>
                <a:cxn ang="0">
                  <a:pos x="86" y="224"/>
                </a:cxn>
                <a:cxn ang="0">
                  <a:pos x="104" y="206"/>
                </a:cxn>
                <a:cxn ang="0">
                  <a:pos x="121" y="190"/>
                </a:cxn>
                <a:cxn ang="0">
                  <a:pos x="131" y="179"/>
                </a:cxn>
                <a:cxn ang="0">
                  <a:pos x="109" y="237"/>
                </a:cxn>
                <a:cxn ang="0">
                  <a:pos x="155" y="217"/>
                </a:cxn>
                <a:cxn ang="0">
                  <a:pos x="178" y="175"/>
                </a:cxn>
                <a:cxn ang="0">
                  <a:pos x="213" y="114"/>
                </a:cxn>
                <a:cxn ang="0">
                  <a:pos x="244" y="60"/>
                </a:cxn>
                <a:cxn ang="0">
                  <a:pos x="268" y="23"/>
                </a:cxn>
                <a:cxn ang="0">
                  <a:pos x="286" y="7"/>
                </a:cxn>
                <a:cxn ang="0">
                  <a:pos x="271" y="1"/>
                </a:cxn>
              </a:cxnLst>
              <a:rect l="0" t="0" r="r" b="b"/>
              <a:pathLst>
                <a:path w="288" h="256">
                  <a:moveTo>
                    <a:pt x="271" y="1"/>
                  </a:moveTo>
                  <a:lnTo>
                    <a:pt x="270" y="1"/>
                  </a:lnTo>
                  <a:lnTo>
                    <a:pt x="265" y="0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2" y="0"/>
                  </a:lnTo>
                  <a:lnTo>
                    <a:pt x="234" y="1"/>
                  </a:lnTo>
                  <a:lnTo>
                    <a:pt x="227" y="4"/>
                  </a:lnTo>
                  <a:lnTo>
                    <a:pt x="221" y="6"/>
                  </a:lnTo>
                  <a:lnTo>
                    <a:pt x="213" y="13"/>
                  </a:lnTo>
                  <a:lnTo>
                    <a:pt x="208" y="17"/>
                  </a:lnTo>
                  <a:lnTo>
                    <a:pt x="206" y="20"/>
                  </a:lnTo>
                  <a:lnTo>
                    <a:pt x="206" y="21"/>
                  </a:lnTo>
                  <a:lnTo>
                    <a:pt x="202" y="27"/>
                  </a:lnTo>
                  <a:lnTo>
                    <a:pt x="188" y="43"/>
                  </a:lnTo>
                  <a:lnTo>
                    <a:pt x="168" y="67"/>
                  </a:lnTo>
                  <a:lnTo>
                    <a:pt x="144" y="95"/>
                  </a:lnTo>
                  <a:lnTo>
                    <a:pt x="117" y="123"/>
                  </a:lnTo>
                  <a:lnTo>
                    <a:pt x="92" y="152"/>
                  </a:lnTo>
                  <a:lnTo>
                    <a:pt x="70" y="176"/>
                  </a:lnTo>
                  <a:lnTo>
                    <a:pt x="52" y="194"/>
                  </a:lnTo>
                  <a:lnTo>
                    <a:pt x="46" y="199"/>
                  </a:lnTo>
                  <a:lnTo>
                    <a:pt x="39" y="204"/>
                  </a:lnTo>
                  <a:lnTo>
                    <a:pt x="33" y="210"/>
                  </a:lnTo>
                  <a:lnTo>
                    <a:pt x="26" y="214"/>
                  </a:lnTo>
                  <a:lnTo>
                    <a:pt x="19" y="219"/>
                  </a:lnTo>
                  <a:lnTo>
                    <a:pt x="13" y="222"/>
                  </a:lnTo>
                  <a:lnTo>
                    <a:pt x="7" y="227"/>
                  </a:lnTo>
                  <a:lnTo>
                    <a:pt x="0" y="230"/>
                  </a:lnTo>
                  <a:lnTo>
                    <a:pt x="6" y="233"/>
                  </a:lnTo>
                  <a:lnTo>
                    <a:pt x="11" y="235"/>
                  </a:lnTo>
                  <a:lnTo>
                    <a:pt x="16" y="237"/>
                  </a:lnTo>
                  <a:lnTo>
                    <a:pt x="18" y="241"/>
                  </a:lnTo>
                  <a:lnTo>
                    <a:pt x="19" y="245"/>
                  </a:lnTo>
                  <a:lnTo>
                    <a:pt x="22" y="249"/>
                  </a:lnTo>
                  <a:lnTo>
                    <a:pt x="23" y="252"/>
                  </a:lnTo>
                  <a:lnTo>
                    <a:pt x="24" y="256"/>
                  </a:lnTo>
                  <a:lnTo>
                    <a:pt x="33" y="252"/>
                  </a:lnTo>
                  <a:lnTo>
                    <a:pt x="41" y="249"/>
                  </a:lnTo>
                  <a:lnTo>
                    <a:pt x="49" y="245"/>
                  </a:lnTo>
                  <a:lnTo>
                    <a:pt x="57" y="242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5" y="233"/>
                  </a:lnTo>
                  <a:lnTo>
                    <a:pt x="78" y="230"/>
                  </a:lnTo>
                  <a:lnTo>
                    <a:pt x="86" y="224"/>
                  </a:lnTo>
                  <a:lnTo>
                    <a:pt x="95" y="215"/>
                  </a:lnTo>
                  <a:lnTo>
                    <a:pt x="104" y="206"/>
                  </a:lnTo>
                  <a:lnTo>
                    <a:pt x="113" y="198"/>
                  </a:lnTo>
                  <a:lnTo>
                    <a:pt x="121" y="190"/>
                  </a:lnTo>
                  <a:lnTo>
                    <a:pt x="127" y="183"/>
                  </a:lnTo>
                  <a:lnTo>
                    <a:pt x="131" y="179"/>
                  </a:lnTo>
                  <a:lnTo>
                    <a:pt x="132" y="177"/>
                  </a:lnTo>
                  <a:lnTo>
                    <a:pt x="109" y="237"/>
                  </a:lnTo>
                  <a:lnTo>
                    <a:pt x="152" y="224"/>
                  </a:lnTo>
                  <a:lnTo>
                    <a:pt x="155" y="217"/>
                  </a:lnTo>
                  <a:lnTo>
                    <a:pt x="165" y="199"/>
                  </a:lnTo>
                  <a:lnTo>
                    <a:pt x="178" y="175"/>
                  </a:lnTo>
                  <a:lnTo>
                    <a:pt x="196" y="145"/>
                  </a:lnTo>
                  <a:lnTo>
                    <a:pt x="213" y="114"/>
                  </a:lnTo>
                  <a:lnTo>
                    <a:pt x="230" y="84"/>
                  </a:lnTo>
                  <a:lnTo>
                    <a:pt x="244" y="60"/>
                  </a:lnTo>
                  <a:lnTo>
                    <a:pt x="255" y="43"/>
                  </a:lnTo>
                  <a:lnTo>
                    <a:pt x="268" y="23"/>
                  </a:lnTo>
                  <a:lnTo>
                    <a:pt x="279" y="12"/>
                  </a:lnTo>
                  <a:lnTo>
                    <a:pt x="286" y="7"/>
                  </a:lnTo>
                  <a:lnTo>
                    <a:pt x="288" y="6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auto">
            <a:xfrm>
              <a:off x="3009900" y="5629276"/>
              <a:ext cx="50800" cy="74613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62" y="22"/>
                </a:cxn>
                <a:cxn ang="0">
                  <a:pos x="58" y="13"/>
                </a:cxn>
                <a:cxn ang="0">
                  <a:pos x="53" y="3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4" y="2"/>
                </a:cxn>
                <a:cxn ang="0">
                  <a:pos x="41" y="5"/>
                </a:cxn>
                <a:cxn ang="0">
                  <a:pos x="34" y="7"/>
                </a:cxn>
                <a:cxn ang="0">
                  <a:pos x="29" y="7"/>
                </a:cxn>
                <a:cxn ang="0">
                  <a:pos x="26" y="6"/>
                </a:cxn>
                <a:cxn ang="0">
                  <a:pos x="25" y="6"/>
                </a:cxn>
                <a:cxn ang="0">
                  <a:pos x="22" y="9"/>
                </a:cxn>
                <a:cxn ang="0">
                  <a:pos x="17" y="14"/>
                </a:cxn>
                <a:cxn ang="0">
                  <a:pos x="14" y="16"/>
                </a:cxn>
                <a:cxn ang="0">
                  <a:pos x="11" y="18"/>
                </a:cxn>
                <a:cxn ang="0">
                  <a:pos x="9" y="20"/>
                </a:cxn>
                <a:cxn ang="0">
                  <a:pos x="7" y="21"/>
                </a:cxn>
                <a:cxn ang="0">
                  <a:pos x="6" y="22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" y="30"/>
                </a:cxn>
                <a:cxn ang="0">
                  <a:pos x="1" y="45"/>
                </a:cxn>
                <a:cxn ang="0">
                  <a:pos x="0" y="62"/>
                </a:cxn>
                <a:cxn ang="0">
                  <a:pos x="2" y="76"/>
                </a:cxn>
                <a:cxn ang="0">
                  <a:pos x="8" y="84"/>
                </a:cxn>
                <a:cxn ang="0">
                  <a:pos x="14" y="90"/>
                </a:cxn>
                <a:cxn ang="0">
                  <a:pos x="19" y="93"/>
                </a:cxn>
                <a:cxn ang="0">
                  <a:pos x="24" y="92"/>
                </a:cxn>
                <a:cxn ang="0">
                  <a:pos x="25" y="90"/>
                </a:cxn>
                <a:cxn ang="0">
                  <a:pos x="26" y="89"/>
                </a:cxn>
                <a:cxn ang="0">
                  <a:pos x="28" y="88"/>
                </a:cxn>
                <a:cxn ang="0">
                  <a:pos x="28" y="88"/>
                </a:cxn>
                <a:cxn ang="0">
                  <a:pos x="29" y="89"/>
                </a:cxn>
                <a:cxn ang="0">
                  <a:pos x="31" y="91"/>
                </a:cxn>
                <a:cxn ang="0">
                  <a:pos x="34" y="92"/>
                </a:cxn>
                <a:cxn ang="0">
                  <a:pos x="37" y="92"/>
                </a:cxn>
                <a:cxn ang="0">
                  <a:pos x="39" y="91"/>
                </a:cxn>
                <a:cxn ang="0">
                  <a:pos x="40" y="90"/>
                </a:cxn>
                <a:cxn ang="0">
                  <a:pos x="41" y="89"/>
                </a:cxn>
                <a:cxn ang="0">
                  <a:pos x="41" y="89"/>
                </a:cxn>
                <a:cxn ang="0">
                  <a:pos x="40" y="88"/>
                </a:cxn>
                <a:cxn ang="0">
                  <a:pos x="39" y="83"/>
                </a:cxn>
                <a:cxn ang="0">
                  <a:pos x="39" y="76"/>
                </a:cxn>
                <a:cxn ang="0">
                  <a:pos x="43" y="68"/>
                </a:cxn>
                <a:cxn ang="0">
                  <a:pos x="49" y="56"/>
                </a:cxn>
                <a:cxn ang="0">
                  <a:pos x="56" y="41"/>
                </a:cxn>
                <a:cxn ang="0">
                  <a:pos x="61" y="30"/>
                </a:cxn>
                <a:cxn ang="0">
                  <a:pos x="63" y="25"/>
                </a:cxn>
              </a:cxnLst>
              <a:rect l="0" t="0" r="r" b="b"/>
              <a:pathLst>
                <a:path w="63" h="93">
                  <a:moveTo>
                    <a:pt x="63" y="25"/>
                  </a:moveTo>
                  <a:lnTo>
                    <a:pt x="62" y="22"/>
                  </a:lnTo>
                  <a:lnTo>
                    <a:pt x="58" y="13"/>
                  </a:lnTo>
                  <a:lnTo>
                    <a:pt x="53" y="3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4" y="2"/>
                  </a:lnTo>
                  <a:lnTo>
                    <a:pt x="41" y="5"/>
                  </a:lnTo>
                  <a:lnTo>
                    <a:pt x="34" y="7"/>
                  </a:lnTo>
                  <a:lnTo>
                    <a:pt x="29" y="7"/>
                  </a:lnTo>
                  <a:lnTo>
                    <a:pt x="26" y="6"/>
                  </a:lnTo>
                  <a:lnTo>
                    <a:pt x="25" y="6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4" y="16"/>
                  </a:lnTo>
                  <a:lnTo>
                    <a:pt x="11" y="18"/>
                  </a:lnTo>
                  <a:lnTo>
                    <a:pt x="9" y="20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30"/>
                  </a:lnTo>
                  <a:lnTo>
                    <a:pt x="1" y="45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84"/>
                  </a:lnTo>
                  <a:lnTo>
                    <a:pt x="14" y="90"/>
                  </a:lnTo>
                  <a:lnTo>
                    <a:pt x="19" y="93"/>
                  </a:lnTo>
                  <a:lnTo>
                    <a:pt x="24" y="92"/>
                  </a:lnTo>
                  <a:lnTo>
                    <a:pt x="25" y="90"/>
                  </a:lnTo>
                  <a:lnTo>
                    <a:pt x="26" y="89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9" y="89"/>
                  </a:lnTo>
                  <a:lnTo>
                    <a:pt x="31" y="91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9" y="91"/>
                  </a:lnTo>
                  <a:lnTo>
                    <a:pt x="40" y="90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0" y="88"/>
                  </a:lnTo>
                  <a:lnTo>
                    <a:pt x="39" y="83"/>
                  </a:lnTo>
                  <a:lnTo>
                    <a:pt x="39" y="76"/>
                  </a:lnTo>
                  <a:lnTo>
                    <a:pt x="43" y="68"/>
                  </a:lnTo>
                  <a:lnTo>
                    <a:pt x="49" y="56"/>
                  </a:lnTo>
                  <a:lnTo>
                    <a:pt x="56" y="41"/>
                  </a:lnTo>
                  <a:lnTo>
                    <a:pt x="61" y="30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2952750" y="5673726"/>
              <a:ext cx="142875" cy="284163"/>
            </a:xfrm>
            <a:custGeom>
              <a:avLst/>
              <a:gdLst/>
              <a:ahLst/>
              <a:cxnLst>
                <a:cxn ang="0">
                  <a:pos x="151" y="58"/>
                </a:cxn>
                <a:cxn ang="0">
                  <a:pos x="145" y="61"/>
                </a:cxn>
                <a:cxn ang="0">
                  <a:pos x="140" y="57"/>
                </a:cxn>
                <a:cxn ang="0">
                  <a:pos x="135" y="45"/>
                </a:cxn>
                <a:cxn ang="0">
                  <a:pos x="126" y="41"/>
                </a:cxn>
                <a:cxn ang="0">
                  <a:pos x="122" y="39"/>
                </a:cxn>
                <a:cxn ang="0">
                  <a:pos x="121" y="42"/>
                </a:cxn>
                <a:cxn ang="0">
                  <a:pos x="113" y="49"/>
                </a:cxn>
                <a:cxn ang="0">
                  <a:pos x="106" y="47"/>
                </a:cxn>
                <a:cxn ang="0">
                  <a:pos x="105" y="45"/>
                </a:cxn>
                <a:cxn ang="0">
                  <a:pos x="97" y="45"/>
                </a:cxn>
                <a:cxn ang="0">
                  <a:pos x="92" y="47"/>
                </a:cxn>
                <a:cxn ang="0">
                  <a:pos x="81" y="41"/>
                </a:cxn>
                <a:cxn ang="0">
                  <a:pos x="77" y="36"/>
                </a:cxn>
                <a:cxn ang="0">
                  <a:pos x="76" y="41"/>
                </a:cxn>
                <a:cxn ang="0">
                  <a:pos x="70" y="67"/>
                </a:cxn>
                <a:cxn ang="0">
                  <a:pos x="70" y="104"/>
                </a:cxn>
                <a:cxn ang="0">
                  <a:pos x="73" y="143"/>
                </a:cxn>
                <a:cxn ang="0">
                  <a:pos x="55" y="142"/>
                </a:cxn>
                <a:cxn ang="0">
                  <a:pos x="54" y="103"/>
                </a:cxn>
                <a:cxn ang="0">
                  <a:pos x="55" y="44"/>
                </a:cxn>
                <a:cxn ang="0">
                  <a:pos x="64" y="20"/>
                </a:cxn>
                <a:cxn ang="0">
                  <a:pos x="69" y="14"/>
                </a:cxn>
                <a:cxn ang="0">
                  <a:pos x="65" y="0"/>
                </a:cxn>
                <a:cxn ang="0">
                  <a:pos x="53" y="6"/>
                </a:cxn>
                <a:cxn ang="0">
                  <a:pos x="36" y="18"/>
                </a:cxn>
                <a:cxn ang="0">
                  <a:pos x="22" y="39"/>
                </a:cxn>
                <a:cxn ang="0">
                  <a:pos x="17" y="76"/>
                </a:cxn>
                <a:cxn ang="0">
                  <a:pos x="25" y="151"/>
                </a:cxn>
                <a:cxn ang="0">
                  <a:pos x="40" y="238"/>
                </a:cxn>
                <a:cxn ang="0">
                  <a:pos x="53" y="303"/>
                </a:cxn>
                <a:cxn ang="0">
                  <a:pos x="54" y="319"/>
                </a:cxn>
                <a:cxn ang="0">
                  <a:pos x="54" y="319"/>
                </a:cxn>
                <a:cxn ang="0">
                  <a:pos x="51" y="320"/>
                </a:cxn>
                <a:cxn ang="0">
                  <a:pos x="47" y="323"/>
                </a:cxn>
                <a:cxn ang="0">
                  <a:pos x="43" y="325"/>
                </a:cxn>
                <a:cxn ang="0">
                  <a:pos x="27" y="338"/>
                </a:cxn>
                <a:cxn ang="0">
                  <a:pos x="13" y="342"/>
                </a:cxn>
                <a:cxn ang="0">
                  <a:pos x="0" y="346"/>
                </a:cxn>
                <a:cxn ang="0">
                  <a:pos x="5" y="352"/>
                </a:cxn>
                <a:cxn ang="0">
                  <a:pos x="17" y="356"/>
                </a:cxn>
                <a:cxn ang="0">
                  <a:pos x="32" y="358"/>
                </a:cxn>
                <a:cxn ang="0">
                  <a:pos x="45" y="357"/>
                </a:cxn>
                <a:cxn ang="0">
                  <a:pos x="55" y="350"/>
                </a:cxn>
                <a:cxn ang="0">
                  <a:pos x="64" y="347"/>
                </a:cxn>
                <a:cxn ang="0">
                  <a:pos x="65" y="354"/>
                </a:cxn>
                <a:cxn ang="0">
                  <a:pos x="87" y="345"/>
                </a:cxn>
                <a:cxn ang="0">
                  <a:pos x="90" y="335"/>
                </a:cxn>
                <a:cxn ang="0">
                  <a:pos x="92" y="324"/>
                </a:cxn>
                <a:cxn ang="0">
                  <a:pos x="92" y="317"/>
                </a:cxn>
                <a:cxn ang="0">
                  <a:pos x="91" y="315"/>
                </a:cxn>
                <a:cxn ang="0">
                  <a:pos x="91" y="315"/>
                </a:cxn>
                <a:cxn ang="0">
                  <a:pos x="90" y="316"/>
                </a:cxn>
                <a:cxn ang="0">
                  <a:pos x="96" y="250"/>
                </a:cxn>
                <a:cxn ang="0">
                  <a:pos x="107" y="160"/>
                </a:cxn>
                <a:cxn ang="0">
                  <a:pos x="115" y="140"/>
                </a:cxn>
                <a:cxn ang="0">
                  <a:pos x="127" y="136"/>
                </a:cxn>
                <a:cxn ang="0">
                  <a:pos x="138" y="141"/>
                </a:cxn>
                <a:cxn ang="0">
                  <a:pos x="146" y="144"/>
                </a:cxn>
                <a:cxn ang="0">
                  <a:pos x="160" y="149"/>
                </a:cxn>
                <a:cxn ang="0">
                  <a:pos x="166" y="153"/>
                </a:cxn>
                <a:cxn ang="0">
                  <a:pos x="178" y="60"/>
                </a:cxn>
                <a:cxn ang="0">
                  <a:pos x="159" y="57"/>
                </a:cxn>
              </a:cxnLst>
              <a:rect l="0" t="0" r="r" b="b"/>
              <a:pathLst>
                <a:path w="181" h="358">
                  <a:moveTo>
                    <a:pt x="153" y="57"/>
                  </a:moveTo>
                  <a:lnTo>
                    <a:pt x="151" y="58"/>
                  </a:lnTo>
                  <a:lnTo>
                    <a:pt x="149" y="60"/>
                  </a:lnTo>
                  <a:lnTo>
                    <a:pt x="145" y="61"/>
                  </a:lnTo>
                  <a:lnTo>
                    <a:pt x="143" y="60"/>
                  </a:lnTo>
                  <a:lnTo>
                    <a:pt x="140" y="57"/>
                  </a:lnTo>
                  <a:lnTo>
                    <a:pt x="137" y="51"/>
                  </a:lnTo>
                  <a:lnTo>
                    <a:pt x="135" y="45"/>
                  </a:lnTo>
                  <a:lnTo>
                    <a:pt x="130" y="42"/>
                  </a:lnTo>
                  <a:lnTo>
                    <a:pt x="126" y="41"/>
                  </a:lnTo>
                  <a:lnTo>
                    <a:pt x="123" y="39"/>
                  </a:lnTo>
                  <a:lnTo>
                    <a:pt x="122" y="39"/>
                  </a:lnTo>
                  <a:lnTo>
                    <a:pt x="122" y="39"/>
                  </a:lnTo>
                  <a:lnTo>
                    <a:pt x="121" y="42"/>
                  </a:lnTo>
                  <a:lnTo>
                    <a:pt x="118" y="45"/>
                  </a:lnTo>
                  <a:lnTo>
                    <a:pt x="113" y="49"/>
                  </a:lnTo>
                  <a:lnTo>
                    <a:pt x="108" y="49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5" y="45"/>
                  </a:lnTo>
                  <a:lnTo>
                    <a:pt x="102" y="45"/>
                  </a:lnTo>
                  <a:lnTo>
                    <a:pt x="97" y="45"/>
                  </a:lnTo>
                  <a:lnTo>
                    <a:pt x="95" y="46"/>
                  </a:lnTo>
                  <a:lnTo>
                    <a:pt x="92" y="47"/>
                  </a:lnTo>
                  <a:lnTo>
                    <a:pt x="87" y="44"/>
                  </a:lnTo>
                  <a:lnTo>
                    <a:pt x="81" y="41"/>
                  </a:lnTo>
                  <a:lnTo>
                    <a:pt x="79" y="38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6" y="41"/>
                  </a:lnTo>
                  <a:lnTo>
                    <a:pt x="73" y="52"/>
                  </a:lnTo>
                  <a:lnTo>
                    <a:pt x="70" y="67"/>
                  </a:lnTo>
                  <a:lnTo>
                    <a:pt x="69" y="84"/>
                  </a:lnTo>
                  <a:lnTo>
                    <a:pt x="70" y="104"/>
                  </a:lnTo>
                  <a:lnTo>
                    <a:pt x="72" y="126"/>
                  </a:lnTo>
                  <a:lnTo>
                    <a:pt x="73" y="143"/>
                  </a:lnTo>
                  <a:lnTo>
                    <a:pt x="73" y="150"/>
                  </a:lnTo>
                  <a:lnTo>
                    <a:pt x="55" y="142"/>
                  </a:lnTo>
                  <a:lnTo>
                    <a:pt x="55" y="130"/>
                  </a:lnTo>
                  <a:lnTo>
                    <a:pt x="54" y="103"/>
                  </a:lnTo>
                  <a:lnTo>
                    <a:pt x="54" y="71"/>
                  </a:lnTo>
                  <a:lnTo>
                    <a:pt x="55" y="44"/>
                  </a:lnTo>
                  <a:lnTo>
                    <a:pt x="59" y="29"/>
                  </a:lnTo>
                  <a:lnTo>
                    <a:pt x="64" y="20"/>
                  </a:lnTo>
                  <a:lnTo>
                    <a:pt x="68" y="15"/>
                  </a:lnTo>
                  <a:lnTo>
                    <a:pt x="69" y="14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0" y="3"/>
                  </a:lnTo>
                  <a:lnTo>
                    <a:pt x="53" y="6"/>
                  </a:lnTo>
                  <a:lnTo>
                    <a:pt x="45" y="11"/>
                  </a:lnTo>
                  <a:lnTo>
                    <a:pt x="36" y="18"/>
                  </a:lnTo>
                  <a:lnTo>
                    <a:pt x="28" y="27"/>
                  </a:lnTo>
                  <a:lnTo>
                    <a:pt x="22" y="39"/>
                  </a:lnTo>
                  <a:lnTo>
                    <a:pt x="17" y="54"/>
                  </a:lnTo>
                  <a:lnTo>
                    <a:pt x="17" y="76"/>
                  </a:lnTo>
                  <a:lnTo>
                    <a:pt x="21" y="111"/>
                  </a:lnTo>
                  <a:lnTo>
                    <a:pt x="25" y="151"/>
                  </a:lnTo>
                  <a:lnTo>
                    <a:pt x="34" y="195"/>
                  </a:lnTo>
                  <a:lnTo>
                    <a:pt x="40" y="238"/>
                  </a:lnTo>
                  <a:lnTo>
                    <a:pt x="47" y="274"/>
                  </a:lnTo>
                  <a:lnTo>
                    <a:pt x="53" y="303"/>
                  </a:lnTo>
                  <a:lnTo>
                    <a:pt x="55" y="318"/>
                  </a:lnTo>
                  <a:lnTo>
                    <a:pt x="54" y="319"/>
                  </a:lnTo>
                  <a:lnTo>
                    <a:pt x="54" y="319"/>
                  </a:lnTo>
                  <a:lnTo>
                    <a:pt x="54" y="319"/>
                  </a:lnTo>
                  <a:lnTo>
                    <a:pt x="53" y="319"/>
                  </a:lnTo>
                  <a:lnTo>
                    <a:pt x="51" y="320"/>
                  </a:lnTo>
                  <a:lnTo>
                    <a:pt x="49" y="322"/>
                  </a:lnTo>
                  <a:lnTo>
                    <a:pt x="47" y="323"/>
                  </a:lnTo>
                  <a:lnTo>
                    <a:pt x="46" y="323"/>
                  </a:lnTo>
                  <a:lnTo>
                    <a:pt x="43" y="325"/>
                  </a:lnTo>
                  <a:lnTo>
                    <a:pt x="36" y="331"/>
                  </a:lnTo>
                  <a:lnTo>
                    <a:pt x="27" y="338"/>
                  </a:lnTo>
                  <a:lnTo>
                    <a:pt x="20" y="341"/>
                  </a:lnTo>
                  <a:lnTo>
                    <a:pt x="13" y="342"/>
                  </a:lnTo>
                  <a:lnTo>
                    <a:pt x="6" y="343"/>
                  </a:lnTo>
                  <a:lnTo>
                    <a:pt x="0" y="346"/>
                  </a:lnTo>
                  <a:lnTo>
                    <a:pt x="1" y="349"/>
                  </a:lnTo>
                  <a:lnTo>
                    <a:pt x="5" y="352"/>
                  </a:lnTo>
                  <a:lnTo>
                    <a:pt x="11" y="355"/>
                  </a:lnTo>
                  <a:lnTo>
                    <a:pt x="17" y="356"/>
                  </a:lnTo>
                  <a:lnTo>
                    <a:pt x="24" y="357"/>
                  </a:lnTo>
                  <a:lnTo>
                    <a:pt x="32" y="358"/>
                  </a:lnTo>
                  <a:lnTo>
                    <a:pt x="39" y="358"/>
                  </a:lnTo>
                  <a:lnTo>
                    <a:pt x="45" y="357"/>
                  </a:lnTo>
                  <a:lnTo>
                    <a:pt x="50" y="355"/>
                  </a:lnTo>
                  <a:lnTo>
                    <a:pt x="55" y="350"/>
                  </a:lnTo>
                  <a:lnTo>
                    <a:pt x="61" y="348"/>
                  </a:lnTo>
                  <a:lnTo>
                    <a:pt x="64" y="347"/>
                  </a:lnTo>
                  <a:lnTo>
                    <a:pt x="65" y="347"/>
                  </a:lnTo>
                  <a:lnTo>
                    <a:pt x="65" y="354"/>
                  </a:lnTo>
                  <a:lnTo>
                    <a:pt x="85" y="355"/>
                  </a:lnTo>
                  <a:lnTo>
                    <a:pt x="87" y="345"/>
                  </a:lnTo>
                  <a:lnTo>
                    <a:pt x="88" y="342"/>
                  </a:lnTo>
                  <a:lnTo>
                    <a:pt x="90" y="335"/>
                  </a:lnTo>
                  <a:lnTo>
                    <a:pt x="91" y="328"/>
                  </a:lnTo>
                  <a:lnTo>
                    <a:pt x="92" y="324"/>
                  </a:lnTo>
                  <a:lnTo>
                    <a:pt x="92" y="320"/>
                  </a:lnTo>
                  <a:lnTo>
                    <a:pt x="92" y="317"/>
                  </a:lnTo>
                  <a:lnTo>
                    <a:pt x="91" y="316"/>
                  </a:lnTo>
                  <a:lnTo>
                    <a:pt x="91" y="315"/>
                  </a:lnTo>
                  <a:lnTo>
                    <a:pt x="91" y="315"/>
                  </a:lnTo>
                  <a:lnTo>
                    <a:pt x="91" y="315"/>
                  </a:lnTo>
                  <a:lnTo>
                    <a:pt x="90" y="316"/>
                  </a:lnTo>
                  <a:lnTo>
                    <a:pt x="90" y="316"/>
                  </a:lnTo>
                  <a:lnTo>
                    <a:pt x="91" y="295"/>
                  </a:lnTo>
                  <a:lnTo>
                    <a:pt x="96" y="250"/>
                  </a:lnTo>
                  <a:lnTo>
                    <a:pt x="102" y="201"/>
                  </a:lnTo>
                  <a:lnTo>
                    <a:pt x="107" y="160"/>
                  </a:lnTo>
                  <a:lnTo>
                    <a:pt x="111" y="148"/>
                  </a:lnTo>
                  <a:lnTo>
                    <a:pt x="115" y="140"/>
                  </a:lnTo>
                  <a:lnTo>
                    <a:pt x="121" y="136"/>
                  </a:lnTo>
                  <a:lnTo>
                    <a:pt x="127" y="136"/>
                  </a:lnTo>
                  <a:lnTo>
                    <a:pt x="133" y="137"/>
                  </a:lnTo>
                  <a:lnTo>
                    <a:pt x="138" y="141"/>
                  </a:lnTo>
                  <a:lnTo>
                    <a:pt x="143" y="143"/>
                  </a:lnTo>
                  <a:lnTo>
                    <a:pt x="146" y="144"/>
                  </a:lnTo>
                  <a:lnTo>
                    <a:pt x="153" y="147"/>
                  </a:lnTo>
                  <a:lnTo>
                    <a:pt x="160" y="149"/>
                  </a:lnTo>
                  <a:lnTo>
                    <a:pt x="164" y="152"/>
                  </a:lnTo>
                  <a:lnTo>
                    <a:pt x="166" y="153"/>
                  </a:lnTo>
                  <a:lnTo>
                    <a:pt x="181" y="61"/>
                  </a:lnTo>
                  <a:lnTo>
                    <a:pt x="178" y="60"/>
                  </a:lnTo>
                  <a:lnTo>
                    <a:pt x="168" y="59"/>
                  </a:lnTo>
                  <a:lnTo>
                    <a:pt x="159" y="57"/>
                  </a:lnTo>
                  <a:lnTo>
                    <a:pt x="153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3036888" y="5472113"/>
              <a:ext cx="381000" cy="508000"/>
            </a:xfrm>
            <a:custGeom>
              <a:avLst/>
              <a:gdLst/>
              <a:ahLst/>
              <a:cxnLst>
                <a:cxn ang="0">
                  <a:pos x="481" y="30"/>
                </a:cxn>
                <a:cxn ang="0">
                  <a:pos x="477" y="10"/>
                </a:cxn>
                <a:cxn ang="0">
                  <a:pos x="450" y="1"/>
                </a:cxn>
                <a:cxn ang="0">
                  <a:pos x="423" y="0"/>
                </a:cxn>
                <a:cxn ang="0">
                  <a:pos x="344" y="114"/>
                </a:cxn>
                <a:cxn ang="0">
                  <a:pos x="343" y="115"/>
                </a:cxn>
                <a:cxn ang="0">
                  <a:pos x="315" y="131"/>
                </a:cxn>
                <a:cxn ang="0">
                  <a:pos x="272" y="155"/>
                </a:cxn>
                <a:cxn ang="0">
                  <a:pos x="227" y="178"/>
                </a:cxn>
                <a:cxn ang="0">
                  <a:pos x="180" y="200"/>
                </a:cxn>
                <a:cxn ang="0">
                  <a:pos x="139" y="219"/>
                </a:cxn>
                <a:cxn ang="0">
                  <a:pos x="112" y="231"/>
                </a:cxn>
                <a:cxn ang="0">
                  <a:pos x="103" y="269"/>
                </a:cxn>
                <a:cxn ang="0">
                  <a:pos x="111" y="282"/>
                </a:cxn>
                <a:cxn ang="0">
                  <a:pos x="95" y="338"/>
                </a:cxn>
                <a:cxn ang="0">
                  <a:pos x="76" y="426"/>
                </a:cxn>
                <a:cxn ang="0">
                  <a:pos x="58" y="575"/>
                </a:cxn>
                <a:cxn ang="0">
                  <a:pos x="56" y="599"/>
                </a:cxn>
                <a:cxn ang="0">
                  <a:pos x="52" y="601"/>
                </a:cxn>
                <a:cxn ang="0">
                  <a:pos x="46" y="603"/>
                </a:cxn>
                <a:cxn ang="0">
                  <a:pos x="27" y="618"/>
                </a:cxn>
                <a:cxn ang="0">
                  <a:pos x="5" y="624"/>
                </a:cxn>
                <a:cxn ang="0">
                  <a:pos x="5" y="632"/>
                </a:cxn>
                <a:cxn ang="0">
                  <a:pos x="23" y="638"/>
                </a:cxn>
                <a:cxn ang="0">
                  <a:pos x="44" y="638"/>
                </a:cxn>
                <a:cxn ang="0">
                  <a:pos x="60" y="628"/>
                </a:cxn>
                <a:cxn ang="0">
                  <a:pos x="64" y="634"/>
                </a:cxn>
                <a:cxn ang="0">
                  <a:pos x="87" y="623"/>
                </a:cxn>
                <a:cxn ang="0">
                  <a:pos x="93" y="605"/>
                </a:cxn>
                <a:cxn ang="0">
                  <a:pos x="91" y="596"/>
                </a:cxn>
                <a:cxn ang="0">
                  <a:pos x="90" y="596"/>
                </a:cxn>
                <a:cxn ang="0">
                  <a:pos x="147" y="455"/>
                </a:cxn>
                <a:cxn ang="0">
                  <a:pos x="166" y="484"/>
                </a:cxn>
                <a:cxn ang="0">
                  <a:pos x="202" y="533"/>
                </a:cxn>
                <a:cxn ang="0">
                  <a:pos x="225" y="549"/>
                </a:cxn>
                <a:cxn ang="0">
                  <a:pos x="247" y="531"/>
                </a:cxn>
                <a:cxn ang="0">
                  <a:pos x="262" y="512"/>
                </a:cxn>
                <a:cxn ang="0">
                  <a:pos x="291" y="511"/>
                </a:cxn>
                <a:cxn ang="0">
                  <a:pos x="330" y="423"/>
                </a:cxn>
                <a:cxn ang="0">
                  <a:pos x="386" y="312"/>
                </a:cxn>
                <a:cxn ang="0">
                  <a:pos x="432" y="224"/>
                </a:cxn>
                <a:cxn ang="0">
                  <a:pos x="467" y="99"/>
                </a:cxn>
                <a:cxn ang="0">
                  <a:pos x="481" y="32"/>
                </a:cxn>
              </a:cxnLst>
              <a:rect l="0" t="0" r="r" b="b"/>
              <a:pathLst>
                <a:path w="481" h="639">
                  <a:moveTo>
                    <a:pt x="481" y="32"/>
                  </a:moveTo>
                  <a:lnTo>
                    <a:pt x="481" y="32"/>
                  </a:lnTo>
                  <a:lnTo>
                    <a:pt x="481" y="30"/>
                  </a:lnTo>
                  <a:lnTo>
                    <a:pt x="481" y="25"/>
                  </a:lnTo>
                  <a:lnTo>
                    <a:pt x="480" y="16"/>
                  </a:lnTo>
                  <a:lnTo>
                    <a:pt x="477" y="10"/>
                  </a:lnTo>
                  <a:lnTo>
                    <a:pt x="471" y="6"/>
                  </a:lnTo>
                  <a:lnTo>
                    <a:pt x="460" y="3"/>
                  </a:lnTo>
                  <a:lnTo>
                    <a:pt x="450" y="1"/>
                  </a:lnTo>
                  <a:lnTo>
                    <a:pt x="439" y="0"/>
                  </a:lnTo>
                  <a:lnTo>
                    <a:pt x="430" y="0"/>
                  </a:lnTo>
                  <a:lnTo>
                    <a:pt x="423" y="0"/>
                  </a:lnTo>
                  <a:lnTo>
                    <a:pt x="421" y="0"/>
                  </a:lnTo>
                  <a:lnTo>
                    <a:pt x="344" y="114"/>
                  </a:lnTo>
                  <a:lnTo>
                    <a:pt x="344" y="114"/>
                  </a:lnTo>
                  <a:lnTo>
                    <a:pt x="345" y="114"/>
                  </a:lnTo>
                  <a:lnTo>
                    <a:pt x="344" y="114"/>
                  </a:lnTo>
                  <a:lnTo>
                    <a:pt x="343" y="115"/>
                  </a:lnTo>
                  <a:lnTo>
                    <a:pt x="337" y="119"/>
                  </a:lnTo>
                  <a:lnTo>
                    <a:pt x="329" y="123"/>
                  </a:lnTo>
                  <a:lnTo>
                    <a:pt x="315" y="131"/>
                  </a:lnTo>
                  <a:lnTo>
                    <a:pt x="296" y="142"/>
                  </a:lnTo>
                  <a:lnTo>
                    <a:pt x="285" y="148"/>
                  </a:lnTo>
                  <a:lnTo>
                    <a:pt x="272" y="155"/>
                  </a:lnTo>
                  <a:lnTo>
                    <a:pt x="258" y="163"/>
                  </a:lnTo>
                  <a:lnTo>
                    <a:pt x="243" y="170"/>
                  </a:lnTo>
                  <a:lnTo>
                    <a:pt x="227" y="178"/>
                  </a:lnTo>
                  <a:lnTo>
                    <a:pt x="211" y="185"/>
                  </a:lnTo>
                  <a:lnTo>
                    <a:pt x="196" y="193"/>
                  </a:lnTo>
                  <a:lnTo>
                    <a:pt x="180" y="200"/>
                  </a:lnTo>
                  <a:lnTo>
                    <a:pt x="165" y="207"/>
                  </a:lnTo>
                  <a:lnTo>
                    <a:pt x="151" y="214"/>
                  </a:lnTo>
                  <a:lnTo>
                    <a:pt x="139" y="219"/>
                  </a:lnTo>
                  <a:lnTo>
                    <a:pt x="128" y="224"/>
                  </a:lnTo>
                  <a:lnTo>
                    <a:pt x="119" y="228"/>
                  </a:lnTo>
                  <a:lnTo>
                    <a:pt x="112" y="231"/>
                  </a:lnTo>
                  <a:lnTo>
                    <a:pt x="107" y="233"/>
                  </a:lnTo>
                  <a:lnTo>
                    <a:pt x="106" y="234"/>
                  </a:lnTo>
                  <a:lnTo>
                    <a:pt x="103" y="269"/>
                  </a:lnTo>
                  <a:lnTo>
                    <a:pt x="114" y="269"/>
                  </a:lnTo>
                  <a:lnTo>
                    <a:pt x="113" y="273"/>
                  </a:lnTo>
                  <a:lnTo>
                    <a:pt x="111" y="282"/>
                  </a:lnTo>
                  <a:lnTo>
                    <a:pt x="106" y="296"/>
                  </a:lnTo>
                  <a:lnTo>
                    <a:pt x="101" y="315"/>
                  </a:lnTo>
                  <a:lnTo>
                    <a:pt x="95" y="338"/>
                  </a:lnTo>
                  <a:lnTo>
                    <a:pt x="88" y="365"/>
                  </a:lnTo>
                  <a:lnTo>
                    <a:pt x="82" y="395"/>
                  </a:lnTo>
                  <a:lnTo>
                    <a:pt x="76" y="426"/>
                  </a:lnTo>
                  <a:lnTo>
                    <a:pt x="68" y="482"/>
                  </a:lnTo>
                  <a:lnTo>
                    <a:pt x="63" y="534"/>
                  </a:lnTo>
                  <a:lnTo>
                    <a:pt x="58" y="575"/>
                  </a:lnTo>
                  <a:lnTo>
                    <a:pt x="56" y="599"/>
                  </a:lnTo>
                  <a:lnTo>
                    <a:pt x="56" y="599"/>
                  </a:lnTo>
                  <a:lnTo>
                    <a:pt x="56" y="599"/>
                  </a:lnTo>
                  <a:lnTo>
                    <a:pt x="54" y="599"/>
                  </a:lnTo>
                  <a:lnTo>
                    <a:pt x="54" y="600"/>
                  </a:lnTo>
                  <a:lnTo>
                    <a:pt x="52" y="601"/>
                  </a:lnTo>
                  <a:lnTo>
                    <a:pt x="49" y="602"/>
                  </a:lnTo>
                  <a:lnTo>
                    <a:pt x="48" y="603"/>
                  </a:lnTo>
                  <a:lnTo>
                    <a:pt x="46" y="603"/>
                  </a:lnTo>
                  <a:lnTo>
                    <a:pt x="43" y="606"/>
                  </a:lnTo>
                  <a:lnTo>
                    <a:pt x="36" y="611"/>
                  </a:lnTo>
                  <a:lnTo>
                    <a:pt x="27" y="618"/>
                  </a:lnTo>
                  <a:lnTo>
                    <a:pt x="19" y="622"/>
                  </a:lnTo>
                  <a:lnTo>
                    <a:pt x="12" y="623"/>
                  </a:lnTo>
                  <a:lnTo>
                    <a:pt x="5" y="624"/>
                  </a:lnTo>
                  <a:lnTo>
                    <a:pt x="0" y="626"/>
                  </a:lnTo>
                  <a:lnTo>
                    <a:pt x="1" y="630"/>
                  </a:lnTo>
                  <a:lnTo>
                    <a:pt x="5" y="632"/>
                  </a:lnTo>
                  <a:lnTo>
                    <a:pt x="10" y="634"/>
                  </a:lnTo>
                  <a:lnTo>
                    <a:pt x="16" y="637"/>
                  </a:lnTo>
                  <a:lnTo>
                    <a:pt x="23" y="638"/>
                  </a:lnTo>
                  <a:lnTo>
                    <a:pt x="31" y="639"/>
                  </a:lnTo>
                  <a:lnTo>
                    <a:pt x="38" y="639"/>
                  </a:lnTo>
                  <a:lnTo>
                    <a:pt x="44" y="638"/>
                  </a:lnTo>
                  <a:lnTo>
                    <a:pt x="49" y="636"/>
                  </a:lnTo>
                  <a:lnTo>
                    <a:pt x="54" y="631"/>
                  </a:lnTo>
                  <a:lnTo>
                    <a:pt x="60" y="628"/>
                  </a:lnTo>
                  <a:lnTo>
                    <a:pt x="63" y="626"/>
                  </a:lnTo>
                  <a:lnTo>
                    <a:pt x="64" y="626"/>
                  </a:lnTo>
                  <a:lnTo>
                    <a:pt x="64" y="634"/>
                  </a:lnTo>
                  <a:lnTo>
                    <a:pt x="83" y="636"/>
                  </a:lnTo>
                  <a:lnTo>
                    <a:pt x="86" y="625"/>
                  </a:lnTo>
                  <a:lnTo>
                    <a:pt x="87" y="623"/>
                  </a:lnTo>
                  <a:lnTo>
                    <a:pt x="89" y="616"/>
                  </a:lnTo>
                  <a:lnTo>
                    <a:pt x="91" y="609"/>
                  </a:lnTo>
                  <a:lnTo>
                    <a:pt x="93" y="605"/>
                  </a:lnTo>
                  <a:lnTo>
                    <a:pt x="93" y="601"/>
                  </a:lnTo>
                  <a:lnTo>
                    <a:pt x="93" y="598"/>
                  </a:lnTo>
                  <a:lnTo>
                    <a:pt x="91" y="596"/>
                  </a:lnTo>
                  <a:lnTo>
                    <a:pt x="91" y="595"/>
                  </a:lnTo>
                  <a:lnTo>
                    <a:pt x="91" y="595"/>
                  </a:lnTo>
                  <a:lnTo>
                    <a:pt x="90" y="596"/>
                  </a:lnTo>
                  <a:lnTo>
                    <a:pt x="88" y="596"/>
                  </a:lnTo>
                  <a:lnTo>
                    <a:pt x="87" y="598"/>
                  </a:lnTo>
                  <a:lnTo>
                    <a:pt x="147" y="455"/>
                  </a:lnTo>
                  <a:lnTo>
                    <a:pt x="149" y="458"/>
                  </a:lnTo>
                  <a:lnTo>
                    <a:pt x="156" y="469"/>
                  </a:lnTo>
                  <a:lnTo>
                    <a:pt x="166" y="484"/>
                  </a:lnTo>
                  <a:lnTo>
                    <a:pt x="178" y="501"/>
                  </a:lnTo>
                  <a:lnTo>
                    <a:pt x="189" y="518"/>
                  </a:lnTo>
                  <a:lnTo>
                    <a:pt x="202" y="533"/>
                  </a:lnTo>
                  <a:lnTo>
                    <a:pt x="212" y="545"/>
                  </a:lnTo>
                  <a:lnTo>
                    <a:pt x="219" y="549"/>
                  </a:lnTo>
                  <a:lnTo>
                    <a:pt x="225" y="549"/>
                  </a:lnTo>
                  <a:lnTo>
                    <a:pt x="232" y="545"/>
                  </a:lnTo>
                  <a:lnTo>
                    <a:pt x="240" y="539"/>
                  </a:lnTo>
                  <a:lnTo>
                    <a:pt x="247" y="531"/>
                  </a:lnTo>
                  <a:lnTo>
                    <a:pt x="253" y="524"/>
                  </a:lnTo>
                  <a:lnTo>
                    <a:pt x="258" y="517"/>
                  </a:lnTo>
                  <a:lnTo>
                    <a:pt x="262" y="512"/>
                  </a:lnTo>
                  <a:lnTo>
                    <a:pt x="263" y="510"/>
                  </a:lnTo>
                  <a:lnTo>
                    <a:pt x="287" y="519"/>
                  </a:lnTo>
                  <a:lnTo>
                    <a:pt x="291" y="511"/>
                  </a:lnTo>
                  <a:lnTo>
                    <a:pt x="300" y="491"/>
                  </a:lnTo>
                  <a:lnTo>
                    <a:pt x="313" y="459"/>
                  </a:lnTo>
                  <a:lnTo>
                    <a:pt x="330" y="423"/>
                  </a:lnTo>
                  <a:lnTo>
                    <a:pt x="348" y="383"/>
                  </a:lnTo>
                  <a:lnTo>
                    <a:pt x="368" y="345"/>
                  </a:lnTo>
                  <a:lnTo>
                    <a:pt x="386" y="312"/>
                  </a:lnTo>
                  <a:lnTo>
                    <a:pt x="403" y="287"/>
                  </a:lnTo>
                  <a:lnTo>
                    <a:pt x="418" y="260"/>
                  </a:lnTo>
                  <a:lnTo>
                    <a:pt x="432" y="224"/>
                  </a:lnTo>
                  <a:lnTo>
                    <a:pt x="445" y="183"/>
                  </a:lnTo>
                  <a:lnTo>
                    <a:pt x="458" y="139"/>
                  </a:lnTo>
                  <a:lnTo>
                    <a:pt x="467" y="99"/>
                  </a:lnTo>
                  <a:lnTo>
                    <a:pt x="474" y="64"/>
                  </a:lnTo>
                  <a:lnTo>
                    <a:pt x="480" y="41"/>
                  </a:lnTo>
                  <a:lnTo>
                    <a:pt x="48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auto">
            <a:xfrm>
              <a:off x="1620838" y="4970463"/>
              <a:ext cx="1666875" cy="993775"/>
            </a:xfrm>
            <a:custGeom>
              <a:avLst/>
              <a:gdLst/>
              <a:ahLst/>
              <a:cxnLst>
                <a:cxn ang="0">
                  <a:pos x="641" y="589"/>
                </a:cxn>
                <a:cxn ang="0">
                  <a:pos x="619" y="558"/>
                </a:cxn>
                <a:cxn ang="0">
                  <a:pos x="617" y="543"/>
                </a:cxn>
                <a:cxn ang="0">
                  <a:pos x="526" y="454"/>
                </a:cxn>
                <a:cxn ang="0">
                  <a:pos x="450" y="390"/>
                </a:cxn>
                <a:cxn ang="0">
                  <a:pos x="415" y="365"/>
                </a:cxn>
                <a:cxn ang="0">
                  <a:pos x="412" y="336"/>
                </a:cxn>
                <a:cxn ang="0">
                  <a:pos x="461" y="330"/>
                </a:cxn>
                <a:cxn ang="0">
                  <a:pos x="542" y="376"/>
                </a:cxn>
                <a:cxn ang="0">
                  <a:pos x="560" y="374"/>
                </a:cxn>
                <a:cxn ang="0">
                  <a:pos x="591" y="382"/>
                </a:cxn>
                <a:cxn ang="0">
                  <a:pos x="605" y="364"/>
                </a:cxn>
                <a:cxn ang="0">
                  <a:pos x="594" y="341"/>
                </a:cxn>
                <a:cxn ang="0">
                  <a:pos x="512" y="264"/>
                </a:cxn>
                <a:cxn ang="0">
                  <a:pos x="422" y="130"/>
                </a:cxn>
                <a:cxn ang="0">
                  <a:pos x="398" y="67"/>
                </a:cxn>
                <a:cxn ang="0">
                  <a:pos x="375" y="35"/>
                </a:cxn>
                <a:cxn ang="0">
                  <a:pos x="308" y="19"/>
                </a:cxn>
                <a:cxn ang="0">
                  <a:pos x="251" y="0"/>
                </a:cxn>
                <a:cxn ang="0">
                  <a:pos x="209" y="2"/>
                </a:cxn>
                <a:cxn ang="0">
                  <a:pos x="186" y="26"/>
                </a:cxn>
                <a:cxn ang="0">
                  <a:pos x="98" y="178"/>
                </a:cxn>
                <a:cxn ang="0">
                  <a:pos x="65" y="376"/>
                </a:cxn>
                <a:cxn ang="0">
                  <a:pos x="58" y="390"/>
                </a:cxn>
                <a:cxn ang="0">
                  <a:pos x="0" y="392"/>
                </a:cxn>
                <a:cxn ang="0">
                  <a:pos x="374" y="545"/>
                </a:cxn>
                <a:cxn ang="0">
                  <a:pos x="333" y="573"/>
                </a:cxn>
                <a:cxn ang="0">
                  <a:pos x="280" y="626"/>
                </a:cxn>
                <a:cxn ang="0">
                  <a:pos x="234" y="655"/>
                </a:cxn>
                <a:cxn ang="0">
                  <a:pos x="213" y="663"/>
                </a:cxn>
                <a:cxn ang="0">
                  <a:pos x="225" y="693"/>
                </a:cxn>
                <a:cxn ang="0">
                  <a:pos x="238" y="729"/>
                </a:cxn>
                <a:cxn ang="0">
                  <a:pos x="256" y="758"/>
                </a:cxn>
                <a:cxn ang="0">
                  <a:pos x="285" y="779"/>
                </a:cxn>
                <a:cxn ang="0">
                  <a:pos x="269" y="736"/>
                </a:cxn>
                <a:cxn ang="0">
                  <a:pos x="276" y="698"/>
                </a:cxn>
                <a:cxn ang="0">
                  <a:pos x="332" y="674"/>
                </a:cxn>
                <a:cxn ang="0">
                  <a:pos x="445" y="632"/>
                </a:cxn>
                <a:cxn ang="0">
                  <a:pos x="485" y="592"/>
                </a:cxn>
                <a:cxn ang="0">
                  <a:pos x="504" y="614"/>
                </a:cxn>
                <a:cxn ang="0">
                  <a:pos x="465" y="650"/>
                </a:cxn>
                <a:cxn ang="0">
                  <a:pos x="404" y="700"/>
                </a:cxn>
                <a:cxn ang="0">
                  <a:pos x="384" y="709"/>
                </a:cxn>
                <a:cxn ang="0">
                  <a:pos x="362" y="720"/>
                </a:cxn>
                <a:cxn ang="0">
                  <a:pos x="387" y="756"/>
                </a:cxn>
                <a:cxn ang="0">
                  <a:pos x="413" y="814"/>
                </a:cxn>
                <a:cxn ang="0">
                  <a:pos x="436" y="820"/>
                </a:cxn>
                <a:cxn ang="0">
                  <a:pos x="427" y="761"/>
                </a:cxn>
                <a:cxn ang="0">
                  <a:pos x="439" y="744"/>
                </a:cxn>
                <a:cxn ang="0">
                  <a:pos x="537" y="707"/>
                </a:cxn>
                <a:cxn ang="0">
                  <a:pos x="619" y="670"/>
                </a:cxn>
                <a:cxn ang="0">
                  <a:pos x="2073" y="1249"/>
                </a:cxn>
                <a:cxn ang="0">
                  <a:pos x="2101" y="1227"/>
                </a:cxn>
              </a:cxnLst>
              <a:rect l="0" t="0" r="r" b="b"/>
              <a:pathLst>
                <a:path w="2101" h="1250">
                  <a:moveTo>
                    <a:pt x="2095" y="1208"/>
                  </a:moveTo>
                  <a:lnTo>
                    <a:pt x="641" y="596"/>
                  </a:lnTo>
                  <a:lnTo>
                    <a:pt x="641" y="594"/>
                  </a:lnTo>
                  <a:lnTo>
                    <a:pt x="641" y="592"/>
                  </a:lnTo>
                  <a:lnTo>
                    <a:pt x="641" y="589"/>
                  </a:lnTo>
                  <a:lnTo>
                    <a:pt x="640" y="588"/>
                  </a:lnTo>
                  <a:lnTo>
                    <a:pt x="637" y="583"/>
                  </a:lnTo>
                  <a:lnTo>
                    <a:pt x="633" y="574"/>
                  </a:lnTo>
                  <a:lnTo>
                    <a:pt x="626" y="566"/>
                  </a:lnTo>
                  <a:lnTo>
                    <a:pt x="619" y="558"/>
                  </a:lnTo>
                  <a:lnTo>
                    <a:pt x="620" y="553"/>
                  </a:lnTo>
                  <a:lnTo>
                    <a:pt x="621" y="549"/>
                  </a:lnTo>
                  <a:lnTo>
                    <a:pt x="621" y="548"/>
                  </a:lnTo>
                  <a:lnTo>
                    <a:pt x="621" y="548"/>
                  </a:lnTo>
                  <a:lnTo>
                    <a:pt x="617" y="543"/>
                  </a:lnTo>
                  <a:lnTo>
                    <a:pt x="606" y="532"/>
                  </a:lnTo>
                  <a:lnTo>
                    <a:pt x="589" y="516"/>
                  </a:lnTo>
                  <a:lnTo>
                    <a:pt x="569" y="496"/>
                  </a:lnTo>
                  <a:lnTo>
                    <a:pt x="548" y="474"/>
                  </a:lnTo>
                  <a:lnTo>
                    <a:pt x="526" y="454"/>
                  </a:lnTo>
                  <a:lnTo>
                    <a:pt x="505" y="435"/>
                  </a:lnTo>
                  <a:lnTo>
                    <a:pt x="489" y="421"/>
                  </a:lnTo>
                  <a:lnTo>
                    <a:pt x="475" y="410"/>
                  </a:lnTo>
                  <a:lnTo>
                    <a:pt x="462" y="399"/>
                  </a:lnTo>
                  <a:lnTo>
                    <a:pt x="450" y="390"/>
                  </a:lnTo>
                  <a:lnTo>
                    <a:pt x="438" y="382"/>
                  </a:lnTo>
                  <a:lnTo>
                    <a:pt x="429" y="375"/>
                  </a:lnTo>
                  <a:lnTo>
                    <a:pt x="422" y="369"/>
                  </a:lnTo>
                  <a:lnTo>
                    <a:pt x="416" y="366"/>
                  </a:lnTo>
                  <a:lnTo>
                    <a:pt x="415" y="365"/>
                  </a:lnTo>
                  <a:lnTo>
                    <a:pt x="404" y="354"/>
                  </a:lnTo>
                  <a:lnTo>
                    <a:pt x="402" y="354"/>
                  </a:lnTo>
                  <a:lnTo>
                    <a:pt x="401" y="352"/>
                  </a:lnTo>
                  <a:lnTo>
                    <a:pt x="404" y="348"/>
                  </a:lnTo>
                  <a:lnTo>
                    <a:pt x="412" y="336"/>
                  </a:lnTo>
                  <a:lnTo>
                    <a:pt x="418" y="330"/>
                  </a:lnTo>
                  <a:lnTo>
                    <a:pt x="427" y="326"/>
                  </a:lnTo>
                  <a:lnTo>
                    <a:pt x="435" y="321"/>
                  </a:lnTo>
                  <a:lnTo>
                    <a:pt x="442" y="315"/>
                  </a:lnTo>
                  <a:lnTo>
                    <a:pt x="461" y="330"/>
                  </a:lnTo>
                  <a:lnTo>
                    <a:pt x="481" y="344"/>
                  </a:lnTo>
                  <a:lnTo>
                    <a:pt x="499" y="354"/>
                  </a:lnTo>
                  <a:lnTo>
                    <a:pt x="516" y="364"/>
                  </a:lnTo>
                  <a:lnTo>
                    <a:pt x="530" y="372"/>
                  </a:lnTo>
                  <a:lnTo>
                    <a:pt x="542" y="376"/>
                  </a:lnTo>
                  <a:lnTo>
                    <a:pt x="549" y="380"/>
                  </a:lnTo>
                  <a:lnTo>
                    <a:pt x="551" y="381"/>
                  </a:lnTo>
                  <a:lnTo>
                    <a:pt x="552" y="380"/>
                  </a:lnTo>
                  <a:lnTo>
                    <a:pt x="556" y="378"/>
                  </a:lnTo>
                  <a:lnTo>
                    <a:pt x="560" y="374"/>
                  </a:lnTo>
                  <a:lnTo>
                    <a:pt x="564" y="369"/>
                  </a:lnTo>
                  <a:lnTo>
                    <a:pt x="575" y="375"/>
                  </a:lnTo>
                  <a:lnTo>
                    <a:pt x="583" y="379"/>
                  </a:lnTo>
                  <a:lnTo>
                    <a:pt x="589" y="381"/>
                  </a:lnTo>
                  <a:lnTo>
                    <a:pt x="591" y="382"/>
                  </a:lnTo>
                  <a:lnTo>
                    <a:pt x="593" y="381"/>
                  </a:lnTo>
                  <a:lnTo>
                    <a:pt x="597" y="378"/>
                  </a:lnTo>
                  <a:lnTo>
                    <a:pt x="601" y="374"/>
                  </a:lnTo>
                  <a:lnTo>
                    <a:pt x="604" y="369"/>
                  </a:lnTo>
                  <a:lnTo>
                    <a:pt x="605" y="364"/>
                  </a:lnTo>
                  <a:lnTo>
                    <a:pt x="605" y="357"/>
                  </a:lnTo>
                  <a:lnTo>
                    <a:pt x="604" y="351"/>
                  </a:lnTo>
                  <a:lnTo>
                    <a:pt x="603" y="349"/>
                  </a:lnTo>
                  <a:lnTo>
                    <a:pt x="601" y="346"/>
                  </a:lnTo>
                  <a:lnTo>
                    <a:pt x="594" y="341"/>
                  </a:lnTo>
                  <a:lnTo>
                    <a:pt x="582" y="331"/>
                  </a:lnTo>
                  <a:lnTo>
                    <a:pt x="568" y="319"/>
                  </a:lnTo>
                  <a:lnTo>
                    <a:pt x="551" y="304"/>
                  </a:lnTo>
                  <a:lnTo>
                    <a:pt x="531" y="285"/>
                  </a:lnTo>
                  <a:lnTo>
                    <a:pt x="512" y="264"/>
                  </a:lnTo>
                  <a:lnTo>
                    <a:pt x="490" y="240"/>
                  </a:lnTo>
                  <a:lnTo>
                    <a:pt x="469" y="214"/>
                  </a:lnTo>
                  <a:lnTo>
                    <a:pt x="451" y="186"/>
                  </a:lnTo>
                  <a:lnTo>
                    <a:pt x="435" y="158"/>
                  </a:lnTo>
                  <a:lnTo>
                    <a:pt x="422" y="130"/>
                  </a:lnTo>
                  <a:lnTo>
                    <a:pt x="412" y="106"/>
                  </a:lnTo>
                  <a:lnTo>
                    <a:pt x="404" y="86"/>
                  </a:lnTo>
                  <a:lnTo>
                    <a:pt x="399" y="72"/>
                  </a:lnTo>
                  <a:lnTo>
                    <a:pt x="398" y="68"/>
                  </a:lnTo>
                  <a:lnTo>
                    <a:pt x="398" y="67"/>
                  </a:lnTo>
                  <a:lnTo>
                    <a:pt x="395" y="62"/>
                  </a:lnTo>
                  <a:lnTo>
                    <a:pt x="393" y="56"/>
                  </a:lnTo>
                  <a:lnTo>
                    <a:pt x="389" y="48"/>
                  </a:lnTo>
                  <a:lnTo>
                    <a:pt x="383" y="41"/>
                  </a:lnTo>
                  <a:lnTo>
                    <a:pt x="375" y="35"/>
                  </a:lnTo>
                  <a:lnTo>
                    <a:pt x="364" y="31"/>
                  </a:lnTo>
                  <a:lnTo>
                    <a:pt x="351" y="29"/>
                  </a:lnTo>
                  <a:lnTo>
                    <a:pt x="336" y="27"/>
                  </a:lnTo>
                  <a:lnTo>
                    <a:pt x="322" y="24"/>
                  </a:lnTo>
                  <a:lnTo>
                    <a:pt x="308" y="19"/>
                  </a:lnTo>
                  <a:lnTo>
                    <a:pt x="295" y="15"/>
                  </a:lnTo>
                  <a:lnTo>
                    <a:pt x="283" y="9"/>
                  </a:lnTo>
                  <a:lnTo>
                    <a:pt x="272" y="4"/>
                  </a:lnTo>
                  <a:lnTo>
                    <a:pt x="261" y="1"/>
                  </a:lnTo>
                  <a:lnTo>
                    <a:pt x="251" y="0"/>
                  </a:lnTo>
                  <a:lnTo>
                    <a:pt x="242" y="0"/>
                  </a:lnTo>
                  <a:lnTo>
                    <a:pt x="233" y="0"/>
                  </a:lnTo>
                  <a:lnTo>
                    <a:pt x="224" y="1"/>
                  </a:lnTo>
                  <a:lnTo>
                    <a:pt x="216" y="1"/>
                  </a:lnTo>
                  <a:lnTo>
                    <a:pt x="209" y="2"/>
                  </a:lnTo>
                  <a:lnTo>
                    <a:pt x="204" y="2"/>
                  </a:lnTo>
                  <a:lnTo>
                    <a:pt x="201" y="3"/>
                  </a:lnTo>
                  <a:lnTo>
                    <a:pt x="200" y="3"/>
                  </a:lnTo>
                  <a:lnTo>
                    <a:pt x="196" y="10"/>
                  </a:lnTo>
                  <a:lnTo>
                    <a:pt x="186" y="26"/>
                  </a:lnTo>
                  <a:lnTo>
                    <a:pt x="171" y="52"/>
                  </a:lnTo>
                  <a:lnTo>
                    <a:pt x="153" y="83"/>
                  </a:lnTo>
                  <a:lnTo>
                    <a:pt x="134" y="116"/>
                  </a:lnTo>
                  <a:lnTo>
                    <a:pt x="115" y="148"/>
                  </a:lnTo>
                  <a:lnTo>
                    <a:pt x="98" y="178"/>
                  </a:lnTo>
                  <a:lnTo>
                    <a:pt x="85" y="202"/>
                  </a:lnTo>
                  <a:lnTo>
                    <a:pt x="74" y="252"/>
                  </a:lnTo>
                  <a:lnTo>
                    <a:pt x="72" y="308"/>
                  </a:lnTo>
                  <a:lnTo>
                    <a:pt x="72" y="354"/>
                  </a:lnTo>
                  <a:lnTo>
                    <a:pt x="65" y="376"/>
                  </a:lnTo>
                  <a:lnTo>
                    <a:pt x="55" y="380"/>
                  </a:lnTo>
                  <a:lnTo>
                    <a:pt x="50" y="383"/>
                  </a:lnTo>
                  <a:lnTo>
                    <a:pt x="47" y="384"/>
                  </a:lnTo>
                  <a:lnTo>
                    <a:pt x="46" y="386"/>
                  </a:lnTo>
                  <a:lnTo>
                    <a:pt x="58" y="390"/>
                  </a:lnTo>
                  <a:lnTo>
                    <a:pt x="22" y="378"/>
                  </a:lnTo>
                  <a:lnTo>
                    <a:pt x="13" y="376"/>
                  </a:lnTo>
                  <a:lnTo>
                    <a:pt x="6" y="379"/>
                  </a:lnTo>
                  <a:lnTo>
                    <a:pt x="1" y="384"/>
                  </a:lnTo>
                  <a:lnTo>
                    <a:pt x="0" y="392"/>
                  </a:lnTo>
                  <a:lnTo>
                    <a:pt x="4" y="402"/>
                  </a:lnTo>
                  <a:lnTo>
                    <a:pt x="9" y="411"/>
                  </a:lnTo>
                  <a:lnTo>
                    <a:pt x="17" y="418"/>
                  </a:lnTo>
                  <a:lnTo>
                    <a:pt x="27" y="422"/>
                  </a:lnTo>
                  <a:lnTo>
                    <a:pt x="374" y="545"/>
                  </a:lnTo>
                  <a:lnTo>
                    <a:pt x="367" y="549"/>
                  </a:lnTo>
                  <a:lnTo>
                    <a:pt x="359" y="554"/>
                  </a:lnTo>
                  <a:lnTo>
                    <a:pt x="351" y="559"/>
                  </a:lnTo>
                  <a:lnTo>
                    <a:pt x="341" y="565"/>
                  </a:lnTo>
                  <a:lnTo>
                    <a:pt x="333" y="573"/>
                  </a:lnTo>
                  <a:lnTo>
                    <a:pt x="324" y="581"/>
                  </a:lnTo>
                  <a:lnTo>
                    <a:pt x="315" y="589"/>
                  </a:lnTo>
                  <a:lnTo>
                    <a:pt x="306" y="600"/>
                  </a:lnTo>
                  <a:lnTo>
                    <a:pt x="293" y="615"/>
                  </a:lnTo>
                  <a:lnTo>
                    <a:pt x="280" y="626"/>
                  </a:lnTo>
                  <a:lnTo>
                    <a:pt x="268" y="637"/>
                  </a:lnTo>
                  <a:lnTo>
                    <a:pt x="256" y="644"/>
                  </a:lnTo>
                  <a:lnTo>
                    <a:pt x="247" y="649"/>
                  </a:lnTo>
                  <a:lnTo>
                    <a:pt x="240" y="654"/>
                  </a:lnTo>
                  <a:lnTo>
                    <a:pt x="234" y="655"/>
                  </a:lnTo>
                  <a:lnTo>
                    <a:pt x="233" y="656"/>
                  </a:lnTo>
                  <a:lnTo>
                    <a:pt x="231" y="656"/>
                  </a:lnTo>
                  <a:lnTo>
                    <a:pt x="226" y="657"/>
                  </a:lnTo>
                  <a:lnTo>
                    <a:pt x="220" y="660"/>
                  </a:lnTo>
                  <a:lnTo>
                    <a:pt x="213" y="663"/>
                  </a:lnTo>
                  <a:lnTo>
                    <a:pt x="209" y="665"/>
                  </a:lnTo>
                  <a:lnTo>
                    <a:pt x="205" y="668"/>
                  </a:lnTo>
                  <a:lnTo>
                    <a:pt x="204" y="669"/>
                  </a:lnTo>
                  <a:lnTo>
                    <a:pt x="204" y="669"/>
                  </a:lnTo>
                  <a:lnTo>
                    <a:pt x="225" y="693"/>
                  </a:lnTo>
                  <a:lnTo>
                    <a:pt x="232" y="692"/>
                  </a:lnTo>
                  <a:lnTo>
                    <a:pt x="232" y="697"/>
                  </a:lnTo>
                  <a:lnTo>
                    <a:pt x="233" y="706"/>
                  </a:lnTo>
                  <a:lnTo>
                    <a:pt x="234" y="718"/>
                  </a:lnTo>
                  <a:lnTo>
                    <a:pt x="238" y="729"/>
                  </a:lnTo>
                  <a:lnTo>
                    <a:pt x="240" y="733"/>
                  </a:lnTo>
                  <a:lnTo>
                    <a:pt x="243" y="739"/>
                  </a:lnTo>
                  <a:lnTo>
                    <a:pt x="247" y="746"/>
                  </a:lnTo>
                  <a:lnTo>
                    <a:pt x="251" y="752"/>
                  </a:lnTo>
                  <a:lnTo>
                    <a:pt x="256" y="758"/>
                  </a:lnTo>
                  <a:lnTo>
                    <a:pt x="261" y="763"/>
                  </a:lnTo>
                  <a:lnTo>
                    <a:pt x="266" y="769"/>
                  </a:lnTo>
                  <a:lnTo>
                    <a:pt x="272" y="774"/>
                  </a:lnTo>
                  <a:lnTo>
                    <a:pt x="280" y="779"/>
                  </a:lnTo>
                  <a:lnTo>
                    <a:pt x="285" y="779"/>
                  </a:lnTo>
                  <a:lnTo>
                    <a:pt x="286" y="776"/>
                  </a:lnTo>
                  <a:lnTo>
                    <a:pt x="285" y="770"/>
                  </a:lnTo>
                  <a:lnTo>
                    <a:pt x="280" y="761"/>
                  </a:lnTo>
                  <a:lnTo>
                    <a:pt x="274" y="750"/>
                  </a:lnTo>
                  <a:lnTo>
                    <a:pt x="269" y="736"/>
                  </a:lnTo>
                  <a:lnTo>
                    <a:pt x="269" y="722"/>
                  </a:lnTo>
                  <a:lnTo>
                    <a:pt x="272" y="710"/>
                  </a:lnTo>
                  <a:lnTo>
                    <a:pt x="274" y="703"/>
                  </a:lnTo>
                  <a:lnTo>
                    <a:pt x="276" y="699"/>
                  </a:lnTo>
                  <a:lnTo>
                    <a:pt x="276" y="698"/>
                  </a:lnTo>
                  <a:lnTo>
                    <a:pt x="278" y="697"/>
                  </a:lnTo>
                  <a:lnTo>
                    <a:pt x="285" y="693"/>
                  </a:lnTo>
                  <a:lnTo>
                    <a:pt x="296" y="688"/>
                  </a:lnTo>
                  <a:lnTo>
                    <a:pt x="312" y="682"/>
                  </a:lnTo>
                  <a:lnTo>
                    <a:pt x="332" y="674"/>
                  </a:lnTo>
                  <a:lnTo>
                    <a:pt x="355" y="665"/>
                  </a:lnTo>
                  <a:lnTo>
                    <a:pt x="382" y="656"/>
                  </a:lnTo>
                  <a:lnTo>
                    <a:pt x="412" y="646"/>
                  </a:lnTo>
                  <a:lnTo>
                    <a:pt x="430" y="639"/>
                  </a:lnTo>
                  <a:lnTo>
                    <a:pt x="445" y="632"/>
                  </a:lnTo>
                  <a:lnTo>
                    <a:pt x="458" y="624"/>
                  </a:lnTo>
                  <a:lnTo>
                    <a:pt x="468" y="616"/>
                  </a:lnTo>
                  <a:lnTo>
                    <a:pt x="475" y="608"/>
                  </a:lnTo>
                  <a:lnTo>
                    <a:pt x="481" y="600"/>
                  </a:lnTo>
                  <a:lnTo>
                    <a:pt x="485" y="592"/>
                  </a:lnTo>
                  <a:lnTo>
                    <a:pt x="489" y="585"/>
                  </a:lnTo>
                  <a:lnTo>
                    <a:pt x="526" y="599"/>
                  </a:lnTo>
                  <a:lnTo>
                    <a:pt x="519" y="603"/>
                  </a:lnTo>
                  <a:lnTo>
                    <a:pt x="512" y="608"/>
                  </a:lnTo>
                  <a:lnTo>
                    <a:pt x="504" y="614"/>
                  </a:lnTo>
                  <a:lnTo>
                    <a:pt x="497" y="621"/>
                  </a:lnTo>
                  <a:lnTo>
                    <a:pt x="489" y="627"/>
                  </a:lnTo>
                  <a:lnTo>
                    <a:pt x="481" y="634"/>
                  </a:lnTo>
                  <a:lnTo>
                    <a:pt x="473" y="642"/>
                  </a:lnTo>
                  <a:lnTo>
                    <a:pt x="465" y="650"/>
                  </a:lnTo>
                  <a:lnTo>
                    <a:pt x="451" y="665"/>
                  </a:lnTo>
                  <a:lnTo>
                    <a:pt x="437" y="677"/>
                  </a:lnTo>
                  <a:lnTo>
                    <a:pt x="424" y="687"/>
                  </a:lnTo>
                  <a:lnTo>
                    <a:pt x="414" y="694"/>
                  </a:lnTo>
                  <a:lnTo>
                    <a:pt x="404" y="700"/>
                  </a:lnTo>
                  <a:lnTo>
                    <a:pt x="397" y="705"/>
                  </a:lnTo>
                  <a:lnTo>
                    <a:pt x="391" y="706"/>
                  </a:lnTo>
                  <a:lnTo>
                    <a:pt x="390" y="707"/>
                  </a:lnTo>
                  <a:lnTo>
                    <a:pt x="387" y="708"/>
                  </a:lnTo>
                  <a:lnTo>
                    <a:pt x="384" y="709"/>
                  </a:lnTo>
                  <a:lnTo>
                    <a:pt x="377" y="712"/>
                  </a:lnTo>
                  <a:lnTo>
                    <a:pt x="370" y="714"/>
                  </a:lnTo>
                  <a:lnTo>
                    <a:pt x="365" y="716"/>
                  </a:lnTo>
                  <a:lnTo>
                    <a:pt x="363" y="718"/>
                  </a:lnTo>
                  <a:lnTo>
                    <a:pt x="362" y="720"/>
                  </a:lnTo>
                  <a:lnTo>
                    <a:pt x="362" y="720"/>
                  </a:lnTo>
                  <a:lnTo>
                    <a:pt x="380" y="744"/>
                  </a:lnTo>
                  <a:lnTo>
                    <a:pt x="387" y="743"/>
                  </a:lnTo>
                  <a:lnTo>
                    <a:pt x="387" y="747"/>
                  </a:lnTo>
                  <a:lnTo>
                    <a:pt x="387" y="756"/>
                  </a:lnTo>
                  <a:lnTo>
                    <a:pt x="389" y="769"/>
                  </a:lnTo>
                  <a:lnTo>
                    <a:pt x="392" y="779"/>
                  </a:lnTo>
                  <a:lnTo>
                    <a:pt x="398" y="790"/>
                  </a:lnTo>
                  <a:lnTo>
                    <a:pt x="405" y="801"/>
                  </a:lnTo>
                  <a:lnTo>
                    <a:pt x="413" y="814"/>
                  </a:lnTo>
                  <a:lnTo>
                    <a:pt x="423" y="824"/>
                  </a:lnTo>
                  <a:lnTo>
                    <a:pt x="431" y="830"/>
                  </a:lnTo>
                  <a:lnTo>
                    <a:pt x="436" y="830"/>
                  </a:lnTo>
                  <a:lnTo>
                    <a:pt x="437" y="826"/>
                  </a:lnTo>
                  <a:lnTo>
                    <a:pt x="436" y="820"/>
                  </a:lnTo>
                  <a:lnTo>
                    <a:pt x="432" y="812"/>
                  </a:lnTo>
                  <a:lnTo>
                    <a:pt x="427" y="799"/>
                  </a:lnTo>
                  <a:lnTo>
                    <a:pt x="422" y="786"/>
                  </a:lnTo>
                  <a:lnTo>
                    <a:pt x="423" y="773"/>
                  </a:lnTo>
                  <a:lnTo>
                    <a:pt x="427" y="761"/>
                  </a:lnTo>
                  <a:lnTo>
                    <a:pt x="429" y="754"/>
                  </a:lnTo>
                  <a:lnTo>
                    <a:pt x="430" y="750"/>
                  </a:lnTo>
                  <a:lnTo>
                    <a:pt x="430" y="748"/>
                  </a:lnTo>
                  <a:lnTo>
                    <a:pt x="432" y="747"/>
                  </a:lnTo>
                  <a:lnTo>
                    <a:pt x="439" y="744"/>
                  </a:lnTo>
                  <a:lnTo>
                    <a:pt x="452" y="739"/>
                  </a:lnTo>
                  <a:lnTo>
                    <a:pt x="467" y="732"/>
                  </a:lnTo>
                  <a:lnTo>
                    <a:pt x="486" y="724"/>
                  </a:lnTo>
                  <a:lnTo>
                    <a:pt x="511" y="716"/>
                  </a:lnTo>
                  <a:lnTo>
                    <a:pt x="537" y="707"/>
                  </a:lnTo>
                  <a:lnTo>
                    <a:pt x="566" y="697"/>
                  </a:lnTo>
                  <a:lnTo>
                    <a:pt x="582" y="691"/>
                  </a:lnTo>
                  <a:lnTo>
                    <a:pt x="597" y="685"/>
                  </a:lnTo>
                  <a:lnTo>
                    <a:pt x="609" y="677"/>
                  </a:lnTo>
                  <a:lnTo>
                    <a:pt x="619" y="670"/>
                  </a:lnTo>
                  <a:lnTo>
                    <a:pt x="627" y="663"/>
                  </a:lnTo>
                  <a:lnTo>
                    <a:pt x="634" y="655"/>
                  </a:lnTo>
                  <a:lnTo>
                    <a:pt x="639" y="648"/>
                  </a:lnTo>
                  <a:lnTo>
                    <a:pt x="642" y="641"/>
                  </a:lnTo>
                  <a:lnTo>
                    <a:pt x="2073" y="1249"/>
                  </a:lnTo>
                  <a:lnTo>
                    <a:pt x="2080" y="1250"/>
                  </a:lnTo>
                  <a:lnTo>
                    <a:pt x="2086" y="1248"/>
                  </a:lnTo>
                  <a:lnTo>
                    <a:pt x="2093" y="1244"/>
                  </a:lnTo>
                  <a:lnTo>
                    <a:pt x="2098" y="1236"/>
                  </a:lnTo>
                  <a:lnTo>
                    <a:pt x="2101" y="1227"/>
                  </a:lnTo>
                  <a:lnTo>
                    <a:pt x="2101" y="1219"/>
                  </a:lnTo>
                  <a:lnTo>
                    <a:pt x="2100" y="1212"/>
                  </a:lnTo>
                  <a:lnTo>
                    <a:pt x="2095" y="12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auto">
            <a:xfrm>
              <a:off x="2066925" y="5259388"/>
              <a:ext cx="128588" cy="225425"/>
            </a:xfrm>
            <a:custGeom>
              <a:avLst/>
              <a:gdLst/>
              <a:ahLst/>
              <a:cxnLst>
                <a:cxn ang="0">
                  <a:pos x="112" y="40"/>
                </a:cxn>
                <a:cxn ang="0">
                  <a:pos x="108" y="36"/>
                </a:cxn>
                <a:cxn ang="0">
                  <a:pos x="101" y="23"/>
                </a:cxn>
                <a:cxn ang="0">
                  <a:pos x="99" y="16"/>
                </a:cxn>
                <a:cxn ang="0">
                  <a:pos x="88" y="11"/>
                </a:cxn>
                <a:cxn ang="0">
                  <a:pos x="80" y="8"/>
                </a:cxn>
                <a:cxn ang="0">
                  <a:pos x="61" y="8"/>
                </a:cxn>
                <a:cxn ang="0">
                  <a:pos x="51" y="1"/>
                </a:cxn>
                <a:cxn ang="0">
                  <a:pos x="49" y="9"/>
                </a:cxn>
                <a:cxn ang="0">
                  <a:pos x="43" y="18"/>
                </a:cxn>
                <a:cxn ang="0">
                  <a:pos x="40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9"/>
                </a:cxn>
                <a:cxn ang="0">
                  <a:pos x="28" y="29"/>
                </a:cxn>
                <a:cxn ang="0">
                  <a:pos x="27" y="28"/>
                </a:cxn>
                <a:cxn ang="0">
                  <a:pos x="16" y="23"/>
                </a:cxn>
                <a:cxn ang="0">
                  <a:pos x="11" y="20"/>
                </a:cxn>
                <a:cxn ang="0">
                  <a:pos x="13" y="39"/>
                </a:cxn>
                <a:cxn ang="0">
                  <a:pos x="1" y="59"/>
                </a:cxn>
                <a:cxn ang="0">
                  <a:pos x="2" y="89"/>
                </a:cxn>
                <a:cxn ang="0">
                  <a:pos x="72" y="249"/>
                </a:cxn>
                <a:cxn ang="0">
                  <a:pos x="71" y="244"/>
                </a:cxn>
                <a:cxn ang="0">
                  <a:pos x="69" y="239"/>
                </a:cxn>
                <a:cxn ang="0">
                  <a:pos x="31" y="99"/>
                </a:cxn>
                <a:cxn ang="0">
                  <a:pos x="30" y="88"/>
                </a:cxn>
                <a:cxn ang="0">
                  <a:pos x="39" y="81"/>
                </a:cxn>
                <a:cxn ang="0">
                  <a:pos x="47" y="76"/>
                </a:cxn>
                <a:cxn ang="0">
                  <a:pos x="54" y="66"/>
                </a:cxn>
                <a:cxn ang="0">
                  <a:pos x="68" y="72"/>
                </a:cxn>
                <a:cxn ang="0">
                  <a:pos x="85" y="78"/>
                </a:cxn>
                <a:cxn ang="0">
                  <a:pos x="93" y="92"/>
                </a:cxn>
                <a:cxn ang="0">
                  <a:pos x="98" y="107"/>
                </a:cxn>
                <a:cxn ang="0">
                  <a:pos x="133" y="249"/>
                </a:cxn>
                <a:cxn ang="0">
                  <a:pos x="133" y="267"/>
                </a:cxn>
                <a:cxn ang="0">
                  <a:pos x="160" y="284"/>
                </a:cxn>
                <a:cxn ang="0">
                  <a:pos x="162" y="270"/>
                </a:cxn>
                <a:cxn ang="0">
                  <a:pos x="160" y="255"/>
                </a:cxn>
                <a:cxn ang="0">
                  <a:pos x="118" y="87"/>
                </a:cxn>
                <a:cxn ang="0">
                  <a:pos x="112" y="74"/>
                </a:cxn>
                <a:cxn ang="0">
                  <a:pos x="114" y="63"/>
                </a:cxn>
                <a:cxn ang="0">
                  <a:pos x="118" y="50"/>
                </a:cxn>
              </a:cxnLst>
              <a:rect l="0" t="0" r="r" b="b"/>
              <a:pathLst>
                <a:path w="162" h="284">
                  <a:moveTo>
                    <a:pt x="117" y="46"/>
                  </a:moveTo>
                  <a:lnTo>
                    <a:pt x="112" y="40"/>
                  </a:lnTo>
                  <a:lnTo>
                    <a:pt x="110" y="38"/>
                  </a:lnTo>
                  <a:lnTo>
                    <a:pt x="108" y="36"/>
                  </a:lnTo>
                  <a:lnTo>
                    <a:pt x="104" y="31"/>
                  </a:lnTo>
                  <a:lnTo>
                    <a:pt x="101" y="23"/>
                  </a:lnTo>
                  <a:lnTo>
                    <a:pt x="100" y="18"/>
                  </a:lnTo>
                  <a:lnTo>
                    <a:pt x="99" y="16"/>
                  </a:lnTo>
                  <a:lnTo>
                    <a:pt x="94" y="13"/>
                  </a:lnTo>
                  <a:lnTo>
                    <a:pt x="88" y="11"/>
                  </a:lnTo>
                  <a:lnTo>
                    <a:pt x="84" y="9"/>
                  </a:lnTo>
                  <a:lnTo>
                    <a:pt x="80" y="8"/>
                  </a:lnTo>
                  <a:lnTo>
                    <a:pt x="79" y="6"/>
                  </a:lnTo>
                  <a:lnTo>
                    <a:pt x="61" y="8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50" y="4"/>
                  </a:lnTo>
                  <a:lnTo>
                    <a:pt x="49" y="9"/>
                  </a:lnTo>
                  <a:lnTo>
                    <a:pt x="47" y="15"/>
                  </a:lnTo>
                  <a:lnTo>
                    <a:pt x="43" y="18"/>
                  </a:lnTo>
                  <a:lnTo>
                    <a:pt x="41" y="21"/>
                  </a:lnTo>
                  <a:lnTo>
                    <a:pt x="40" y="23"/>
                  </a:lnTo>
                  <a:lnTo>
                    <a:pt x="39" y="24"/>
                  </a:lnTo>
                  <a:lnTo>
                    <a:pt x="41" y="27"/>
                  </a:lnTo>
                  <a:lnTo>
                    <a:pt x="39" y="28"/>
                  </a:lnTo>
                  <a:lnTo>
                    <a:pt x="35" y="28"/>
                  </a:lnTo>
                  <a:lnTo>
                    <a:pt x="32" y="28"/>
                  </a:lnTo>
                  <a:lnTo>
                    <a:pt x="30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7" y="28"/>
                  </a:lnTo>
                  <a:lnTo>
                    <a:pt x="20" y="26"/>
                  </a:lnTo>
                  <a:lnTo>
                    <a:pt x="16" y="23"/>
                  </a:lnTo>
                  <a:lnTo>
                    <a:pt x="12" y="21"/>
                  </a:lnTo>
                  <a:lnTo>
                    <a:pt x="11" y="20"/>
                  </a:lnTo>
                  <a:lnTo>
                    <a:pt x="1" y="26"/>
                  </a:lnTo>
                  <a:lnTo>
                    <a:pt x="13" y="39"/>
                  </a:lnTo>
                  <a:lnTo>
                    <a:pt x="5" y="48"/>
                  </a:lnTo>
                  <a:lnTo>
                    <a:pt x="1" y="59"/>
                  </a:lnTo>
                  <a:lnTo>
                    <a:pt x="0" y="73"/>
                  </a:lnTo>
                  <a:lnTo>
                    <a:pt x="2" y="89"/>
                  </a:lnTo>
                  <a:lnTo>
                    <a:pt x="43" y="239"/>
                  </a:lnTo>
                  <a:lnTo>
                    <a:pt x="72" y="249"/>
                  </a:lnTo>
                  <a:lnTo>
                    <a:pt x="71" y="247"/>
                  </a:lnTo>
                  <a:lnTo>
                    <a:pt x="71" y="244"/>
                  </a:lnTo>
                  <a:lnTo>
                    <a:pt x="70" y="241"/>
                  </a:lnTo>
                  <a:lnTo>
                    <a:pt x="69" y="239"/>
                  </a:lnTo>
                  <a:lnTo>
                    <a:pt x="32" y="104"/>
                  </a:lnTo>
                  <a:lnTo>
                    <a:pt x="31" y="99"/>
                  </a:lnTo>
                  <a:lnTo>
                    <a:pt x="30" y="93"/>
                  </a:lnTo>
                  <a:lnTo>
                    <a:pt x="30" y="88"/>
                  </a:lnTo>
                  <a:lnTo>
                    <a:pt x="30" y="82"/>
                  </a:lnTo>
                  <a:lnTo>
                    <a:pt x="39" y="81"/>
                  </a:lnTo>
                  <a:lnTo>
                    <a:pt x="44" y="79"/>
                  </a:lnTo>
                  <a:lnTo>
                    <a:pt x="47" y="76"/>
                  </a:lnTo>
                  <a:lnTo>
                    <a:pt x="48" y="74"/>
                  </a:lnTo>
                  <a:lnTo>
                    <a:pt x="54" y="66"/>
                  </a:lnTo>
                  <a:lnTo>
                    <a:pt x="59" y="69"/>
                  </a:lnTo>
                  <a:lnTo>
                    <a:pt x="68" y="72"/>
                  </a:lnTo>
                  <a:lnTo>
                    <a:pt x="77" y="76"/>
                  </a:lnTo>
                  <a:lnTo>
                    <a:pt x="85" y="78"/>
                  </a:lnTo>
                  <a:lnTo>
                    <a:pt x="89" y="85"/>
                  </a:lnTo>
                  <a:lnTo>
                    <a:pt x="93" y="92"/>
                  </a:lnTo>
                  <a:lnTo>
                    <a:pt x="95" y="99"/>
                  </a:lnTo>
                  <a:lnTo>
                    <a:pt x="98" y="107"/>
                  </a:lnTo>
                  <a:lnTo>
                    <a:pt x="131" y="240"/>
                  </a:lnTo>
                  <a:lnTo>
                    <a:pt x="133" y="249"/>
                  </a:lnTo>
                  <a:lnTo>
                    <a:pt x="133" y="259"/>
                  </a:lnTo>
                  <a:lnTo>
                    <a:pt x="133" y="267"/>
                  </a:lnTo>
                  <a:lnTo>
                    <a:pt x="132" y="274"/>
                  </a:lnTo>
                  <a:lnTo>
                    <a:pt x="160" y="284"/>
                  </a:lnTo>
                  <a:lnTo>
                    <a:pt x="161" y="277"/>
                  </a:lnTo>
                  <a:lnTo>
                    <a:pt x="162" y="270"/>
                  </a:lnTo>
                  <a:lnTo>
                    <a:pt x="161" y="263"/>
                  </a:lnTo>
                  <a:lnTo>
                    <a:pt x="160" y="255"/>
                  </a:lnTo>
                  <a:lnTo>
                    <a:pt x="119" y="93"/>
                  </a:lnTo>
                  <a:lnTo>
                    <a:pt x="118" y="87"/>
                  </a:lnTo>
                  <a:lnTo>
                    <a:pt x="116" y="80"/>
                  </a:lnTo>
                  <a:lnTo>
                    <a:pt x="112" y="74"/>
                  </a:lnTo>
                  <a:lnTo>
                    <a:pt x="109" y="69"/>
                  </a:lnTo>
                  <a:lnTo>
                    <a:pt x="114" y="63"/>
                  </a:lnTo>
                  <a:lnTo>
                    <a:pt x="117" y="56"/>
                  </a:lnTo>
                  <a:lnTo>
                    <a:pt x="118" y="50"/>
                  </a:lnTo>
                  <a:lnTo>
                    <a:pt x="11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1644650" y="4762501"/>
              <a:ext cx="269875" cy="214313"/>
            </a:xfrm>
            <a:custGeom>
              <a:avLst/>
              <a:gdLst/>
              <a:ahLst/>
              <a:cxnLst>
                <a:cxn ang="0">
                  <a:pos x="264" y="39"/>
                </a:cxn>
                <a:cxn ang="0">
                  <a:pos x="265" y="32"/>
                </a:cxn>
                <a:cxn ang="0">
                  <a:pos x="255" y="29"/>
                </a:cxn>
                <a:cxn ang="0">
                  <a:pos x="263" y="21"/>
                </a:cxn>
                <a:cxn ang="0">
                  <a:pos x="254" y="12"/>
                </a:cxn>
                <a:cxn ang="0">
                  <a:pos x="241" y="13"/>
                </a:cxn>
                <a:cxn ang="0">
                  <a:pos x="218" y="12"/>
                </a:cxn>
                <a:cxn ang="0">
                  <a:pos x="196" y="8"/>
                </a:cxn>
                <a:cxn ang="0">
                  <a:pos x="173" y="4"/>
                </a:cxn>
                <a:cxn ang="0">
                  <a:pos x="141" y="0"/>
                </a:cxn>
                <a:cxn ang="0">
                  <a:pos x="112" y="12"/>
                </a:cxn>
                <a:cxn ang="0">
                  <a:pos x="102" y="55"/>
                </a:cxn>
                <a:cxn ang="0">
                  <a:pos x="97" y="103"/>
                </a:cxn>
                <a:cxn ang="0">
                  <a:pos x="69" y="116"/>
                </a:cxn>
                <a:cxn ang="0">
                  <a:pos x="38" y="111"/>
                </a:cxn>
                <a:cxn ang="0">
                  <a:pos x="19" y="114"/>
                </a:cxn>
                <a:cxn ang="0">
                  <a:pos x="19" y="137"/>
                </a:cxn>
                <a:cxn ang="0">
                  <a:pos x="38" y="169"/>
                </a:cxn>
                <a:cxn ang="0">
                  <a:pos x="37" y="192"/>
                </a:cxn>
                <a:cxn ang="0">
                  <a:pos x="19" y="197"/>
                </a:cxn>
                <a:cxn ang="0">
                  <a:pos x="6" y="196"/>
                </a:cxn>
                <a:cxn ang="0">
                  <a:pos x="7" y="198"/>
                </a:cxn>
                <a:cxn ang="0">
                  <a:pos x="39" y="215"/>
                </a:cxn>
                <a:cxn ang="0">
                  <a:pos x="71" y="220"/>
                </a:cxn>
                <a:cxn ang="0">
                  <a:pos x="77" y="188"/>
                </a:cxn>
                <a:cxn ang="0">
                  <a:pos x="89" y="167"/>
                </a:cxn>
                <a:cxn ang="0">
                  <a:pos x="111" y="168"/>
                </a:cxn>
                <a:cxn ang="0">
                  <a:pos x="127" y="174"/>
                </a:cxn>
                <a:cxn ang="0">
                  <a:pos x="121" y="182"/>
                </a:cxn>
                <a:cxn ang="0">
                  <a:pos x="120" y="242"/>
                </a:cxn>
                <a:cxn ang="0">
                  <a:pos x="105" y="271"/>
                </a:cxn>
                <a:cxn ang="0">
                  <a:pos x="121" y="265"/>
                </a:cxn>
                <a:cxn ang="0">
                  <a:pos x="149" y="251"/>
                </a:cxn>
                <a:cxn ang="0">
                  <a:pos x="159" y="236"/>
                </a:cxn>
                <a:cxn ang="0">
                  <a:pos x="175" y="222"/>
                </a:cxn>
                <a:cxn ang="0">
                  <a:pos x="198" y="217"/>
                </a:cxn>
                <a:cxn ang="0">
                  <a:pos x="218" y="225"/>
                </a:cxn>
                <a:cxn ang="0">
                  <a:pos x="235" y="237"/>
                </a:cxn>
                <a:cxn ang="0">
                  <a:pos x="248" y="249"/>
                </a:cxn>
                <a:cxn ang="0">
                  <a:pos x="255" y="257"/>
                </a:cxn>
                <a:cxn ang="0">
                  <a:pos x="277" y="238"/>
                </a:cxn>
                <a:cxn ang="0">
                  <a:pos x="293" y="235"/>
                </a:cxn>
                <a:cxn ang="0">
                  <a:pos x="307" y="190"/>
                </a:cxn>
                <a:cxn ang="0">
                  <a:pos x="340" y="149"/>
                </a:cxn>
              </a:cxnLst>
              <a:rect l="0" t="0" r="r" b="b"/>
              <a:pathLst>
                <a:path w="340" h="271">
                  <a:moveTo>
                    <a:pt x="261" y="40"/>
                  </a:moveTo>
                  <a:lnTo>
                    <a:pt x="262" y="40"/>
                  </a:lnTo>
                  <a:lnTo>
                    <a:pt x="264" y="39"/>
                  </a:lnTo>
                  <a:lnTo>
                    <a:pt x="266" y="37"/>
                  </a:lnTo>
                  <a:lnTo>
                    <a:pt x="268" y="35"/>
                  </a:lnTo>
                  <a:lnTo>
                    <a:pt x="265" y="32"/>
                  </a:lnTo>
                  <a:lnTo>
                    <a:pt x="261" y="30"/>
                  </a:lnTo>
                  <a:lnTo>
                    <a:pt x="257" y="29"/>
                  </a:lnTo>
                  <a:lnTo>
                    <a:pt x="255" y="29"/>
                  </a:lnTo>
                  <a:lnTo>
                    <a:pt x="257" y="28"/>
                  </a:lnTo>
                  <a:lnTo>
                    <a:pt x="261" y="25"/>
                  </a:lnTo>
                  <a:lnTo>
                    <a:pt x="263" y="21"/>
                  </a:lnTo>
                  <a:lnTo>
                    <a:pt x="260" y="15"/>
                  </a:lnTo>
                  <a:lnTo>
                    <a:pt x="256" y="13"/>
                  </a:lnTo>
                  <a:lnTo>
                    <a:pt x="254" y="12"/>
                  </a:lnTo>
                  <a:lnTo>
                    <a:pt x="250" y="12"/>
                  </a:lnTo>
                  <a:lnTo>
                    <a:pt x="246" y="12"/>
                  </a:lnTo>
                  <a:lnTo>
                    <a:pt x="241" y="13"/>
                  </a:lnTo>
                  <a:lnTo>
                    <a:pt x="235" y="13"/>
                  </a:lnTo>
                  <a:lnTo>
                    <a:pt x="227" y="13"/>
                  </a:lnTo>
                  <a:lnTo>
                    <a:pt x="218" y="12"/>
                  </a:lnTo>
                  <a:lnTo>
                    <a:pt x="211" y="10"/>
                  </a:lnTo>
                  <a:lnTo>
                    <a:pt x="203" y="9"/>
                  </a:lnTo>
                  <a:lnTo>
                    <a:pt x="196" y="8"/>
                  </a:lnTo>
                  <a:lnTo>
                    <a:pt x="188" y="8"/>
                  </a:lnTo>
                  <a:lnTo>
                    <a:pt x="181" y="6"/>
                  </a:lnTo>
                  <a:lnTo>
                    <a:pt x="173" y="4"/>
                  </a:lnTo>
                  <a:lnTo>
                    <a:pt x="163" y="1"/>
                  </a:lnTo>
                  <a:lnTo>
                    <a:pt x="152" y="0"/>
                  </a:lnTo>
                  <a:lnTo>
                    <a:pt x="141" y="0"/>
                  </a:lnTo>
                  <a:lnTo>
                    <a:pt x="129" y="1"/>
                  </a:lnTo>
                  <a:lnTo>
                    <a:pt x="120" y="6"/>
                  </a:lnTo>
                  <a:lnTo>
                    <a:pt x="112" y="12"/>
                  </a:lnTo>
                  <a:lnTo>
                    <a:pt x="106" y="23"/>
                  </a:lnTo>
                  <a:lnTo>
                    <a:pt x="103" y="38"/>
                  </a:lnTo>
                  <a:lnTo>
                    <a:pt x="102" y="55"/>
                  </a:lnTo>
                  <a:lnTo>
                    <a:pt x="102" y="73"/>
                  </a:lnTo>
                  <a:lnTo>
                    <a:pt x="101" y="90"/>
                  </a:lnTo>
                  <a:lnTo>
                    <a:pt x="97" y="103"/>
                  </a:lnTo>
                  <a:lnTo>
                    <a:pt x="91" y="113"/>
                  </a:lnTo>
                  <a:lnTo>
                    <a:pt x="81" y="116"/>
                  </a:lnTo>
                  <a:lnTo>
                    <a:pt x="69" y="116"/>
                  </a:lnTo>
                  <a:lnTo>
                    <a:pt x="58" y="114"/>
                  </a:lnTo>
                  <a:lnTo>
                    <a:pt x="48" y="113"/>
                  </a:lnTo>
                  <a:lnTo>
                    <a:pt x="38" y="111"/>
                  </a:lnTo>
                  <a:lnTo>
                    <a:pt x="30" y="109"/>
                  </a:lnTo>
                  <a:lnTo>
                    <a:pt x="24" y="111"/>
                  </a:lnTo>
                  <a:lnTo>
                    <a:pt x="19" y="114"/>
                  </a:lnTo>
                  <a:lnTo>
                    <a:pt x="15" y="120"/>
                  </a:lnTo>
                  <a:lnTo>
                    <a:pt x="14" y="128"/>
                  </a:lnTo>
                  <a:lnTo>
                    <a:pt x="19" y="137"/>
                  </a:lnTo>
                  <a:lnTo>
                    <a:pt x="24" y="149"/>
                  </a:lnTo>
                  <a:lnTo>
                    <a:pt x="31" y="159"/>
                  </a:lnTo>
                  <a:lnTo>
                    <a:pt x="38" y="169"/>
                  </a:lnTo>
                  <a:lnTo>
                    <a:pt x="43" y="179"/>
                  </a:lnTo>
                  <a:lnTo>
                    <a:pt x="43" y="187"/>
                  </a:lnTo>
                  <a:lnTo>
                    <a:pt x="37" y="192"/>
                  </a:lnTo>
                  <a:lnTo>
                    <a:pt x="30" y="195"/>
                  </a:lnTo>
                  <a:lnTo>
                    <a:pt x="24" y="197"/>
                  </a:lnTo>
                  <a:lnTo>
                    <a:pt x="19" y="197"/>
                  </a:lnTo>
                  <a:lnTo>
                    <a:pt x="14" y="197"/>
                  </a:lnTo>
                  <a:lnTo>
                    <a:pt x="9" y="197"/>
                  </a:lnTo>
                  <a:lnTo>
                    <a:pt x="6" y="196"/>
                  </a:lnTo>
                  <a:lnTo>
                    <a:pt x="3" y="195"/>
                  </a:lnTo>
                  <a:lnTo>
                    <a:pt x="0" y="194"/>
                  </a:lnTo>
                  <a:lnTo>
                    <a:pt x="7" y="198"/>
                  </a:lnTo>
                  <a:lnTo>
                    <a:pt x="16" y="204"/>
                  </a:lnTo>
                  <a:lnTo>
                    <a:pt x="28" y="210"/>
                  </a:lnTo>
                  <a:lnTo>
                    <a:pt x="39" y="215"/>
                  </a:lnTo>
                  <a:lnTo>
                    <a:pt x="51" y="220"/>
                  </a:lnTo>
                  <a:lnTo>
                    <a:pt x="61" y="222"/>
                  </a:lnTo>
                  <a:lnTo>
                    <a:pt x="71" y="220"/>
                  </a:lnTo>
                  <a:lnTo>
                    <a:pt x="75" y="214"/>
                  </a:lnTo>
                  <a:lnTo>
                    <a:pt x="79" y="198"/>
                  </a:lnTo>
                  <a:lnTo>
                    <a:pt x="77" y="188"/>
                  </a:lnTo>
                  <a:lnTo>
                    <a:pt x="77" y="180"/>
                  </a:lnTo>
                  <a:lnTo>
                    <a:pt x="83" y="170"/>
                  </a:lnTo>
                  <a:lnTo>
                    <a:pt x="89" y="167"/>
                  </a:lnTo>
                  <a:lnTo>
                    <a:pt x="96" y="166"/>
                  </a:lnTo>
                  <a:lnTo>
                    <a:pt x="103" y="166"/>
                  </a:lnTo>
                  <a:lnTo>
                    <a:pt x="111" y="168"/>
                  </a:lnTo>
                  <a:lnTo>
                    <a:pt x="118" y="170"/>
                  </a:lnTo>
                  <a:lnTo>
                    <a:pt x="122" y="173"/>
                  </a:lnTo>
                  <a:lnTo>
                    <a:pt x="127" y="174"/>
                  </a:lnTo>
                  <a:lnTo>
                    <a:pt x="128" y="175"/>
                  </a:lnTo>
                  <a:lnTo>
                    <a:pt x="126" y="176"/>
                  </a:lnTo>
                  <a:lnTo>
                    <a:pt x="121" y="182"/>
                  </a:lnTo>
                  <a:lnTo>
                    <a:pt x="118" y="196"/>
                  </a:lnTo>
                  <a:lnTo>
                    <a:pt x="119" y="218"/>
                  </a:lnTo>
                  <a:lnTo>
                    <a:pt x="120" y="242"/>
                  </a:lnTo>
                  <a:lnTo>
                    <a:pt x="114" y="258"/>
                  </a:lnTo>
                  <a:lnTo>
                    <a:pt x="109" y="267"/>
                  </a:lnTo>
                  <a:lnTo>
                    <a:pt x="105" y="271"/>
                  </a:lnTo>
                  <a:lnTo>
                    <a:pt x="107" y="270"/>
                  </a:lnTo>
                  <a:lnTo>
                    <a:pt x="113" y="268"/>
                  </a:lnTo>
                  <a:lnTo>
                    <a:pt x="121" y="265"/>
                  </a:lnTo>
                  <a:lnTo>
                    <a:pt x="130" y="260"/>
                  </a:lnTo>
                  <a:lnTo>
                    <a:pt x="141" y="256"/>
                  </a:lnTo>
                  <a:lnTo>
                    <a:pt x="149" y="251"/>
                  </a:lnTo>
                  <a:lnTo>
                    <a:pt x="155" y="247"/>
                  </a:lnTo>
                  <a:lnTo>
                    <a:pt x="158" y="241"/>
                  </a:lnTo>
                  <a:lnTo>
                    <a:pt x="159" y="236"/>
                  </a:lnTo>
                  <a:lnTo>
                    <a:pt x="164" y="230"/>
                  </a:lnTo>
                  <a:lnTo>
                    <a:pt x="169" y="226"/>
                  </a:lnTo>
                  <a:lnTo>
                    <a:pt x="175" y="222"/>
                  </a:lnTo>
                  <a:lnTo>
                    <a:pt x="184" y="219"/>
                  </a:lnTo>
                  <a:lnTo>
                    <a:pt x="190" y="217"/>
                  </a:lnTo>
                  <a:lnTo>
                    <a:pt x="198" y="217"/>
                  </a:lnTo>
                  <a:lnTo>
                    <a:pt x="207" y="219"/>
                  </a:lnTo>
                  <a:lnTo>
                    <a:pt x="212" y="221"/>
                  </a:lnTo>
                  <a:lnTo>
                    <a:pt x="218" y="225"/>
                  </a:lnTo>
                  <a:lnTo>
                    <a:pt x="224" y="229"/>
                  </a:lnTo>
                  <a:lnTo>
                    <a:pt x="230" y="233"/>
                  </a:lnTo>
                  <a:lnTo>
                    <a:pt x="235" y="237"/>
                  </a:lnTo>
                  <a:lnTo>
                    <a:pt x="240" y="242"/>
                  </a:lnTo>
                  <a:lnTo>
                    <a:pt x="245" y="245"/>
                  </a:lnTo>
                  <a:lnTo>
                    <a:pt x="248" y="249"/>
                  </a:lnTo>
                  <a:lnTo>
                    <a:pt x="252" y="252"/>
                  </a:lnTo>
                  <a:lnTo>
                    <a:pt x="254" y="256"/>
                  </a:lnTo>
                  <a:lnTo>
                    <a:pt x="255" y="257"/>
                  </a:lnTo>
                  <a:lnTo>
                    <a:pt x="255" y="258"/>
                  </a:lnTo>
                  <a:lnTo>
                    <a:pt x="287" y="271"/>
                  </a:lnTo>
                  <a:lnTo>
                    <a:pt x="277" y="238"/>
                  </a:lnTo>
                  <a:lnTo>
                    <a:pt x="279" y="238"/>
                  </a:lnTo>
                  <a:lnTo>
                    <a:pt x="285" y="238"/>
                  </a:lnTo>
                  <a:lnTo>
                    <a:pt x="293" y="235"/>
                  </a:lnTo>
                  <a:lnTo>
                    <a:pt x="302" y="229"/>
                  </a:lnTo>
                  <a:lnTo>
                    <a:pt x="307" y="213"/>
                  </a:lnTo>
                  <a:lnTo>
                    <a:pt x="307" y="190"/>
                  </a:lnTo>
                  <a:lnTo>
                    <a:pt x="303" y="168"/>
                  </a:lnTo>
                  <a:lnTo>
                    <a:pt x="301" y="159"/>
                  </a:lnTo>
                  <a:lnTo>
                    <a:pt x="340" y="149"/>
                  </a:lnTo>
                  <a:lnTo>
                    <a:pt x="26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요약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62827"/>
              </p:ext>
            </p:extLst>
          </p:nvPr>
        </p:nvGraphicFramePr>
        <p:xfrm>
          <a:off x="785785" y="1643050"/>
          <a:ext cx="767464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우선순위 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작업 수행시간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정렬 방식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insertItem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removeMin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minKey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minElement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맑은 고딕" pitchFamily="50" charset="-127"/>
                        </a:rPr>
                        <a:t>무순리스트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선택</a:t>
                      </a:r>
                      <a:r>
                        <a:rPr lang="en-US" altLang="ko-KR" sz="20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20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정렬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맑은 고딕" pitchFamily="50" charset="-127"/>
                        </a:rPr>
                        <a:t>순서리스트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삽입</a:t>
                      </a:r>
                      <a:r>
                        <a:rPr lang="en-US" altLang="ko-KR" sz="20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20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정렬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grpSp>
        <p:nvGrpSpPr>
          <p:cNvPr id="3" name="그룹 88"/>
          <p:cNvGrpSpPr/>
          <p:nvPr/>
        </p:nvGrpSpPr>
        <p:grpSpPr>
          <a:xfrm>
            <a:off x="7020272" y="188640"/>
            <a:ext cx="1612106" cy="1296144"/>
            <a:chOff x="6804025" y="4494213"/>
            <a:chExt cx="1822450" cy="1465262"/>
          </a:xfrm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804025" y="4494213"/>
              <a:ext cx="1822450" cy="1465262"/>
            </a:xfrm>
            <a:custGeom>
              <a:avLst/>
              <a:gdLst/>
              <a:ahLst/>
              <a:cxnLst>
                <a:cxn ang="0">
                  <a:pos x="2140" y="970"/>
                </a:cxn>
                <a:cxn ang="0">
                  <a:pos x="2060" y="915"/>
                </a:cxn>
                <a:cxn ang="0">
                  <a:pos x="1984" y="832"/>
                </a:cxn>
                <a:cxn ang="0">
                  <a:pos x="1907" y="696"/>
                </a:cxn>
                <a:cxn ang="0">
                  <a:pos x="1879" y="549"/>
                </a:cxn>
                <a:cxn ang="0">
                  <a:pos x="1771" y="438"/>
                </a:cxn>
                <a:cxn ang="0">
                  <a:pos x="1749" y="322"/>
                </a:cxn>
                <a:cxn ang="0">
                  <a:pos x="1614" y="208"/>
                </a:cxn>
                <a:cxn ang="0">
                  <a:pos x="1525" y="179"/>
                </a:cxn>
                <a:cxn ang="0">
                  <a:pos x="1468" y="147"/>
                </a:cxn>
                <a:cxn ang="0">
                  <a:pos x="1439" y="122"/>
                </a:cxn>
                <a:cxn ang="0">
                  <a:pos x="1379" y="116"/>
                </a:cxn>
                <a:cxn ang="0">
                  <a:pos x="1329" y="109"/>
                </a:cxn>
                <a:cxn ang="0">
                  <a:pos x="1291" y="95"/>
                </a:cxn>
                <a:cxn ang="0">
                  <a:pos x="1023" y="0"/>
                </a:cxn>
                <a:cxn ang="0">
                  <a:pos x="976" y="41"/>
                </a:cxn>
                <a:cxn ang="0">
                  <a:pos x="986" y="171"/>
                </a:cxn>
                <a:cxn ang="0">
                  <a:pos x="1075" y="268"/>
                </a:cxn>
                <a:cxn ang="0">
                  <a:pos x="1147" y="317"/>
                </a:cxn>
                <a:cxn ang="0">
                  <a:pos x="1229" y="348"/>
                </a:cxn>
                <a:cxn ang="0">
                  <a:pos x="1287" y="365"/>
                </a:cxn>
                <a:cxn ang="0">
                  <a:pos x="1128" y="474"/>
                </a:cxn>
                <a:cxn ang="0">
                  <a:pos x="539" y="284"/>
                </a:cxn>
                <a:cxn ang="0">
                  <a:pos x="460" y="347"/>
                </a:cxn>
                <a:cxn ang="0">
                  <a:pos x="469" y="509"/>
                </a:cxn>
                <a:cxn ang="0">
                  <a:pos x="486" y="592"/>
                </a:cxn>
                <a:cxn ang="0">
                  <a:pos x="509" y="689"/>
                </a:cxn>
                <a:cxn ang="0">
                  <a:pos x="33" y="947"/>
                </a:cxn>
                <a:cxn ang="0">
                  <a:pos x="0" y="1035"/>
                </a:cxn>
                <a:cxn ang="0">
                  <a:pos x="81" y="1165"/>
                </a:cxn>
                <a:cxn ang="0">
                  <a:pos x="183" y="1197"/>
                </a:cxn>
                <a:cxn ang="0">
                  <a:pos x="227" y="1210"/>
                </a:cxn>
                <a:cxn ang="0">
                  <a:pos x="183" y="1408"/>
                </a:cxn>
                <a:cxn ang="0">
                  <a:pos x="210" y="1420"/>
                </a:cxn>
                <a:cxn ang="0">
                  <a:pos x="268" y="1461"/>
                </a:cxn>
                <a:cxn ang="0">
                  <a:pos x="357" y="1529"/>
                </a:cxn>
                <a:cxn ang="0">
                  <a:pos x="699" y="1836"/>
                </a:cxn>
                <a:cxn ang="0">
                  <a:pos x="786" y="1804"/>
                </a:cxn>
                <a:cxn ang="0">
                  <a:pos x="901" y="1779"/>
                </a:cxn>
                <a:cxn ang="0">
                  <a:pos x="983" y="1766"/>
                </a:cxn>
                <a:cxn ang="0">
                  <a:pos x="1050" y="1745"/>
                </a:cxn>
                <a:cxn ang="0">
                  <a:pos x="1126" y="1779"/>
                </a:cxn>
                <a:cxn ang="0">
                  <a:pos x="1210" y="1804"/>
                </a:cxn>
                <a:cxn ang="0">
                  <a:pos x="1291" y="1806"/>
                </a:cxn>
                <a:cxn ang="0">
                  <a:pos x="1372" y="1817"/>
                </a:cxn>
                <a:cxn ang="0">
                  <a:pos x="1457" y="1837"/>
                </a:cxn>
                <a:cxn ang="0">
                  <a:pos x="1562" y="1846"/>
                </a:cxn>
                <a:cxn ang="0">
                  <a:pos x="1646" y="1837"/>
                </a:cxn>
                <a:cxn ang="0">
                  <a:pos x="1726" y="1825"/>
                </a:cxn>
                <a:cxn ang="0">
                  <a:pos x="1802" y="1825"/>
                </a:cxn>
                <a:cxn ang="0">
                  <a:pos x="1896" y="1791"/>
                </a:cxn>
                <a:cxn ang="0">
                  <a:pos x="1981" y="1753"/>
                </a:cxn>
                <a:cxn ang="0">
                  <a:pos x="2056" y="1743"/>
                </a:cxn>
                <a:cxn ang="0">
                  <a:pos x="2119" y="1753"/>
                </a:cxn>
                <a:cxn ang="0">
                  <a:pos x="2215" y="1750"/>
                </a:cxn>
                <a:cxn ang="0">
                  <a:pos x="2288" y="1745"/>
                </a:cxn>
              </a:cxnLst>
              <a:rect l="0" t="0" r="r" b="b"/>
              <a:pathLst>
                <a:path w="2296" h="1846">
                  <a:moveTo>
                    <a:pt x="2204" y="993"/>
                  </a:moveTo>
                  <a:lnTo>
                    <a:pt x="2189" y="990"/>
                  </a:lnTo>
                  <a:lnTo>
                    <a:pt x="2173" y="984"/>
                  </a:lnTo>
                  <a:lnTo>
                    <a:pt x="2157" y="978"/>
                  </a:lnTo>
                  <a:lnTo>
                    <a:pt x="2140" y="970"/>
                  </a:lnTo>
                  <a:lnTo>
                    <a:pt x="2124" y="962"/>
                  </a:lnTo>
                  <a:lnTo>
                    <a:pt x="2108" y="952"/>
                  </a:lnTo>
                  <a:lnTo>
                    <a:pt x="2092" y="940"/>
                  </a:lnTo>
                  <a:lnTo>
                    <a:pt x="2076" y="927"/>
                  </a:lnTo>
                  <a:lnTo>
                    <a:pt x="2060" y="915"/>
                  </a:lnTo>
                  <a:lnTo>
                    <a:pt x="2044" y="900"/>
                  </a:lnTo>
                  <a:lnTo>
                    <a:pt x="2029" y="885"/>
                  </a:lnTo>
                  <a:lnTo>
                    <a:pt x="2013" y="868"/>
                  </a:lnTo>
                  <a:lnTo>
                    <a:pt x="1998" y="850"/>
                  </a:lnTo>
                  <a:lnTo>
                    <a:pt x="1984" y="832"/>
                  </a:lnTo>
                  <a:lnTo>
                    <a:pt x="1970" y="812"/>
                  </a:lnTo>
                  <a:lnTo>
                    <a:pt x="1956" y="793"/>
                  </a:lnTo>
                  <a:lnTo>
                    <a:pt x="1937" y="760"/>
                  </a:lnTo>
                  <a:lnTo>
                    <a:pt x="1920" y="728"/>
                  </a:lnTo>
                  <a:lnTo>
                    <a:pt x="1907" y="696"/>
                  </a:lnTo>
                  <a:lnTo>
                    <a:pt x="1895" y="664"/>
                  </a:lnTo>
                  <a:lnTo>
                    <a:pt x="1887" y="633"/>
                  </a:lnTo>
                  <a:lnTo>
                    <a:pt x="1881" y="603"/>
                  </a:lnTo>
                  <a:lnTo>
                    <a:pt x="1879" y="575"/>
                  </a:lnTo>
                  <a:lnTo>
                    <a:pt x="1879" y="549"/>
                  </a:lnTo>
                  <a:lnTo>
                    <a:pt x="1852" y="538"/>
                  </a:lnTo>
                  <a:lnTo>
                    <a:pt x="1827" y="521"/>
                  </a:lnTo>
                  <a:lnTo>
                    <a:pt x="1805" y="498"/>
                  </a:lnTo>
                  <a:lnTo>
                    <a:pt x="1787" y="470"/>
                  </a:lnTo>
                  <a:lnTo>
                    <a:pt x="1771" y="438"/>
                  </a:lnTo>
                  <a:lnTo>
                    <a:pt x="1759" y="402"/>
                  </a:lnTo>
                  <a:lnTo>
                    <a:pt x="1751" y="363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1"/>
                  </a:lnTo>
                  <a:lnTo>
                    <a:pt x="1706" y="246"/>
                  </a:lnTo>
                  <a:lnTo>
                    <a:pt x="1630" y="210"/>
                  </a:lnTo>
                  <a:lnTo>
                    <a:pt x="1614" y="208"/>
                  </a:lnTo>
                  <a:lnTo>
                    <a:pt x="1597" y="204"/>
                  </a:lnTo>
                  <a:lnTo>
                    <a:pt x="1579" y="200"/>
                  </a:lnTo>
                  <a:lnTo>
                    <a:pt x="1561" y="194"/>
                  </a:lnTo>
                  <a:lnTo>
                    <a:pt x="1543" y="187"/>
                  </a:lnTo>
                  <a:lnTo>
                    <a:pt x="1525" y="179"/>
                  </a:lnTo>
                  <a:lnTo>
                    <a:pt x="1507" y="171"/>
                  </a:lnTo>
                  <a:lnTo>
                    <a:pt x="1490" y="160"/>
                  </a:lnTo>
                  <a:lnTo>
                    <a:pt x="1482" y="156"/>
                  </a:lnTo>
                  <a:lnTo>
                    <a:pt x="1475" y="151"/>
                  </a:lnTo>
                  <a:lnTo>
                    <a:pt x="1468" y="147"/>
                  </a:lnTo>
                  <a:lnTo>
                    <a:pt x="1461" y="142"/>
                  </a:lnTo>
                  <a:lnTo>
                    <a:pt x="1455" y="137"/>
                  </a:lnTo>
                  <a:lnTo>
                    <a:pt x="1449" y="132"/>
                  </a:lnTo>
                  <a:lnTo>
                    <a:pt x="1443" y="127"/>
                  </a:lnTo>
                  <a:lnTo>
                    <a:pt x="1439" y="122"/>
                  </a:lnTo>
                  <a:lnTo>
                    <a:pt x="1412" y="111"/>
                  </a:lnTo>
                  <a:lnTo>
                    <a:pt x="1404" y="113"/>
                  </a:lnTo>
                  <a:lnTo>
                    <a:pt x="1396" y="114"/>
                  </a:lnTo>
                  <a:lnTo>
                    <a:pt x="1388" y="116"/>
                  </a:lnTo>
                  <a:lnTo>
                    <a:pt x="1379" y="116"/>
                  </a:lnTo>
                  <a:lnTo>
                    <a:pt x="1369" y="116"/>
                  </a:lnTo>
                  <a:lnTo>
                    <a:pt x="1358" y="114"/>
                  </a:lnTo>
                  <a:lnTo>
                    <a:pt x="1348" y="113"/>
                  </a:lnTo>
                  <a:lnTo>
                    <a:pt x="1338" y="111"/>
                  </a:lnTo>
                  <a:lnTo>
                    <a:pt x="1329" y="109"/>
                  </a:lnTo>
                  <a:lnTo>
                    <a:pt x="1321" y="106"/>
                  </a:lnTo>
                  <a:lnTo>
                    <a:pt x="1313" y="104"/>
                  </a:lnTo>
                  <a:lnTo>
                    <a:pt x="1305" y="101"/>
                  </a:lnTo>
                  <a:lnTo>
                    <a:pt x="1298" y="98"/>
                  </a:lnTo>
                  <a:lnTo>
                    <a:pt x="1291" y="95"/>
                  </a:lnTo>
                  <a:lnTo>
                    <a:pt x="1286" y="90"/>
                  </a:lnTo>
                  <a:lnTo>
                    <a:pt x="1280" y="87"/>
                  </a:lnTo>
                  <a:lnTo>
                    <a:pt x="1168" y="79"/>
                  </a:lnTo>
                  <a:lnTo>
                    <a:pt x="1076" y="14"/>
                  </a:lnTo>
                  <a:lnTo>
                    <a:pt x="1023" y="0"/>
                  </a:lnTo>
                  <a:lnTo>
                    <a:pt x="1020" y="2"/>
                  </a:lnTo>
                  <a:lnTo>
                    <a:pt x="1011" y="6"/>
                  </a:lnTo>
                  <a:lnTo>
                    <a:pt x="1000" y="14"/>
                  </a:lnTo>
                  <a:lnTo>
                    <a:pt x="987" y="26"/>
                  </a:lnTo>
                  <a:lnTo>
                    <a:pt x="976" y="41"/>
                  </a:lnTo>
                  <a:lnTo>
                    <a:pt x="967" y="60"/>
                  </a:lnTo>
                  <a:lnTo>
                    <a:pt x="963" y="84"/>
                  </a:lnTo>
                  <a:lnTo>
                    <a:pt x="965" y="114"/>
                  </a:lnTo>
                  <a:lnTo>
                    <a:pt x="975" y="144"/>
                  </a:lnTo>
                  <a:lnTo>
                    <a:pt x="986" y="171"/>
                  </a:lnTo>
                  <a:lnTo>
                    <a:pt x="1001" y="194"/>
                  </a:lnTo>
                  <a:lnTo>
                    <a:pt x="1018" y="215"/>
                  </a:lnTo>
                  <a:lnTo>
                    <a:pt x="1037" y="234"/>
                  </a:lnTo>
                  <a:lnTo>
                    <a:pt x="1055" y="251"/>
                  </a:lnTo>
                  <a:lnTo>
                    <a:pt x="1075" y="268"/>
                  </a:lnTo>
                  <a:lnTo>
                    <a:pt x="1094" y="285"/>
                  </a:lnTo>
                  <a:lnTo>
                    <a:pt x="1105" y="293"/>
                  </a:lnTo>
                  <a:lnTo>
                    <a:pt x="1117" y="302"/>
                  </a:lnTo>
                  <a:lnTo>
                    <a:pt x="1131" y="309"/>
                  </a:lnTo>
                  <a:lnTo>
                    <a:pt x="1147" y="317"/>
                  </a:lnTo>
                  <a:lnTo>
                    <a:pt x="1164" y="324"/>
                  </a:lnTo>
                  <a:lnTo>
                    <a:pt x="1180" y="331"/>
                  </a:lnTo>
                  <a:lnTo>
                    <a:pt x="1197" y="337"/>
                  </a:lnTo>
                  <a:lnTo>
                    <a:pt x="1213" y="342"/>
                  </a:lnTo>
                  <a:lnTo>
                    <a:pt x="1229" y="348"/>
                  </a:lnTo>
                  <a:lnTo>
                    <a:pt x="1244" y="353"/>
                  </a:lnTo>
                  <a:lnTo>
                    <a:pt x="1258" y="357"/>
                  </a:lnTo>
                  <a:lnTo>
                    <a:pt x="1270" y="361"/>
                  </a:lnTo>
                  <a:lnTo>
                    <a:pt x="1280" y="363"/>
                  </a:lnTo>
                  <a:lnTo>
                    <a:pt x="1287" y="365"/>
                  </a:lnTo>
                  <a:lnTo>
                    <a:pt x="1293" y="367"/>
                  </a:lnTo>
                  <a:lnTo>
                    <a:pt x="1294" y="367"/>
                  </a:lnTo>
                  <a:lnTo>
                    <a:pt x="1377" y="496"/>
                  </a:lnTo>
                  <a:lnTo>
                    <a:pt x="1389" y="581"/>
                  </a:lnTo>
                  <a:lnTo>
                    <a:pt x="1128" y="474"/>
                  </a:lnTo>
                  <a:lnTo>
                    <a:pt x="763" y="246"/>
                  </a:lnTo>
                  <a:lnTo>
                    <a:pt x="573" y="246"/>
                  </a:lnTo>
                  <a:lnTo>
                    <a:pt x="562" y="251"/>
                  </a:lnTo>
                  <a:lnTo>
                    <a:pt x="552" y="268"/>
                  </a:lnTo>
                  <a:lnTo>
                    <a:pt x="539" y="284"/>
                  </a:lnTo>
                  <a:lnTo>
                    <a:pt x="526" y="299"/>
                  </a:lnTo>
                  <a:lnTo>
                    <a:pt x="512" y="312"/>
                  </a:lnTo>
                  <a:lnTo>
                    <a:pt x="495" y="325"/>
                  </a:lnTo>
                  <a:lnTo>
                    <a:pt x="478" y="337"/>
                  </a:lnTo>
                  <a:lnTo>
                    <a:pt x="460" y="347"/>
                  </a:lnTo>
                  <a:lnTo>
                    <a:pt x="441" y="356"/>
                  </a:lnTo>
                  <a:lnTo>
                    <a:pt x="446" y="477"/>
                  </a:lnTo>
                  <a:lnTo>
                    <a:pt x="455" y="486"/>
                  </a:lnTo>
                  <a:lnTo>
                    <a:pt x="462" y="497"/>
                  </a:lnTo>
                  <a:lnTo>
                    <a:pt x="469" y="509"/>
                  </a:lnTo>
                  <a:lnTo>
                    <a:pt x="475" y="523"/>
                  </a:lnTo>
                  <a:lnTo>
                    <a:pt x="479" y="539"/>
                  </a:lnTo>
                  <a:lnTo>
                    <a:pt x="483" y="555"/>
                  </a:lnTo>
                  <a:lnTo>
                    <a:pt x="485" y="574"/>
                  </a:lnTo>
                  <a:lnTo>
                    <a:pt x="486" y="592"/>
                  </a:lnTo>
                  <a:lnTo>
                    <a:pt x="486" y="597"/>
                  </a:lnTo>
                  <a:lnTo>
                    <a:pt x="486" y="600"/>
                  </a:lnTo>
                  <a:lnTo>
                    <a:pt x="485" y="605"/>
                  </a:lnTo>
                  <a:lnTo>
                    <a:pt x="485" y="610"/>
                  </a:lnTo>
                  <a:lnTo>
                    <a:pt x="509" y="689"/>
                  </a:lnTo>
                  <a:lnTo>
                    <a:pt x="173" y="792"/>
                  </a:lnTo>
                  <a:lnTo>
                    <a:pt x="79" y="911"/>
                  </a:lnTo>
                  <a:lnTo>
                    <a:pt x="62" y="922"/>
                  </a:lnTo>
                  <a:lnTo>
                    <a:pt x="47" y="933"/>
                  </a:lnTo>
                  <a:lnTo>
                    <a:pt x="33" y="947"/>
                  </a:lnTo>
                  <a:lnTo>
                    <a:pt x="22" y="962"/>
                  </a:lnTo>
                  <a:lnTo>
                    <a:pt x="13" y="978"/>
                  </a:lnTo>
                  <a:lnTo>
                    <a:pt x="6" y="997"/>
                  </a:lnTo>
                  <a:lnTo>
                    <a:pt x="1" y="1015"/>
                  </a:lnTo>
                  <a:lnTo>
                    <a:pt x="0" y="1035"/>
                  </a:lnTo>
                  <a:lnTo>
                    <a:pt x="3" y="1063"/>
                  </a:lnTo>
                  <a:lnTo>
                    <a:pt x="15" y="1092"/>
                  </a:lnTo>
                  <a:lnTo>
                    <a:pt x="32" y="1120"/>
                  </a:lnTo>
                  <a:lnTo>
                    <a:pt x="54" y="1144"/>
                  </a:lnTo>
                  <a:lnTo>
                    <a:pt x="81" y="1165"/>
                  </a:lnTo>
                  <a:lnTo>
                    <a:pt x="109" y="1182"/>
                  </a:lnTo>
                  <a:lnTo>
                    <a:pt x="141" y="1192"/>
                  </a:lnTo>
                  <a:lnTo>
                    <a:pt x="173" y="1196"/>
                  </a:lnTo>
                  <a:lnTo>
                    <a:pt x="176" y="1196"/>
                  </a:lnTo>
                  <a:lnTo>
                    <a:pt x="183" y="1197"/>
                  </a:lnTo>
                  <a:lnTo>
                    <a:pt x="190" y="1198"/>
                  </a:lnTo>
                  <a:lnTo>
                    <a:pt x="199" y="1200"/>
                  </a:lnTo>
                  <a:lnTo>
                    <a:pt x="209" y="1203"/>
                  </a:lnTo>
                  <a:lnTo>
                    <a:pt x="218" y="1206"/>
                  </a:lnTo>
                  <a:lnTo>
                    <a:pt x="227" y="1210"/>
                  </a:lnTo>
                  <a:lnTo>
                    <a:pt x="235" y="1214"/>
                  </a:lnTo>
                  <a:lnTo>
                    <a:pt x="180" y="1256"/>
                  </a:lnTo>
                  <a:lnTo>
                    <a:pt x="174" y="1403"/>
                  </a:lnTo>
                  <a:lnTo>
                    <a:pt x="179" y="1405"/>
                  </a:lnTo>
                  <a:lnTo>
                    <a:pt x="183" y="1408"/>
                  </a:lnTo>
                  <a:lnTo>
                    <a:pt x="189" y="1410"/>
                  </a:lnTo>
                  <a:lnTo>
                    <a:pt x="194" y="1412"/>
                  </a:lnTo>
                  <a:lnTo>
                    <a:pt x="199" y="1416"/>
                  </a:lnTo>
                  <a:lnTo>
                    <a:pt x="204" y="1418"/>
                  </a:lnTo>
                  <a:lnTo>
                    <a:pt x="210" y="1420"/>
                  </a:lnTo>
                  <a:lnTo>
                    <a:pt x="214" y="1424"/>
                  </a:lnTo>
                  <a:lnTo>
                    <a:pt x="229" y="1433"/>
                  </a:lnTo>
                  <a:lnTo>
                    <a:pt x="243" y="1442"/>
                  </a:lnTo>
                  <a:lnTo>
                    <a:pt x="256" y="1451"/>
                  </a:lnTo>
                  <a:lnTo>
                    <a:pt x="268" y="1461"/>
                  </a:lnTo>
                  <a:lnTo>
                    <a:pt x="279" y="1470"/>
                  </a:lnTo>
                  <a:lnTo>
                    <a:pt x="288" y="1479"/>
                  </a:lnTo>
                  <a:lnTo>
                    <a:pt x="295" y="1488"/>
                  </a:lnTo>
                  <a:lnTo>
                    <a:pt x="302" y="1496"/>
                  </a:lnTo>
                  <a:lnTo>
                    <a:pt x="357" y="1529"/>
                  </a:lnTo>
                  <a:lnTo>
                    <a:pt x="395" y="1540"/>
                  </a:lnTo>
                  <a:lnTo>
                    <a:pt x="376" y="1620"/>
                  </a:lnTo>
                  <a:lnTo>
                    <a:pt x="433" y="1745"/>
                  </a:lnTo>
                  <a:lnTo>
                    <a:pt x="661" y="1842"/>
                  </a:lnTo>
                  <a:lnTo>
                    <a:pt x="699" y="1836"/>
                  </a:lnTo>
                  <a:lnTo>
                    <a:pt x="714" y="1829"/>
                  </a:lnTo>
                  <a:lnTo>
                    <a:pt x="730" y="1822"/>
                  </a:lnTo>
                  <a:lnTo>
                    <a:pt x="749" y="1817"/>
                  </a:lnTo>
                  <a:lnTo>
                    <a:pt x="767" y="1810"/>
                  </a:lnTo>
                  <a:lnTo>
                    <a:pt x="786" y="1804"/>
                  </a:lnTo>
                  <a:lnTo>
                    <a:pt x="806" y="1798"/>
                  </a:lnTo>
                  <a:lnTo>
                    <a:pt x="827" y="1794"/>
                  </a:lnTo>
                  <a:lnTo>
                    <a:pt x="849" y="1789"/>
                  </a:lnTo>
                  <a:lnTo>
                    <a:pt x="876" y="1783"/>
                  </a:lnTo>
                  <a:lnTo>
                    <a:pt x="901" y="1779"/>
                  </a:lnTo>
                  <a:lnTo>
                    <a:pt x="924" y="1775"/>
                  </a:lnTo>
                  <a:lnTo>
                    <a:pt x="945" y="1772"/>
                  </a:lnTo>
                  <a:lnTo>
                    <a:pt x="962" y="1769"/>
                  </a:lnTo>
                  <a:lnTo>
                    <a:pt x="975" y="1767"/>
                  </a:lnTo>
                  <a:lnTo>
                    <a:pt x="983" y="1766"/>
                  </a:lnTo>
                  <a:lnTo>
                    <a:pt x="985" y="1766"/>
                  </a:lnTo>
                  <a:lnTo>
                    <a:pt x="1016" y="1722"/>
                  </a:lnTo>
                  <a:lnTo>
                    <a:pt x="1025" y="1730"/>
                  </a:lnTo>
                  <a:lnTo>
                    <a:pt x="1037" y="1737"/>
                  </a:lnTo>
                  <a:lnTo>
                    <a:pt x="1050" y="1745"/>
                  </a:lnTo>
                  <a:lnTo>
                    <a:pt x="1062" y="1752"/>
                  </a:lnTo>
                  <a:lnTo>
                    <a:pt x="1077" y="1759"/>
                  </a:lnTo>
                  <a:lnTo>
                    <a:pt x="1093" y="1766"/>
                  </a:lnTo>
                  <a:lnTo>
                    <a:pt x="1109" y="1773"/>
                  </a:lnTo>
                  <a:lnTo>
                    <a:pt x="1126" y="1779"/>
                  </a:lnTo>
                  <a:lnTo>
                    <a:pt x="1143" y="1784"/>
                  </a:lnTo>
                  <a:lnTo>
                    <a:pt x="1160" y="1790"/>
                  </a:lnTo>
                  <a:lnTo>
                    <a:pt x="1176" y="1796"/>
                  </a:lnTo>
                  <a:lnTo>
                    <a:pt x="1194" y="1799"/>
                  </a:lnTo>
                  <a:lnTo>
                    <a:pt x="1210" y="1804"/>
                  </a:lnTo>
                  <a:lnTo>
                    <a:pt x="1226" y="1806"/>
                  </a:lnTo>
                  <a:lnTo>
                    <a:pt x="1242" y="1810"/>
                  </a:lnTo>
                  <a:lnTo>
                    <a:pt x="1256" y="1811"/>
                  </a:lnTo>
                  <a:lnTo>
                    <a:pt x="1274" y="1807"/>
                  </a:lnTo>
                  <a:lnTo>
                    <a:pt x="1291" y="1806"/>
                  </a:lnTo>
                  <a:lnTo>
                    <a:pt x="1309" y="1806"/>
                  </a:lnTo>
                  <a:lnTo>
                    <a:pt x="1325" y="1807"/>
                  </a:lnTo>
                  <a:lnTo>
                    <a:pt x="1340" y="1810"/>
                  </a:lnTo>
                  <a:lnTo>
                    <a:pt x="1356" y="1812"/>
                  </a:lnTo>
                  <a:lnTo>
                    <a:pt x="1372" y="1817"/>
                  </a:lnTo>
                  <a:lnTo>
                    <a:pt x="1388" y="1820"/>
                  </a:lnTo>
                  <a:lnTo>
                    <a:pt x="1404" y="1825"/>
                  </a:lnTo>
                  <a:lnTo>
                    <a:pt x="1422" y="1829"/>
                  </a:lnTo>
                  <a:lnTo>
                    <a:pt x="1439" y="1834"/>
                  </a:lnTo>
                  <a:lnTo>
                    <a:pt x="1457" y="1837"/>
                  </a:lnTo>
                  <a:lnTo>
                    <a:pt x="1477" y="1842"/>
                  </a:lnTo>
                  <a:lnTo>
                    <a:pt x="1498" y="1844"/>
                  </a:lnTo>
                  <a:lnTo>
                    <a:pt x="1521" y="1845"/>
                  </a:lnTo>
                  <a:lnTo>
                    <a:pt x="1545" y="1846"/>
                  </a:lnTo>
                  <a:lnTo>
                    <a:pt x="1562" y="1846"/>
                  </a:lnTo>
                  <a:lnTo>
                    <a:pt x="1579" y="1845"/>
                  </a:lnTo>
                  <a:lnTo>
                    <a:pt x="1596" y="1843"/>
                  </a:lnTo>
                  <a:lnTo>
                    <a:pt x="1613" y="1842"/>
                  </a:lnTo>
                  <a:lnTo>
                    <a:pt x="1629" y="1840"/>
                  </a:lnTo>
                  <a:lnTo>
                    <a:pt x="1646" y="1837"/>
                  </a:lnTo>
                  <a:lnTo>
                    <a:pt x="1662" y="1834"/>
                  </a:lnTo>
                  <a:lnTo>
                    <a:pt x="1679" y="1832"/>
                  </a:lnTo>
                  <a:lnTo>
                    <a:pt x="1695" y="1829"/>
                  </a:lnTo>
                  <a:lnTo>
                    <a:pt x="1711" y="1827"/>
                  </a:lnTo>
                  <a:lnTo>
                    <a:pt x="1726" y="1825"/>
                  </a:lnTo>
                  <a:lnTo>
                    <a:pt x="1742" y="1823"/>
                  </a:lnTo>
                  <a:lnTo>
                    <a:pt x="1757" y="1822"/>
                  </a:lnTo>
                  <a:lnTo>
                    <a:pt x="1772" y="1822"/>
                  </a:lnTo>
                  <a:lnTo>
                    <a:pt x="1787" y="1823"/>
                  </a:lnTo>
                  <a:lnTo>
                    <a:pt x="1802" y="1825"/>
                  </a:lnTo>
                  <a:lnTo>
                    <a:pt x="1821" y="1820"/>
                  </a:lnTo>
                  <a:lnTo>
                    <a:pt x="1841" y="1814"/>
                  </a:lnTo>
                  <a:lnTo>
                    <a:pt x="1859" y="1807"/>
                  </a:lnTo>
                  <a:lnTo>
                    <a:pt x="1878" y="1800"/>
                  </a:lnTo>
                  <a:lnTo>
                    <a:pt x="1896" y="1791"/>
                  </a:lnTo>
                  <a:lnTo>
                    <a:pt x="1915" y="1783"/>
                  </a:lnTo>
                  <a:lnTo>
                    <a:pt x="1932" y="1775"/>
                  </a:lnTo>
                  <a:lnTo>
                    <a:pt x="1949" y="1767"/>
                  </a:lnTo>
                  <a:lnTo>
                    <a:pt x="1965" y="1760"/>
                  </a:lnTo>
                  <a:lnTo>
                    <a:pt x="1981" y="1753"/>
                  </a:lnTo>
                  <a:lnTo>
                    <a:pt x="1998" y="1747"/>
                  </a:lnTo>
                  <a:lnTo>
                    <a:pt x="2013" y="1744"/>
                  </a:lnTo>
                  <a:lnTo>
                    <a:pt x="2028" y="1742"/>
                  </a:lnTo>
                  <a:lnTo>
                    <a:pt x="2043" y="1741"/>
                  </a:lnTo>
                  <a:lnTo>
                    <a:pt x="2056" y="1743"/>
                  </a:lnTo>
                  <a:lnTo>
                    <a:pt x="2069" y="1747"/>
                  </a:lnTo>
                  <a:lnTo>
                    <a:pt x="2077" y="1750"/>
                  </a:lnTo>
                  <a:lnTo>
                    <a:pt x="2089" y="1752"/>
                  </a:lnTo>
                  <a:lnTo>
                    <a:pt x="2102" y="1753"/>
                  </a:lnTo>
                  <a:lnTo>
                    <a:pt x="2119" y="1753"/>
                  </a:lnTo>
                  <a:lnTo>
                    <a:pt x="2137" y="1753"/>
                  </a:lnTo>
                  <a:lnTo>
                    <a:pt x="2157" y="1753"/>
                  </a:lnTo>
                  <a:lnTo>
                    <a:pt x="2176" y="1752"/>
                  </a:lnTo>
                  <a:lnTo>
                    <a:pt x="2196" y="1751"/>
                  </a:lnTo>
                  <a:lnTo>
                    <a:pt x="2215" y="1750"/>
                  </a:lnTo>
                  <a:lnTo>
                    <a:pt x="2234" y="1749"/>
                  </a:lnTo>
                  <a:lnTo>
                    <a:pt x="2250" y="1747"/>
                  </a:lnTo>
                  <a:lnTo>
                    <a:pt x="2265" y="1746"/>
                  </a:lnTo>
                  <a:lnTo>
                    <a:pt x="2278" y="1745"/>
                  </a:lnTo>
                  <a:lnTo>
                    <a:pt x="2288" y="1745"/>
                  </a:lnTo>
                  <a:lnTo>
                    <a:pt x="2294" y="1744"/>
                  </a:lnTo>
                  <a:lnTo>
                    <a:pt x="2296" y="1744"/>
                  </a:lnTo>
                  <a:lnTo>
                    <a:pt x="2296" y="1025"/>
                  </a:lnTo>
                  <a:lnTo>
                    <a:pt x="2204" y="9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646988" y="4522788"/>
              <a:ext cx="98425" cy="80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66"/>
                </a:cxn>
                <a:cxn ang="0">
                  <a:pos x="126" y="103"/>
                </a:cxn>
                <a:cxn ang="0">
                  <a:pos x="103" y="69"/>
                </a:cxn>
                <a:cxn ang="0">
                  <a:pos x="0" y="0"/>
                </a:cxn>
              </a:cxnLst>
              <a:rect l="0" t="0" r="r" b="b"/>
              <a:pathLst>
                <a:path w="126" h="103">
                  <a:moveTo>
                    <a:pt x="0" y="0"/>
                  </a:moveTo>
                  <a:lnTo>
                    <a:pt x="51" y="66"/>
                  </a:lnTo>
                  <a:lnTo>
                    <a:pt x="126" y="103"/>
                  </a:lnTo>
                  <a:lnTo>
                    <a:pt x="10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681913" y="4613275"/>
              <a:ext cx="904875" cy="855662"/>
            </a:xfrm>
            <a:custGeom>
              <a:avLst/>
              <a:gdLst/>
              <a:ahLst/>
              <a:cxnLst>
                <a:cxn ang="0">
                  <a:pos x="184" y="49"/>
                </a:cxn>
                <a:cxn ang="0">
                  <a:pos x="237" y="39"/>
                </a:cxn>
                <a:cxn ang="0">
                  <a:pos x="271" y="0"/>
                </a:cxn>
                <a:cxn ang="0">
                  <a:pos x="295" y="6"/>
                </a:cxn>
                <a:cxn ang="0">
                  <a:pos x="340" y="22"/>
                </a:cxn>
                <a:cxn ang="0">
                  <a:pos x="364" y="43"/>
                </a:cxn>
                <a:cxn ang="0">
                  <a:pos x="397" y="61"/>
                </a:cxn>
                <a:cxn ang="0">
                  <a:pos x="450" y="82"/>
                </a:cxn>
                <a:cxn ang="0">
                  <a:pos x="506" y="100"/>
                </a:cxn>
                <a:cxn ang="0">
                  <a:pos x="551" y="114"/>
                </a:cxn>
                <a:cxn ang="0">
                  <a:pos x="569" y="120"/>
                </a:cxn>
                <a:cxn ang="0">
                  <a:pos x="567" y="175"/>
                </a:cxn>
                <a:cxn ang="0">
                  <a:pos x="587" y="288"/>
                </a:cxn>
                <a:cxn ang="0">
                  <a:pos x="659" y="377"/>
                </a:cxn>
                <a:cxn ang="0">
                  <a:pos x="704" y="409"/>
                </a:cxn>
                <a:cxn ang="0">
                  <a:pos x="714" y="411"/>
                </a:cxn>
                <a:cxn ang="0">
                  <a:pos x="726" y="453"/>
                </a:cxn>
                <a:cxn ang="0">
                  <a:pos x="775" y="606"/>
                </a:cxn>
                <a:cxn ang="0">
                  <a:pos x="841" y="742"/>
                </a:cxn>
                <a:cxn ang="0">
                  <a:pos x="904" y="801"/>
                </a:cxn>
                <a:cxn ang="0">
                  <a:pos x="978" y="846"/>
                </a:cxn>
                <a:cxn ang="0">
                  <a:pos x="1049" y="878"/>
                </a:cxn>
                <a:cxn ang="0">
                  <a:pos x="1106" y="897"/>
                </a:cxn>
                <a:cxn ang="0">
                  <a:pos x="1137" y="907"/>
                </a:cxn>
                <a:cxn ang="0">
                  <a:pos x="1136" y="1076"/>
                </a:cxn>
                <a:cxn ang="0">
                  <a:pos x="1086" y="1077"/>
                </a:cxn>
                <a:cxn ang="0">
                  <a:pos x="998" y="1076"/>
                </a:cxn>
                <a:cxn ang="0">
                  <a:pos x="895" y="1071"/>
                </a:cxn>
                <a:cxn ang="0">
                  <a:pos x="804" y="1057"/>
                </a:cxn>
                <a:cxn ang="0">
                  <a:pos x="746" y="1032"/>
                </a:cxn>
                <a:cxn ang="0">
                  <a:pos x="710" y="984"/>
                </a:cxn>
                <a:cxn ang="0">
                  <a:pos x="666" y="911"/>
                </a:cxn>
                <a:cxn ang="0">
                  <a:pos x="623" y="825"/>
                </a:cxn>
                <a:cxn ang="0">
                  <a:pos x="586" y="736"/>
                </a:cxn>
                <a:cxn ang="0">
                  <a:pos x="561" y="657"/>
                </a:cxn>
                <a:cxn ang="0">
                  <a:pos x="541" y="550"/>
                </a:cxn>
                <a:cxn ang="0">
                  <a:pos x="520" y="432"/>
                </a:cxn>
                <a:cxn ang="0">
                  <a:pos x="493" y="330"/>
                </a:cxn>
                <a:cxn ang="0">
                  <a:pos x="462" y="246"/>
                </a:cxn>
                <a:cxn ang="0">
                  <a:pos x="424" y="187"/>
                </a:cxn>
                <a:cxn ang="0">
                  <a:pos x="371" y="157"/>
                </a:cxn>
                <a:cxn ang="0">
                  <a:pos x="309" y="133"/>
                </a:cxn>
                <a:cxn ang="0">
                  <a:pos x="267" y="115"/>
                </a:cxn>
                <a:cxn ang="0">
                  <a:pos x="256" y="115"/>
                </a:cxn>
                <a:cxn ang="0">
                  <a:pos x="220" y="119"/>
                </a:cxn>
                <a:cxn ang="0">
                  <a:pos x="165" y="118"/>
                </a:cxn>
                <a:cxn ang="0">
                  <a:pos x="101" y="103"/>
                </a:cxn>
                <a:cxn ang="0">
                  <a:pos x="40" y="67"/>
                </a:cxn>
                <a:cxn ang="0">
                  <a:pos x="0" y="15"/>
                </a:cxn>
                <a:cxn ang="0">
                  <a:pos x="33" y="13"/>
                </a:cxn>
                <a:cxn ang="0">
                  <a:pos x="114" y="37"/>
                </a:cxn>
              </a:cxnLst>
              <a:rect l="0" t="0" r="r" b="b"/>
              <a:pathLst>
                <a:path w="1139" h="1077">
                  <a:moveTo>
                    <a:pt x="144" y="44"/>
                  </a:moveTo>
                  <a:lnTo>
                    <a:pt x="165" y="47"/>
                  </a:lnTo>
                  <a:lnTo>
                    <a:pt x="184" y="49"/>
                  </a:lnTo>
                  <a:lnTo>
                    <a:pt x="204" y="49"/>
                  </a:lnTo>
                  <a:lnTo>
                    <a:pt x="221" y="45"/>
                  </a:lnTo>
                  <a:lnTo>
                    <a:pt x="237" y="39"/>
                  </a:lnTo>
                  <a:lnTo>
                    <a:pt x="251" y="30"/>
                  </a:lnTo>
                  <a:lnTo>
                    <a:pt x="263" y="18"/>
                  </a:lnTo>
                  <a:lnTo>
                    <a:pt x="271" y="0"/>
                  </a:lnTo>
                  <a:lnTo>
                    <a:pt x="274" y="1"/>
                  </a:lnTo>
                  <a:lnTo>
                    <a:pt x="282" y="3"/>
                  </a:lnTo>
                  <a:lnTo>
                    <a:pt x="295" y="6"/>
                  </a:lnTo>
                  <a:lnTo>
                    <a:pt x="310" y="9"/>
                  </a:lnTo>
                  <a:lnTo>
                    <a:pt x="326" y="15"/>
                  </a:lnTo>
                  <a:lnTo>
                    <a:pt x="340" y="22"/>
                  </a:lnTo>
                  <a:lnTo>
                    <a:pt x="352" y="29"/>
                  </a:lnTo>
                  <a:lnTo>
                    <a:pt x="359" y="38"/>
                  </a:lnTo>
                  <a:lnTo>
                    <a:pt x="364" y="43"/>
                  </a:lnTo>
                  <a:lnTo>
                    <a:pt x="372" y="49"/>
                  </a:lnTo>
                  <a:lnTo>
                    <a:pt x="384" y="56"/>
                  </a:lnTo>
                  <a:lnTo>
                    <a:pt x="397" y="61"/>
                  </a:lnTo>
                  <a:lnTo>
                    <a:pt x="414" y="68"/>
                  </a:lnTo>
                  <a:lnTo>
                    <a:pt x="431" y="75"/>
                  </a:lnTo>
                  <a:lnTo>
                    <a:pt x="450" y="82"/>
                  </a:lnTo>
                  <a:lnTo>
                    <a:pt x="469" y="89"/>
                  </a:lnTo>
                  <a:lnTo>
                    <a:pt x="488" y="95"/>
                  </a:lnTo>
                  <a:lnTo>
                    <a:pt x="506" y="100"/>
                  </a:lnTo>
                  <a:lnTo>
                    <a:pt x="523" y="106"/>
                  </a:lnTo>
                  <a:lnTo>
                    <a:pt x="538" y="111"/>
                  </a:lnTo>
                  <a:lnTo>
                    <a:pt x="551" y="114"/>
                  </a:lnTo>
                  <a:lnTo>
                    <a:pt x="561" y="118"/>
                  </a:lnTo>
                  <a:lnTo>
                    <a:pt x="567" y="119"/>
                  </a:lnTo>
                  <a:lnTo>
                    <a:pt x="569" y="120"/>
                  </a:lnTo>
                  <a:lnTo>
                    <a:pt x="568" y="127"/>
                  </a:lnTo>
                  <a:lnTo>
                    <a:pt x="567" y="147"/>
                  </a:lnTo>
                  <a:lnTo>
                    <a:pt x="567" y="175"/>
                  </a:lnTo>
                  <a:lnTo>
                    <a:pt x="570" y="211"/>
                  </a:lnTo>
                  <a:lnTo>
                    <a:pt x="576" y="250"/>
                  </a:lnTo>
                  <a:lnTo>
                    <a:pt x="587" y="288"/>
                  </a:lnTo>
                  <a:lnTo>
                    <a:pt x="606" y="325"/>
                  </a:lnTo>
                  <a:lnTo>
                    <a:pt x="632" y="355"/>
                  </a:lnTo>
                  <a:lnTo>
                    <a:pt x="659" y="377"/>
                  </a:lnTo>
                  <a:lnTo>
                    <a:pt x="680" y="393"/>
                  </a:lnTo>
                  <a:lnTo>
                    <a:pt x="695" y="403"/>
                  </a:lnTo>
                  <a:lnTo>
                    <a:pt x="704" y="409"/>
                  </a:lnTo>
                  <a:lnTo>
                    <a:pt x="710" y="411"/>
                  </a:lnTo>
                  <a:lnTo>
                    <a:pt x="713" y="413"/>
                  </a:lnTo>
                  <a:lnTo>
                    <a:pt x="714" y="411"/>
                  </a:lnTo>
                  <a:lnTo>
                    <a:pt x="714" y="411"/>
                  </a:lnTo>
                  <a:lnTo>
                    <a:pt x="718" y="423"/>
                  </a:lnTo>
                  <a:lnTo>
                    <a:pt x="726" y="453"/>
                  </a:lnTo>
                  <a:lnTo>
                    <a:pt x="740" y="498"/>
                  </a:lnTo>
                  <a:lnTo>
                    <a:pt x="756" y="551"/>
                  </a:lnTo>
                  <a:lnTo>
                    <a:pt x="775" y="606"/>
                  </a:lnTo>
                  <a:lnTo>
                    <a:pt x="797" y="660"/>
                  </a:lnTo>
                  <a:lnTo>
                    <a:pt x="819" y="707"/>
                  </a:lnTo>
                  <a:lnTo>
                    <a:pt x="841" y="742"/>
                  </a:lnTo>
                  <a:lnTo>
                    <a:pt x="861" y="763"/>
                  </a:lnTo>
                  <a:lnTo>
                    <a:pt x="881" y="782"/>
                  </a:lnTo>
                  <a:lnTo>
                    <a:pt x="904" y="801"/>
                  </a:lnTo>
                  <a:lnTo>
                    <a:pt x="928" y="817"/>
                  </a:lnTo>
                  <a:lnTo>
                    <a:pt x="953" y="832"/>
                  </a:lnTo>
                  <a:lnTo>
                    <a:pt x="978" y="846"/>
                  </a:lnTo>
                  <a:lnTo>
                    <a:pt x="1002" y="858"/>
                  </a:lnTo>
                  <a:lnTo>
                    <a:pt x="1026" y="869"/>
                  </a:lnTo>
                  <a:lnTo>
                    <a:pt x="1049" y="878"/>
                  </a:lnTo>
                  <a:lnTo>
                    <a:pt x="1070" y="886"/>
                  </a:lnTo>
                  <a:lnTo>
                    <a:pt x="1090" y="892"/>
                  </a:lnTo>
                  <a:lnTo>
                    <a:pt x="1106" y="897"/>
                  </a:lnTo>
                  <a:lnTo>
                    <a:pt x="1120" y="902"/>
                  </a:lnTo>
                  <a:lnTo>
                    <a:pt x="1130" y="904"/>
                  </a:lnTo>
                  <a:lnTo>
                    <a:pt x="1137" y="907"/>
                  </a:lnTo>
                  <a:lnTo>
                    <a:pt x="1139" y="907"/>
                  </a:lnTo>
                  <a:lnTo>
                    <a:pt x="1139" y="1076"/>
                  </a:lnTo>
                  <a:lnTo>
                    <a:pt x="1136" y="1076"/>
                  </a:lnTo>
                  <a:lnTo>
                    <a:pt x="1124" y="1076"/>
                  </a:lnTo>
                  <a:lnTo>
                    <a:pt x="1108" y="1077"/>
                  </a:lnTo>
                  <a:lnTo>
                    <a:pt x="1086" y="1077"/>
                  </a:lnTo>
                  <a:lnTo>
                    <a:pt x="1060" y="1077"/>
                  </a:lnTo>
                  <a:lnTo>
                    <a:pt x="1030" y="1077"/>
                  </a:lnTo>
                  <a:lnTo>
                    <a:pt x="998" y="1076"/>
                  </a:lnTo>
                  <a:lnTo>
                    <a:pt x="964" y="1075"/>
                  </a:lnTo>
                  <a:lnTo>
                    <a:pt x="930" y="1074"/>
                  </a:lnTo>
                  <a:lnTo>
                    <a:pt x="895" y="1071"/>
                  </a:lnTo>
                  <a:lnTo>
                    <a:pt x="863" y="1068"/>
                  </a:lnTo>
                  <a:lnTo>
                    <a:pt x="832" y="1063"/>
                  </a:lnTo>
                  <a:lnTo>
                    <a:pt x="804" y="1057"/>
                  </a:lnTo>
                  <a:lnTo>
                    <a:pt x="780" y="1051"/>
                  </a:lnTo>
                  <a:lnTo>
                    <a:pt x="760" y="1043"/>
                  </a:lnTo>
                  <a:lnTo>
                    <a:pt x="746" y="1032"/>
                  </a:lnTo>
                  <a:lnTo>
                    <a:pt x="735" y="1019"/>
                  </a:lnTo>
                  <a:lnTo>
                    <a:pt x="722" y="1003"/>
                  </a:lnTo>
                  <a:lnTo>
                    <a:pt x="710" y="984"/>
                  </a:lnTo>
                  <a:lnTo>
                    <a:pt x="695" y="962"/>
                  </a:lnTo>
                  <a:lnTo>
                    <a:pt x="681" y="938"/>
                  </a:lnTo>
                  <a:lnTo>
                    <a:pt x="666" y="911"/>
                  </a:lnTo>
                  <a:lnTo>
                    <a:pt x="651" y="882"/>
                  </a:lnTo>
                  <a:lnTo>
                    <a:pt x="637" y="854"/>
                  </a:lnTo>
                  <a:lnTo>
                    <a:pt x="623" y="825"/>
                  </a:lnTo>
                  <a:lnTo>
                    <a:pt x="609" y="795"/>
                  </a:lnTo>
                  <a:lnTo>
                    <a:pt x="597" y="765"/>
                  </a:lnTo>
                  <a:lnTo>
                    <a:pt x="586" y="736"/>
                  </a:lnTo>
                  <a:lnTo>
                    <a:pt x="576" y="707"/>
                  </a:lnTo>
                  <a:lnTo>
                    <a:pt x="568" y="681"/>
                  </a:lnTo>
                  <a:lnTo>
                    <a:pt x="561" y="657"/>
                  </a:lnTo>
                  <a:lnTo>
                    <a:pt x="556" y="634"/>
                  </a:lnTo>
                  <a:lnTo>
                    <a:pt x="549" y="591"/>
                  </a:lnTo>
                  <a:lnTo>
                    <a:pt x="541" y="550"/>
                  </a:lnTo>
                  <a:lnTo>
                    <a:pt x="534" y="509"/>
                  </a:lnTo>
                  <a:lnTo>
                    <a:pt x="526" y="469"/>
                  </a:lnTo>
                  <a:lnTo>
                    <a:pt x="520" y="432"/>
                  </a:lnTo>
                  <a:lnTo>
                    <a:pt x="510" y="395"/>
                  </a:lnTo>
                  <a:lnTo>
                    <a:pt x="502" y="362"/>
                  </a:lnTo>
                  <a:lnTo>
                    <a:pt x="493" y="330"/>
                  </a:lnTo>
                  <a:lnTo>
                    <a:pt x="483" y="300"/>
                  </a:lnTo>
                  <a:lnTo>
                    <a:pt x="473" y="272"/>
                  </a:lnTo>
                  <a:lnTo>
                    <a:pt x="462" y="246"/>
                  </a:lnTo>
                  <a:lnTo>
                    <a:pt x="450" y="223"/>
                  </a:lnTo>
                  <a:lnTo>
                    <a:pt x="438" y="203"/>
                  </a:lnTo>
                  <a:lnTo>
                    <a:pt x="424" y="187"/>
                  </a:lnTo>
                  <a:lnTo>
                    <a:pt x="409" y="174"/>
                  </a:lnTo>
                  <a:lnTo>
                    <a:pt x="390" y="165"/>
                  </a:lnTo>
                  <a:lnTo>
                    <a:pt x="371" y="157"/>
                  </a:lnTo>
                  <a:lnTo>
                    <a:pt x="349" y="149"/>
                  </a:lnTo>
                  <a:lnTo>
                    <a:pt x="328" y="141"/>
                  </a:lnTo>
                  <a:lnTo>
                    <a:pt x="309" y="133"/>
                  </a:lnTo>
                  <a:lnTo>
                    <a:pt x="290" y="125"/>
                  </a:lnTo>
                  <a:lnTo>
                    <a:pt x="276" y="119"/>
                  </a:lnTo>
                  <a:lnTo>
                    <a:pt x="267" y="115"/>
                  </a:lnTo>
                  <a:lnTo>
                    <a:pt x="264" y="114"/>
                  </a:lnTo>
                  <a:lnTo>
                    <a:pt x="261" y="114"/>
                  </a:lnTo>
                  <a:lnTo>
                    <a:pt x="256" y="115"/>
                  </a:lnTo>
                  <a:lnTo>
                    <a:pt x="246" y="117"/>
                  </a:lnTo>
                  <a:lnTo>
                    <a:pt x="235" y="118"/>
                  </a:lnTo>
                  <a:lnTo>
                    <a:pt x="220" y="119"/>
                  </a:lnTo>
                  <a:lnTo>
                    <a:pt x="204" y="119"/>
                  </a:lnTo>
                  <a:lnTo>
                    <a:pt x="185" y="119"/>
                  </a:lnTo>
                  <a:lnTo>
                    <a:pt x="165" y="118"/>
                  </a:lnTo>
                  <a:lnTo>
                    <a:pt x="144" y="114"/>
                  </a:lnTo>
                  <a:lnTo>
                    <a:pt x="123" y="110"/>
                  </a:lnTo>
                  <a:lnTo>
                    <a:pt x="101" y="103"/>
                  </a:lnTo>
                  <a:lnTo>
                    <a:pt x="81" y="94"/>
                  </a:lnTo>
                  <a:lnTo>
                    <a:pt x="60" y="82"/>
                  </a:lnTo>
                  <a:lnTo>
                    <a:pt x="40" y="67"/>
                  </a:lnTo>
                  <a:lnTo>
                    <a:pt x="22" y="49"/>
                  </a:lnTo>
                  <a:lnTo>
                    <a:pt x="6" y="28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6" y="9"/>
                  </a:lnTo>
                  <a:lnTo>
                    <a:pt x="33" y="13"/>
                  </a:lnTo>
                  <a:lnTo>
                    <a:pt x="58" y="21"/>
                  </a:lnTo>
                  <a:lnTo>
                    <a:pt x="84" y="29"/>
                  </a:lnTo>
                  <a:lnTo>
                    <a:pt x="114" y="37"/>
                  </a:lnTo>
                  <a:lnTo>
                    <a:pt x="144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188200" y="4727575"/>
              <a:ext cx="327025" cy="127000"/>
            </a:xfrm>
            <a:custGeom>
              <a:avLst/>
              <a:gdLst/>
              <a:ahLst/>
              <a:cxnLst>
                <a:cxn ang="0">
                  <a:pos x="412" y="110"/>
                </a:cxn>
                <a:cxn ang="0">
                  <a:pos x="407" y="106"/>
                </a:cxn>
                <a:cxn ang="0">
                  <a:pos x="393" y="96"/>
                </a:cxn>
                <a:cxn ang="0">
                  <a:pos x="373" y="81"/>
                </a:cxn>
                <a:cxn ang="0">
                  <a:pos x="349" y="64"/>
                </a:cxn>
                <a:cxn ang="0">
                  <a:pos x="324" y="46"/>
                </a:cxn>
                <a:cxn ang="0">
                  <a:pos x="299" y="29"/>
                </a:cxn>
                <a:cxn ang="0">
                  <a:pos x="280" y="16"/>
                </a:cxn>
                <a:cxn ang="0">
                  <a:pos x="266" y="8"/>
                </a:cxn>
                <a:cxn ang="0">
                  <a:pos x="252" y="5"/>
                </a:cxn>
                <a:cxn ang="0">
                  <a:pos x="233" y="1"/>
                </a:cxn>
                <a:cxn ang="0">
                  <a:pos x="208" y="0"/>
                </a:cxn>
                <a:cxn ang="0">
                  <a:pos x="183" y="0"/>
                </a:cxn>
                <a:cxn ang="0">
                  <a:pos x="159" y="0"/>
                </a:cxn>
                <a:cxn ang="0">
                  <a:pos x="139" y="0"/>
                </a:cxn>
                <a:cxn ang="0">
                  <a:pos x="125" y="1"/>
                </a:cxn>
                <a:cxn ang="0">
                  <a:pos x="120" y="1"/>
                </a:cxn>
                <a:cxn ang="0">
                  <a:pos x="0" y="97"/>
                </a:cxn>
                <a:cxn ang="0">
                  <a:pos x="6" y="160"/>
                </a:cxn>
                <a:cxn ang="0">
                  <a:pos x="8" y="157"/>
                </a:cxn>
                <a:cxn ang="0">
                  <a:pos x="14" y="149"/>
                </a:cxn>
                <a:cxn ang="0">
                  <a:pos x="23" y="136"/>
                </a:cxn>
                <a:cxn ang="0">
                  <a:pos x="36" y="121"/>
                </a:cxn>
                <a:cxn ang="0">
                  <a:pos x="52" y="106"/>
                </a:cxn>
                <a:cxn ang="0">
                  <a:pos x="70" y="94"/>
                </a:cxn>
                <a:cxn ang="0">
                  <a:pos x="91" y="83"/>
                </a:cxn>
                <a:cxn ang="0">
                  <a:pos x="114" y="77"/>
                </a:cxn>
                <a:cxn ang="0">
                  <a:pos x="138" y="77"/>
                </a:cxn>
                <a:cxn ang="0">
                  <a:pos x="160" y="81"/>
                </a:cxn>
                <a:cxn ang="0">
                  <a:pos x="182" y="87"/>
                </a:cxn>
                <a:cxn ang="0">
                  <a:pos x="201" y="95"/>
                </a:cxn>
                <a:cxn ang="0">
                  <a:pos x="218" y="102"/>
                </a:cxn>
                <a:cxn ang="0">
                  <a:pos x="230" y="108"/>
                </a:cxn>
                <a:cxn ang="0">
                  <a:pos x="238" y="113"/>
                </a:cxn>
                <a:cxn ang="0">
                  <a:pos x="241" y="115"/>
                </a:cxn>
                <a:cxn ang="0">
                  <a:pos x="238" y="113"/>
                </a:cxn>
                <a:cxn ang="0">
                  <a:pos x="234" y="106"/>
                </a:cxn>
                <a:cxn ang="0">
                  <a:pos x="227" y="97"/>
                </a:cxn>
                <a:cxn ang="0">
                  <a:pos x="219" y="87"/>
                </a:cxn>
                <a:cxn ang="0">
                  <a:pos x="214" y="75"/>
                </a:cxn>
                <a:cxn ang="0">
                  <a:pos x="211" y="65"/>
                </a:cxn>
                <a:cxn ang="0">
                  <a:pos x="213" y="57"/>
                </a:cxn>
                <a:cxn ang="0">
                  <a:pos x="221" y="52"/>
                </a:cxn>
                <a:cxn ang="0">
                  <a:pos x="228" y="52"/>
                </a:cxn>
                <a:cxn ang="0">
                  <a:pos x="238" y="53"/>
                </a:cxn>
                <a:cxn ang="0">
                  <a:pos x="251" y="56"/>
                </a:cxn>
                <a:cxn ang="0">
                  <a:pos x="265" y="59"/>
                </a:cxn>
                <a:cxn ang="0">
                  <a:pos x="280" y="62"/>
                </a:cxn>
                <a:cxn ang="0">
                  <a:pos x="296" y="68"/>
                </a:cxn>
                <a:cxn ang="0">
                  <a:pos x="312" y="73"/>
                </a:cxn>
                <a:cxn ang="0">
                  <a:pos x="329" y="79"/>
                </a:cxn>
                <a:cxn ang="0">
                  <a:pos x="345" y="84"/>
                </a:cxn>
                <a:cxn ang="0">
                  <a:pos x="360" y="90"/>
                </a:cxn>
                <a:cxn ang="0">
                  <a:pos x="374" y="95"/>
                </a:cxn>
                <a:cxn ang="0">
                  <a:pos x="387" y="99"/>
                </a:cxn>
                <a:cxn ang="0">
                  <a:pos x="397" y="104"/>
                </a:cxn>
                <a:cxn ang="0">
                  <a:pos x="405" y="107"/>
                </a:cxn>
                <a:cxn ang="0">
                  <a:pos x="410" y="108"/>
                </a:cxn>
                <a:cxn ang="0">
                  <a:pos x="412" y="110"/>
                </a:cxn>
              </a:cxnLst>
              <a:rect l="0" t="0" r="r" b="b"/>
              <a:pathLst>
                <a:path w="412" h="160">
                  <a:moveTo>
                    <a:pt x="412" y="110"/>
                  </a:moveTo>
                  <a:lnTo>
                    <a:pt x="407" y="106"/>
                  </a:lnTo>
                  <a:lnTo>
                    <a:pt x="393" y="96"/>
                  </a:lnTo>
                  <a:lnTo>
                    <a:pt x="373" y="81"/>
                  </a:lnTo>
                  <a:lnTo>
                    <a:pt x="349" y="64"/>
                  </a:lnTo>
                  <a:lnTo>
                    <a:pt x="324" y="46"/>
                  </a:lnTo>
                  <a:lnTo>
                    <a:pt x="299" y="29"/>
                  </a:lnTo>
                  <a:lnTo>
                    <a:pt x="280" y="16"/>
                  </a:lnTo>
                  <a:lnTo>
                    <a:pt x="266" y="8"/>
                  </a:lnTo>
                  <a:lnTo>
                    <a:pt x="252" y="5"/>
                  </a:lnTo>
                  <a:lnTo>
                    <a:pt x="233" y="1"/>
                  </a:lnTo>
                  <a:lnTo>
                    <a:pt x="208" y="0"/>
                  </a:lnTo>
                  <a:lnTo>
                    <a:pt x="183" y="0"/>
                  </a:lnTo>
                  <a:lnTo>
                    <a:pt x="159" y="0"/>
                  </a:lnTo>
                  <a:lnTo>
                    <a:pt x="139" y="0"/>
                  </a:lnTo>
                  <a:lnTo>
                    <a:pt x="125" y="1"/>
                  </a:lnTo>
                  <a:lnTo>
                    <a:pt x="120" y="1"/>
                  </a:lnTo>
                  <a:lnTo>
                    <a:pt x="0" y="97"/>
                  </a:lnTo>
                  <a:lnTo>
                    <a:pt x="6" y="160"/>
                  </a:lnTo>
                  <a:lnTo>
                    <a:pt x="8" y="157"/>
                  </a:lnTo>
                  <a:lnTo>
                    <a:pt x="14" y="149"/>
                  </a:lnTo>
                  <a:lnTo>
                    <a:pt x="23" y="136"/>
                  </a:lnTo>
                  <a:lnTo>
                    <a:pt x="36" y="121"/>
                  </a:lnTo>
                  <a:lnTo>
                    <a:pt x="52" y="106"/>
                  </a:lnTo>
                  <a:lnTo>
                    <a:pt x="70" y="94"/>
                  </a:lnTo>
                  <a:lnTo>
                    <a:pt x="91" y="83"/>
                  </a:lnTo>
                  <a:lnTo>
                    <a:pt x="114" y="77"/>
                  </a:lnTo>
                  <a:lnTo>
                    <a:pt x="138" y="77"/>
                  </a:lnTo>
                  <a:lnTo>
                    <a:pt x="160" y="81"/>
                  </a:lnTo>
                  <a:lnTo>
                    <a:pt x="182" y="87"/>
                  </a:lnTo>
                  <a:lnTo>
                    <a:pt x="201" y="95"/>
                  </a:lnTo>
                  <a:lnTo>
                    <a:pt x="218" y="102"/>
                  </a:lnTo>
                  <a:lnTo>
                    <a:pt x="230" y="108"/>
                  </a:lnTo>
                  <a:lnTo>
                    <a:pt x="238" y="113"/>
                  </a:lnTo>
                  <a:lnTo>
                    <a:pt x="241" y="115"/>
                  </a:lnTo>
                  <a:lnTo>
                    <a:pt x="238" y="113"/>
                  </a:lnTo>
                  <a:lnTo>
                    <a:pt x="234" y="106"/>
                  </a:lnTo>
                  <a:lnTo>
                    <a:pt x="227" y="97"/>
                  </a:lnTo>
                  <a:lnTo>
                    <a:pt x="219" y="87"/>
                  </a:lnTo>
                  <a:lnTo>
                    <a:pt x="214" y="75"/>
                  </a:lnTo>
                  <a:lnTo>
                    <a:pt x="211" y="65"/>
                  </a:lnTo>
                  <a:lnTo>
                    <a:pt x="213" y="57"/>
                  </a:lnTo>
                  <a:lnTo>
                    <a:pt x="221" y="52"/>
                  </a:lnTo>
                  <a:lnTo>
                    <a:pt x="228" y="52"/>
                  </a:lnTo>
                  <a:lnTo>
                    <a:pt x="238" y="53"/>
                  </a:lnTo>
                  <a:lnTo>
                    <a:pt x="251" y="56"/>
                  </a:lnTo>
                  <a:lnTo>
                    <a:pt x="265" y="59"/>
                  </a:lnTo>
                  <a:lnTo>
                    <a:pt x="280" y="62"/>
                  </a:lnTo>
                  <a:lnTo>
                    <a:pt x="296" y="68"/>
                  </a:lnTo>
                  <a:lnTo>
                    <a:pt x="312" y="73"/>
                  </a:lnTo>
                  <a:lnTo>
                    <a:pt x="329" y="79"/>
                  </a:lnTo>
                  <a:lnTo>
                    <a:pt x="345" y="84"/>
                  </a:lnTo>
                  <a:lnTo>
                    <a:pt x="360" y="90"/>
                  </a:lnTo>
                  <a:lnTo>
                    <a:pt x="374" y="95"/>
                  </a:lnTo>
                  <a:lnTo>
                    <a:pt x="387" y="99"/>
                  </a:lnTo>
                  <a:lnTo>
                    <a:pt x="397" y="104"/>
                  </a:lnTo>
                  <a:lnTo>
                    <a:pt x="405" y="107"/>
                  </a:lnTo>
                  <a:lnTo>
                    <a:pt x="410" y="108"/>
                  </a:lnTo>
                  <a:lnTo>
                    <a:pt x="412" y="1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6972300" y="5518150"/>
              <a:ext cx="236538" cy="185737"/>
            </a:xfrm>
            <a:custGeom>
              <a:avLst/>
              <a:gdLst/>
              <a:ahLst/>
              <a:cxnLst>
                <a:cxn ang="0">
                  <a:pos x="24" y="109"/>
                </a:cxn>
                <a:cxn ang="0">
                  <a:pos x="26" y="109"/>
                </a:cxn>
                <a:cxn ang="0">
                  <a:pos x="33" y="111"/>
                </a:cxn>
                <a:cxn ang="0">
                  <a:pos x="43" y="113"/>
                </a:cxn>
                <a:cxn ang="0">
                  <a:pos x="56" y="119"/>
                </a:cxn>
                <a:cxn ang="0">
                  <a:pos x="71" y="128"/>
                </a:cxn>
                <a:cxn ang="0">
                  <a:pos x="89" y="140"/>
                </a:cxn>
                <a:cxn ang="0">
                  <a:pos x="107" y="157"/>
                </a:cxn>
                <a:cxn ang="0">
                  <a:pos x="126" y="178"/>
                </a:cxn>
                <a:cxn ang="0">
                  <a:pos x="137" y="187"/>
                </a:cxn>
                <a:cxn ang="0">
                  <a:pos x="153" y="194"/>
                </a:cxn>
                <a:cxn ang="0">
                  <a:pos x="173" y="199"/>
                </a:cxn>
                <a:cxn ang="0">
                  <a:pos x="196" y="203"/>
                </a:cxn>
                <a:cxn ang="0">
                  <a:pos x="219" y="209"/>
                </a:cxn>
                <a:cxn ang="0">
                  <a:pos x="244" y="214"/>
                </a:cxn>
                <a:cxn ang="0">
                  <a:pos x="268" y="223"/>
                </a:cxn>
                <a:cxn ang="0">
                  <a:pos x="290" y="235"/>
                </a:cxn>
                <a:cxn ang="0">
                  <a:pos x="297" y="190"/>
                </a:cxn>
                <a:cxn ang="0">
                  <a:pos x="280" y="185"/>
                </a:cxn>
                <a:cxn ang="0">
                  <a:pos x="260" y="176"/>
                </a:cxn>
                <a:cxn ang="0">
                  <a:pos x="240" y="167"/>
                </a:cxn>
                <a:cxn ang="0">
                  <a:pos x="220" y="158"/>
                </a:cxn>
                <a:cxn ang="0">
                  <a:pos x="202" y="148"/>
                </a:cxn>
                <a:cxn ang="0">
                  <a:pos x="184" y="138"/>
                </a:cxn>
                <a:cxn ang="0">
                  <a:pos x="170" y="132"/>
                </a:cxn>
                <a:cxn ang="0">
                  <a:pos x="159" y="126"/>
                </a:cxn>
                <a:cxn ang="0">
                  <a:pos x="124" y="106"/>
                </a:cxn>
                <a:cxn ang="0">
                  <a:pos x="96" y="85"/>
                </a:cxn>
                <a:cxn ang="0">
                  <a:pos x="70" y="65"/>
                </a:cxn>
                <a:cxn ang="0">
                  <a:pos x="50" y="44"/>
                </a:cxn>
                <a:cxn ang="0">
                  <a:pos x="32" y="27"/>
                </a:cxn>
                <a:cxn ang="0">
                  <a:pos x="21" y="13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10" y="4"/>
                </a:cxn>
                <a:cxn ang="0">
                  <a:pos x="7" y="11"/>
                </a:cxn>
                <a:cxn ang="0">
                  <a:pos x="3" y="23"/>
                </a:cxn>
                <a:cxn ang="0">
                  <a:pos x="0" y="38"/>
                </a:cxn>
                <a:cxn ang="0">
                  <a:pos x="0" y="56"/>
                </a:cxn>
                <a:cxn ang="0">
                  <a:pos x="2" y="74"/>
                </a:cxn>
                <a:cxn ang="0">
                  <a:pos x="10" y="91"/>
                </a:cxn>
                <a:cxn ang="0">
                  <a:pos x="24" y="109"/>
                </a:cxn>
              </a:cxnLst>
              <a:rect l="0" t="0" r="r" b="b"/>
              <a:pathLst>
                <a:path w="297" h="235">
                  <a:moveTo>
                    <a:pt x="24" y="109"/>
                  </a:moveTo>
                  <a:lnTo>
                    <a:pt x="26" y="109"/>
                  </a:lnTo>
                  <a:lnTo>
                    <a:pt x="33" y="111"/>
                  </a:lnTo>
                  <a:lnTo>
                    <a:pt x="43" y="113"/>
                  </a:lnTo>
                  <a:lnTo>
                    <a:pt x="56" y="119"/>
                  </a:lnTo>
                  <a:lnTo>
                    <a:pt x="71" y="128"/>
                  </a:lnTo>
                  <a:lnTo>
                    <a:pt x="89" y="140"/>
                  </a:lnTo>
                  <a:lnTo>
                    <a:pt x="107" y="157"/>
                  </a:lnTo>
                  <a:lnTo>
                    <a:pt x="126" y="178"/>
                  </a:lnTo>
                  <a:lnTo>
                    <a:pt x="137" y="187"/>
                  </a:lnTo>
                  <a:lnTo>
                    <a:pt x="153" y="194"/>
                  </a:lnTo>
                  <a:lnTo>
                    <a:pt x="173" y="199"/>
                  </a:lnTo>
                  <a:lnTo>
                    <a:pt x="196" y="203"/>
                  </a:lnTo>
                  <a:lnTo>
                    <a:pt x="219" y="209"/>
                  </a:lnTo>
                  <a:lnTo>
                    <a:pt x="244" y="214"/>
                  </a:lnTo>
                  <a:lnTo>
                    <a:pt x="268" y="223"/>
                  </a:lnTo>
                  <a:lnTo>
                    <a:pt x="290" y="235"/>
                  </a:lnTo>
                  <a:lnTo>
                    <a:pt x="297" y="190"/>
                  </a:lnTo>
                  <a:lnTo>
                    <a:pt x="280" y="185"/>
                  </a:lnTo>
                  <a:lnTo>
                    <a:pt x="260" y="176"/>
                  </a:lnTo>
                  <a:lnTo>
                    <a:pt x="240" y="167"/>
                  </a:lnTo>
                  <a:lnTo>
                    <a:pt x="220" y="158"/>
                  </a:lnTo>
                  <a:lnTo>
                    <a:pt x="202" y="148"/>
                  </a:lnTo>
                  <a:lnTo>
                    <a:pt x="184" y="138"/>
                  </a:lnTo>
                  <a:lnTo>
                    <a:pt x="170" y="132"/>
                  </a:lnTo>
                  <a:lnTo>
                    <a:pt x="159" y="126"/>
                  </a:lnTo>
                  <a:lnTo>
                    <a:pt x="124" y="106"/>
                  </a:lnTo>
                  <a:lnTo>
                    <a:pt x="96" y="85"/>
                  </a:lnTo>
                  <a:lnTo>
                    <a:pt x="70" y="65"/>
                  </a:lnTo>
                  <a:lnTo>
                    <a:pt x="50" y="44"/>
                  </a:lnTo>
                  <a:lnTo>
                    <a:pt x="32" y="27"/>
                  </a:lnTo>
                  <a:lnTo>
                    <a:pt x="21" y="13"/>
                  </a:lnTo>
                  <a:lnTo>
                    <a:pt x="14" y="4"/>
                  </a:lnTo>
                  <a:lnTo>
                    <a:pt x="11" y="0"/>
                  </a:lnTo>
                  <a:lnTo>
                    <a:pt x="10" y="4"/>
                  </a:lnTo>
                  <a:lnTo>
                    <a:pt x="7" y="11"/>
                  </a:lnTo>
                  <a:lnTo>
                    <a:pt x="3" y="23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2" y="74"/>
                  </a:lnTo>
                  <a:lnTo>
                    <a:pt x="10" y="91"/>
                  </a:lnTo>
                  <a:lnTo>
                    <a:pt x="24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172325" y="5778500"/>
              <a:ext cx="158750" cy="96837"/>
            </a:xfrm>
            <a:custGeom>
              <a:avLst/>
              <a:gdLst/>
              <a:ahLst/>
              <a:cxnLst>
                <a:cxn ang="0">
                  <a:pos x="16" y="57"/>
                </a:cxn>
                <a:cxn ang="0">
                  <a:pos x="17" y="57"/>
                </a:cxn>
                <a:cxn ang="0">
                  <a:pos x="22" y="58"/>
                </a:cxn>
                <a:cxn ang="0">
                  <a:pos x="29" y="59"/>
                </a:cxn>
                <a:cxn ang="0">
                  <a:pos x="38" y="63"/>
                </a:cxn>
                <a:cxn ang="0">
                  <a:pos x="49" y="67"/>
                </a:cxn>
                <a:cxn ang="0">
                  <a:pos x="60" y="73"/>
                </a:cxn>
                <a:cxn ang="0">
                  <a:pos x="73" y="82"/>
                </a:cxn>
                <a:cxn ang="0">
                  <a:pos x="85" y="93"/>
                </a:cxn>
                <a:cxn ang="0">
                  <a:pos x="93" y="97"/>
                </a:cxn>
                <a:cxn ang="0">
                  <a:pos x="104" y="101"/>
                </a:cxn>
                <a:cxn ang="0">
                  <a:pos x="116" y="103"/>
                </a:cxn>
                <a:cxn ang="0">
                  <a:pos x="133" y="105"/>
                </a:cxn>
                <a:cxn ang="0">
                  <a:pos x="149" y="109"/>
                </a:cxn>
                <a:cxn ang="0">
                  <a:pos x="165" y="112"/>
                </a:cxn>
                <a:cxn ang="0">
                  <a:pos x="182" y="117"/>
                </a:cxn>
                <a:cxn ang="0">
                  <a:pos x="197" y="123"/>
                </a:cxn>
                <a:cxn ang="0">
                  <a:pos x="202" y="100"/>
                </a:cxn>
                <a:cxn ang="0">
                  <a:pos x="189" y="96"/>
                </a:cxn>
                <a:cxn ang="0">
                  <a:pos x="176" y="93"/>
                </a:cxn>
                <a:cxn ang="0">
                  <a:pos x="163" y="88"/>
                </a:cxn>
                <a:cxn ang="0">
                  <a:pos x="149" y="82"/>
                </a:cxn>
                <a:cxn ang="0">
                  <a:pos x="136" y="78"/>
                </a:cxn>
                <a:cxn ang="0">
                  <a:pos x="125" y="73"/>
                </a:cxn>
                <a:cxn ang="0">
                  <a:pos x="114" y="68"/>
                </a:cxn>
                <a:cxn ang="0">
                  <a:pos x="107" y="66"/>
                </a:cxn>
                <a:cxn ang="0">
                  <a:pos x="84" y="56"/>
                </a:cxn>
                <a:cxn ang="0">
                  <a:pos x="65" y="45"/>
                </a:cxn>
                <a:cxn ang="0">
                  <a:pos x="47" y="34"/>
                </a:cxn>
                <a:cxn ang="0">
                  <a:pos x="34" y="24"/>
                </a:cxn>
                <a:cxn ang="0">
                  <a:pos x="22" y="14"/>
                </a:cxn>
                <a:cxn ang="0">
                  <a:pos x="15" y="7"/>
                </a:cxn>
                <a:cxn ang="0">
                  <a:pos x="9" y="3"/>
                </a:cxn>
                <a:cxn ang="0">
                  <a:pos x="8" y="0"/>
                </a:cxn>
                <a:cxn ang="0">
                  <a:pos x="5" y="6"/>
                </a:cxn>
                <a:cxn ang="0">
                  <a:pos x="0" y="20"/>
                </a:cxn>
                <a:cxn ang="0">
                  <a:pos x="2" y="38"/>
                </a:cxn>
                <a:cxn ang="0">
                  <a:pos x="16" y="57"/>
                </a:cxn>
              </a:cxnLst>
              <a:rect l="0" t="0" r="r" b="b"/>
              <a:pathLst>
                <a:path w="202" h="123">
                  <a:moveTo>
                    <a:pt x="16" y="57"/>
                  </a:moveTo>
                  <a:lnTo>
                    <a:pt x="17" y="57"/>
                  </a:lnTo>
                  <a:lnTo>
                    <a:pt x="22" y="58"/>
                  </a:lnTo>
                  <a:lnTo>
                    <a:pt x="29" y="59"/>
                  </a:lnTo>
                  <a:lnTo>
                    <a:pt x="38" y="63"/>
                  </a:lnTo>
                  <a:lnTo>
                    <a:pt x="49" y="67"/>
                  </a:lnTo>
                  <a:lnTo>
                    <a:pt x="60" y="73"/>
                  </a:lnTo>
                  <a:lnTo>
                    <a:pt x="73" y="82"/>
                  </a:lnTo>
                  <a:lnTo>
                    <a:pt x="85" y="93"/>
                  </a:lnTo>
                  <a:lnTo>
                    <a:pt x="93" y="97"/>
                  </a:lnTo>
                  <a:lnTo>
                    <a:pt x="104" y="101"/>
                  </a:lnTo>
                  <a:lnTo>
                    <a:pt x="116" y="103"/>
                  </a:lnTo>
                  <a:lnTo>
                    <a:pt x="133" y="105"/>
                  </a:lnTo>
                  <a:lnTo>
                    <a:pt x="149" y="109"/>
                  </a:lnTo>
                  <a:lnTo>
                    <a:pt x="165" y="112"/>
                  </a:lnTo>
                  <a:lnTo>
                    <a:pt x="182" y="117"/>
                  </a:lnTo>
                  <a:lnTo>
                    <a:pt x="197" y="123"/>
                  </a:lnTo>
                  <a:lnTo>
                    <a:pt x="202" y="100"/>
                  </a:lnTo>
                  <a:lnTo>
                    <a:pt x="189" y="96"/>
                  </a:lnTo>
                  <a:lnTo>
                    <a:pt x="176" y="93"/>
                  </a:lnTo>
                  <a:lnTo>
                    <a:pt x="163" y="88"/>
                  </a:lnTo>
                  <a:lnTo>
                    <a:pt x="149" y="82"/>
                  </a:lnTo>
                  <a:lnTo>
                    <a:pt x="136" y="78"/>
                  </a:lnTo>
                  <a:lnTo>
                    <a:pt x="125" y="73"/>
                  </a:lnTo>
                  <a:lnTo>
                    <a:pt x="114" y="68"/>
                  </a:lnTo>
                  <a:lnTo>
                    <a:pt x="107" y="66"/>
                  </a:lnTo>
                  <a:lnTo>
                    <a:pt x="84" y="56"/>
                  </a:lnTo>
                  <a:lnTo>
                    <a:pt x="65" y="45"/>
                  </a:lnTo>
                  <a:lnTo>
                    <a:pt x="47" y="34"/>
                  </a:lnTo>
                  <a:lnTo>
                    <a:pt x="34" y="24"/>
                  </a:lnTo>
                  <a:lnTo>
                    <a:pt x="22" y="14"/>
                  </a:lnTo>
                  <a:lnTo>
                    <a:pt x="15" y="7"/>
                  </a:lnTo>
                  <a:lnTo>
                    <a:pt x="9" y="3"/>
                  </a:lnTo>
                  <a:lnTo>
                    <a:pt x="8" y="0"/>
                  </a:lnTo>
                  <a:lnTo>
                    <a:pt x="5" y="6"/>
                  </a:lnTo>
                  <a:lnTo>
                    <a:pt x="0" y="20"/>
                  </a:lnTo>
                  <a:lnTo>
                    <a:pt x="2" y="38"/>
                  </a:lnTo>
                  <a:lnTo>
                    <a:pt x="1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504113" y="4676775"/>
              <a:ext cx="249238" cy="300037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70" y="8"/>
                </a:cxn>
                <a:cxn ang="0">
                  <a:pos x="27" y="21"/>
                </a:cxn>
                <a:cxn ang="0">
                  <a:pos x="4" y="38"/>
                </a:cxn>
                <a:cxn ang="0">
                  <a:pos x="4" y="64"/>
                </a:cxn>
                <a:cxn ang="0">
                  <a:pos x="20" y="124"/>
                </a:cxn>
                <a:cxn ang="0">
                  <a:pos x="25" y="146"/>
                </a:cxn>
                <a:cxn ang="0">
                  <a:pos x="30" y="157"/>
                </a:cxn>
                <a:cxn ang="0">
                  <a:pos x="41" y="165"/>
                </a:cxn>
                <a:cxn ang="0">
                  <a:pos x="57" y="173"/>
                </a:cxn>
                <a:cxn ang="0">
                  <a:pos x="67" y="188"/>
                </a:cxn>
                <a:cxn ang="0">
                  <a:pos x="73" y="218"/>
                </a:cxn>
                <a:cxn ang="0">
                  <a:pos x="63" y="239"/>
                </a:cxn>
                <a:cxn ang="0">
                  <a:pos x="47" y="252"/>
                </a:cxn>
                <a:cxn ang="0">
                  <a:pos x="47" y="275"/>
                </a:cxn>
                <a:cxn ang="0">
                  <a:pos x="58" y="323"/>
                </a:cxn>
                <a:cxn ang="0">
                  <a:pos x="63" y="347"/>
                </a:cxn>
                <a:cxn ang="0">
                  <a:pos x="76" y="360"/>
                </a:cxn>
                <a:cxn ang="0">
                  <a:pos x="101" y="371"/>
                </a:cxn>
                <a:cxn ang="0">
                  <a:pos x="134" y="376"/>
                </a:cxn>
                <a:cxn ang="0">
                  <a:pos x="171" y="376"/>
                </a:cxn>
                <a:cxn ang="0">
                  <a:pos x="204" y="371"/>
                </a:cxn>
                <a:cxn ang="0">
                  <a:pos x="230" y="360"/>
                </a:cxn>
                <a:cxn ang="0">
                  <a:pos x="244" y="347"/>
                </a:cxn>
                <a:cxn ang="0">
                  <a:pos x="248" y="323"/>
                </a:cxn>
                <a:cxn ang="0">
                  <a:pos x="260" y="275"/>
                </a:cxn>
                <a:cxn ang="0">
                  <a:pos x="260" y="252"/>
                </a:cxn>
                <a:cxn ang="0">
                  <a:pos x="244" y="239"/>
                </a:cxn>
                <a:cxn ang="0">
                  <a:pos x="233" y="219"/>
                </a:cxn>
                <a:cxn ang="0">
                  <a:pos x="238" y="191"/>
                </a:cxn>
                <a:cxn ang="0">
                  <a:pos x="250" y="176"/>
                </a:cxn>
                <a:cxn ang="0">
                  <a:pos x="270" y="167"/>
                </a:cxn>
                <a:cxn ang="0">
                  <a:pos x="283" y="158"/>
                </a:cxn>
                <a:cxn ang="0">
                  <a:pos x="290" y="147"/>
                </a:cxn>
                <a:cxn ang="0">
                  <a:pos x="294" y="124"/>
                </a:cxn>
                <a:cxn ang="0">
                  <a:pos x="310" y="64"/>
                </a:cxn>
                <a:cxn ang="0">
                  <a:pos x="310" y="38"/>
                </a:cxn>
                <a:cxn ang="0">
                  <a:pos x="287" y="21"/>
                </a:cxn>
                <a:cxn ang="0">
                  <a:pos x="245" y="8"/>
                </a:cxn>
                <a:cxn ang="0">
                  <a:pos x="188" y="1"/>
                </a:cxn>
              </a:cxnLst>
              <a:rect l="0" t="0" r="r" b="b"/>
              <a:pathLst>
                <a:path w="314" h="378">
                  <a:moveTo>
                    <a:pt x="157" y="0"/>
                  </a:moveTo>
                  <a:lnTo>
                    <a:pt x="126" y="1"/>
                  </a:lnTo>
                  <a:lnTo>
                    <a:pt x="96" y="3"/>
                  </a:lnTo>
                  <a:lnTo>
                    <a:pt x="70" y="8"/>
                  </a:lnTo>
                  <a:lnTo>
                    <a:pt x="47" y="14"/>
                  </a:lnTo>
                  <a:lnTo>
                    <a:pt x="27" y="21"/>
                  </a:lnTo>
                  <a:lnTo>
                    <a:pt x="13" y="29"/>
                  </a:lnTo>
                  <a:lnTo>
                    <a:pt x="4" y="38"/>
                  </a:lnTo>
                  <a:lnTo>
                    <a:pt x="0" y="47"/>
                  </a:lnTo>
                  <a:lnTo>
                    <a:pt x="4" y="64"/>
                  </a:lnTo>
                  <a:lnTo>
                    <a:pt x="12" y="94"/>
                  </a:lnTo>
                  <a:lnTo>
                    <a:pt x="20" y="124"/>
                  </a:lnTo>
                  <a:lnTo>
                    <a:pt x="23" y="142"/>
                  </a:lnTo>
                  <a:lnTo>
                    <a:pt x="25" y="146"/>
                  </a:lnTo>
                  <a:lnTo>
                    <a:pt x="27" y="152"/>
                  </a:lnTo>
                  <a:lnTo>
                    <a:pt x="30" y="157"/>
                  </a:lnTo>
                  <a:lnTo>
                    <a:pt x="35" y="160"/>
                  </a:lnTo>
                  <a:lnTo>
                    <a:pt x="41" y="165"/>
                  </a:lnTo>
                  <a:lnTo>
                    <a:pt x="49" y="169"/>
                  </a:lnTo>
                  <a:lnTo>
                    <a:pt x="57" y="173"/>
                  </a:lnTo>
                  <a:lnTo>
                    <a:pt x="66" y="176"/>
                  </a:lnTo>
                  <a:lnTo>
                    <a:pt x="67" y="188"/>
                  </a:lnTo>
                  <a:lnTo>
                    <a:pt x="70" y="201"/>
                  </a:lnTo>
                  <a:lnTo>
                    <a:pt x="73" y="218"/>
                  </a:lnTo>
                  <a:lnTo>
                    <a:pt x="75" y="234"/>
                  </a:lnTo>
                  <a:lnTo>
                    <a:pt x="63" y="239"/>
                  </a:lnTo>
                  <a:lnTo>
                    <a:pt x="52" y="245"/>
                  </a:lnTo>
                  <a:lnTo>
                    <a:pt x="47" y="252"/>
                  </a:lnTo>
                  <a:lnTo>
                    <a:pt x="44" y="260"/>
                  </a:lnTo>
                  <a:lnTo>
                    <a:pt x="47" y="275"/>
                  </a:lnTo>
                  <a:lnTo>
                    <a:pt x="52" y="299"/>
                  </a:lnTo>
                  <a:lnTo>
                    <a:pt x="58" y="323"/>
                  </a:lnTo>
                  <a:lnTo>
                    <a:pt x="60" y="338"/>
                  </a:lnTo>
                  <a:lnTo>
                    <a:pt x="63" y="347"/>
                  </a:lnTo>
                  <a:lnTo>
                    <a:pt x="67" y="353"/>
                  </a:lnTo>
                  <a:lnTo>
                    <a:pt x="76" y="360"/>
                  </a:lnTo>
                  <a:lnTo>
                    <a:pt x="88" y="366"/>
                  </a:lnTo>
                  <a:lnTo>
                    <a:pt x="101" y="371"/>
                  </a:lnTo>
                  <a:lnTo>
                    <a:pt x="117" y="374"/>
                  </a:lnTo>
                  <a:lnTo>
                    <a:pt x="134" y="376"/>
                  </a:lnTo>
                  <a:lnTo>
                    <a:pt x="153" y="378"/>
                  </a:lnTo>
                  <a:lnTo>
                    <a:pt x="171" y="376"/>
                  </a:lnTo>
                  <a:lnTo>
                    <a:pt x="189" y="374"/>
                  </a:lnTo>
                  <a:lnTo>
                    <a:pt x="204" y="371"/>
                  </a:lnTo>
                  <a:lnTo>
                    <a:pt x="218" y="366"/>
                  </a:lnTo>
                  <a:lnTo>
                    <a:pt x="230" y="360"/>
                  </a:lnTo>
                  <a:lnTo>
                    <a:pt x="239" y="353"/>
                  </a:lnTo>
                  <a:lnTo>
                    <a:pt x="244" y="347"/>
                  </a:lnTo>
                  <a:lnTo>
                    <a:pt x="246" y="338"/>
                  </a:lnTo>
                  <a:lnTo>
                    <a:pt x="248" y="323"/>
                  </a:lnTo>
                  <a:lnTo>
                    <a:pt x="254" y="299"/>
                  </a:lnTo>
                  <a:lnTo>
                    <a:pt x="260" y="275"/>
                  </a:lnTo>
                  <a:lnTo>
                    <a:pt x="262" y="260"/>
                  </a:lnTo>
                  <a:lnTo>
                    <a:pt x="260" y="252"/>
                  </a:lnTo>
                  <a:lnTo>
                    <a:pt x="254" y="245"/>
                  </a:lnTo>
                  <a:lnTo>
                    <a:pt x="244" y="239"/>
                  </a:lnTo>
                  <a:lnTo>
                    <a:pt x="231" y="234"/>
                  </a:lnTo>
                  <a:lnTo>
                    <a:pt x="233" y="219"/>
                  </a:lnTo>
                  <a:lnTo>
                    <a:pt x="235" y="205"/>
                  </a:lnTo>
                  <a:lnTo>
                    <a:pt x="238" y="191"/>
                  </a:lnTo>
                  <a:lnTo>
                    <a:pt x="239" y="180"/>
                  </a:lnTo>
                  <a:lnTo>
                    <a:pt x="250" y="176"/>
                  </a:lnTo>
                  <a:lnTo>
                    <a:pt x="261" y="171"/>
                  </a:lnTo>
                  <a:lnTo>
                    <a:pt x="270" y="167"/>
                  </a:lnTo>
                  <a:lnTo>
                    <a:pt x="277" y="162"/>
                  </a:lnTo>
                  <a:lnTo>
                    <a:pt x="283" y="158"/>
                  </a:lnTo>
                  <a:lnTo>
                    <a:pt x="287" y="153"/>
                  </a:lnTo>
                  <a:lnTo>
                    <a:pt x="290" y="147"/>
                  </a:lnTo>
                  <a:lnTo>
                    <a:pt x="291" y="142"/>
                  </a:lnTo>
                  <a:lnTo>
                    <a:pt x="294" y="124"/>
                  </a:lnTo>
                  <a:lnTo>
                    <a:pt x="302" y="94"/>
                  </a:lnTo>
                  <a:lnTo>
                    <a:pt x="310" y="64"/>
                  </a:lnTo>
                  <a:lnTo>
                    <a:pt x="314" y="47"/>
                  </a:lnTo>
                  <a:lnTo>
                    <a:pt x="310" y="38"/>
                  </a:lnTo>
                  <a:lnTo>
                    <a:pt x="301" y="29"/>
                  </a:lnTo>
                  <a:lnTo>
                    <a:pt x="287" y="21"/>
                  </a:lnTo>
                  <a:lnTo>
                    <a:pt x="268" y="14"/>
                  </a:lnTo>
                  <a:lnTo>
                    <a:pt x="245" y="8"/>
                  </a:lnTo>
                  <a:lnTo>
                    <a:pt x="218" y="3"/>
                  </a:lnTo>
                  <a:lnTo>
                    <a:pt x="188" y="1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539038" y="4741863"/>
              <a:ext cx="34925" cy="60325"/>
            </a:xfrm>
            <a:custGeom>
              <a:avLst/>
              <a:gdLst/>
              <a:ahLst/>
              <a:cxnLst>
                <a:cxn ang="0">
                  <a:pos x="32" y="78"/>
                </a:cxn>
                <a:cxn ang="0">
                  <a:pos x="39" y="74"/>
                </a:cxn>
                <a:cxn ang="0">
                  <a:pos x="44" y="66"/>
                </a:cxn>
                <a:cxn ang="0">
                  <a:pos x="45" y="55"/>
                </a:cxn>
                <a:cxn ang="0">
                  <a:pos x="44" y="40"/>
                </a:cxn>
                <a:cxn ang="0">
                  <a:pos x="39" y="25"/>
                </a:cxn>
                <a:cxn ang="0">
                  <a:pos x="32" y="12"/>
                </a:cxn>
                <a:cxn ang="0">
                  <a:pos x="23" y="4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1" y="12"/>
                </a:cxn>
                <a:cxn ang="0">
                  <a:pos x="0" y="25"/>
                </a:cxn>
                <a:cxn ang="0">
                  <a:pos x="2" y="40"/>
                </a:cxn>
                <a:cxn ang="0">
                  <a:pos x="8" y="55"/>
                </a:cxn>
                <a:cxn ang="0">
                  <a:pos x="16" y="66"/>
                </a:cxn>
                <a:cxn ang="0">
                  <a:pos x="24" y="74"/>
                </a:cxn>
                <a:cxn ang="0">
                  <a:pos x="32" y="78"/>
                </a:cxn>
              </a:cxnLst>
              <a:rect l="0" t="0" r="r" b="b"/>
              <a:pathLst>
                <a:path w="45" h="78">
                  <a:moveTo>
                    <a:pt x="32" y="78"/>
                  </a:moveTo>
                  <a:lnTo>
                    <a:pt x="39" y="74"/>
                  </a:lnTo>
                  <a:lnTo>
                    <a:pt x="44" y="66"/>
                  </a:lnTo>
                  <a:lnTo>
                    <a:pt x="45" y="55"/>
                  </a:lnTo>
                  <a:lnTo>
                    <a:pt x="44" y="40"/>
                  </a:lnTo>
                  <a:lnTo>
                    <a:pt x="39" y="25"/>
                  </a:lnTo>
                  <a:lnTo>
                    <a:pt x="32" y="12"/>
                  </a:lnTo>
                  <a:lnTo>
                    <a:pt x="23" y="4"/>
                  </a:lnTo>
                  <a:lnTo>
                    <a:pt x="14" y="0"/>
                  </a:lnTo>
                  <a:lnTo>
                    <a:pt x="6" y="4"/>
                  </a:lnTo>
                  <a:lnTo>
                    <a:pt x="1" y="12"/>
                  </a:lnTo>
                  <a:lnTo>
                    <a:pt x="0" y="25"/>
                  </a:lnTo>
                  <a:lnTo>
                    <a:pt x="2" y="40"/>
                  </a:lnTo>
                  <a:lnTo>
                    <a:pt x="8" y="55"/>
                  </a:lnTo>
                  <a:lnTo>
                    <a:pt x="16" y="66"/>
                  </a:lnTo>
                  <a:lnTo>
                    <a:pt x="24" y="74"/>
                  </a:lnTo>
                  <a:lnTo>
                    <a:pt x="32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583488" y="4741863"/>
              <a:ext cx="33338" cy="71437"/>
            </a:xfrm>
            <a:custGeom>
              <a:avLst/>
              <a:gdLst/>
              <a:ahLst/>
              <a:cxnLst>
                <a:cxn ang="0">
                  <a:pos x="26" y="91"/>
                </a:cxn>
                <a:cxn ang="0">
                  <a:pos x="33" y="86"/>
                </a:cxn>
                <a:cxn ang="0">
                  <a:pos x="38" y="73"/>
                </a:cxn>
                <a:cxn ang="0">
                  <a:pos x="41" y="57"/>
                </a:cxn>
                <a:cxn ang="0">
                  <a:pos x="41" y="40"/>
                </a:cxn>
                <a:cxn ang="0">
                  <a:pos x="39" y="25"/>
                </a:cxn>
                <a:cxn ang="0">
                  <a:pos x="33" y="12"/>
                </a:cxn>
                <a:cxn ang="0">
                  <a:pos x="26" y="4"/>
                </a:cxn>
                <a:cxn ang="0">
                  <a:pos x="17" y="0"/>
                </a:cxn>
                <a:cxn ang="0">
                  <a:pos x="9" y="4"/>
                </a:cxn>
                <a:cxn ang="0">
                  <a:pos x="3" y="12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4" y="57"/>
                </a:cxn>
                <a:cxn ang="0">
                  <a:pos x="10" y="73"/>
                </a:cxn>
                <a:cxn ang="0">
                  <a:pos x="18" y="86"/>
                </a:cxn>
                <a:cxn ang="0">
                  <a:pos x="26" y="91"/>
                </a:cxn>
              </a:cxnLst>
              <a:rect l="0" t="0" r="r" b="b"/>
              <a:pathLst>
                <a:path w="41" h="91">
                  <a:moveTo>
                    <a:pt x="26" y="91"/>
                  </a:moveTo>
                  <a:lnTo>
                    <a:pt x="33" y="86"/>
                  </a:lnTo>
                  <a:lnTo>
                    <a:pt x="38" y="73"/>
                  </a:lnTo>
                  <a:lnTo>
                    <a:pt x="41" y="57"/>
                  </a:lnTo>
                  <a:lnTo>
                    <a:pt x="41" y="40"/>
                  </a:lnTo>
                  <a:lnTo>
                    <a:pt x="39" y="25"/>
                  </a:lnTo>
                  <a:lnTo>
                    <a:pt x="33" y="12"/>
                  </a:lnTo>
                  <a:lnTo>
                    <a:pt x="26" y="4"/>
                  </a:lnTo>
                  <a:lnTo>
                    <a:pt x="17" y="0"/>
                  </a:lnTo>
                  <a:lnTo>
                    <a:pt x="9" y="4"/>
                  </a:lnTo>
                  <a:lnTo>
                    <a:pt x="3" y="12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4" y="57"/>
                  </a:lnTo>
                  <a:lnTo>
                    <a:pt x="10" y="73"/>
                  </a:lnTo>
                  <a:lnTo>
                    <a:pt x="18" y="86"/>
                  </a:ln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629525" y="4741863"/>
              <a:ext cx="31750" cy="71437"/>
            </a:xfrm>
            <a:custGeom>
              <a:avLst/>
              <a:gdLst/>
              <a:ahLst/>
              <a:cxnLst>
                <a:cxn ang="0">
                  <a:pos x="21" y="91"/>
                </a:cxn>
                <a:cxn ang="0">
                  <a:pos x="28" y="86"/>
                </a:cxn>
                <a:cxn ang="0">
                  <a:pos x="34" y="73"/>
                </a:cxn>
                <a:cxn ang="0">
                  <a:pos x="38" y="57"/>
                </a:cxn>
                <a:cxn ang="0">
                  <a:pos x="42" y="40"/>
                </a:cxn>
                <a:cxn ang="0">
                  <a:pos x="42" y="25"/>
                </a:cxn>
                <a:cxn ang="0">
                  <a:pos x="38" y="12"/>
                </a:cxn>
                <a:cxn ang="0">
                  <a:pos x="31" y="4"/>
                </a:cxn>
                <a:cxn ang="0">
                  <a:pos x="23" y="0"/>
                </a:cxn>
                <a:cxn ang="0">
                  <a:pos x="14" y="4"/>
                </a:cxn>
                <a:cxn ang="0">
                  <a:pos x="7" y="12"/>
                </a:cxn>
                <a:cxn ang="0">
                  <a:pos x="2" y="25"/>
                </a:cxn>
                <a:cxn ang="0">
                  <a:pos x="0" y="40"/>
                </a:cxn>
                <a:cxn ang="0">
                  <a:pos x="2" y="57"/>
                </a:cxn>
                <a:cxn ang="0">
                  <a:pos x="7" y="73"/>
                </a:cxn>
                <a:cxn ang="0">
                  <a:pos x="13" y="86"/>
                </a:cxn>
                <a:cxn ang="0">
                  <a:pos x="21" y="91"/>
                </a:cxn>
              </a:cxnLst>
              <a:rect l="0" t="0" r="r" b="b"/>
              <a:pathLst>
                <a:path w="42" h="91">
                  <a:moveTo>
                    <a:pt x="21" y="91"/>
                  </a:moveTo>
                  <a:lnTo>
                    <a:pt x="28" y="86"/>
                  </a:lnTo>
                  <a:lnTo>
                    <a:pt x="34" y="73"/>
                  </a:lnTo>
                  <a:lnTo>
                    <a:pt x="38" y="57"/>
                  </a:lnTo>
                  <a:lnTo>
                    <a:pt x="42" y="40"/>
                  </a:lnTo>
                  <a:lnTo>
                    <a:pt x="42" y="25"/>
                  </a:lnTo>
                  <a:lnTo>
                    <a:pt x="38" y="12"/>
                  </a:lnTo>
                  <a:lnTo>
                    <a:pt x="31" y="4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7" y="12"/>
                  </a:lnTo>
                  <a:lnTo>
                    <a:pt x="2" y="25"/>
                  </a:lnTo>
                  <a:lnTo>
                    <a:pt x="0" y="40"/>
                  </a:lnTo>
                  <a:lnTo>
                    <a:pt x="2" y="57"/>
                  </a:lnTo>
                  <a:lnTo>
                    <a:pt x="7" y="73"/>
                  </a:lnTo>
                  <a:lnTo>
                    <a:pt x="13" y="86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7672388" y="4741863"/>
              <a:ext cx="34925" cy="60325"/>
            </a:xfrm>
            <a:custGeom>
              <a:avLst/>
              <a:gdLst/>
              <a:ahLst/>
              <a:cxnLst>
                <a:cxn ang="0">
                  <a:pos x="14" y="78"/>
                </a:cxn>
                <a:cxn ang="0">
                  <a:pos x="21" y="74"/>
                </a:cxn>
                <a:cxn ang="0">
                  <a:pos x="29" y="66"/>
                </a:cxn>
                <a:cxn ang="0">
                  <a:pos x="36" y="55"/>
                </a:cxn>
                <a:cxn ang="0">
                  <a:pos x="42" y="40"/>
                </a:cxn>
                <a:cxn ang="0">
                  <a:pos x="44" y="25"/>
                </a:cxn>
                <a:cxn ang="0">
                  <a:pos x="43" y="12"/>
                </a:cxn>
                <a:cxn ang="0">
                  <a:pos x="37" y="4"/>
                </a:cxn>
                <a:cxn ang="0">
                  <a:pos x="29" y="0"/>
                </a:cxn>
                <a:cxn ang="0">
                  <a:pos x="20" y="4"/>
                </a:cxn>
                <a:cxn ang="0">
                  <a:pos x="12" y="12"/>
                </a:cxn>
                <a:cxn ang="0">
                  <a:pos x="5" y="25"/>
                </a:cxn>
                <a:cxn ang="0">
                  <a:pos x="2" y="40"/>
                </a:cxn>
                <a:cxn ang="0">
                  <a:pos x="0" y="55"/>
                </a:cxn>
                <a:cxn ang="0">
                  <a:pos x="3" y="66"/>
                </a:cxn>
                <a:cxn ang="0">
                  <a:pos x="7" y="74"/>
                </a:cxn>
                <a:cxn ang="0">
                  <a:pos x="14" y="78"/>
                </a:cxn>
              </a:cxnLst>
              <a:rect l="0" t="0" r="r" b="b"/>
              <a:pathLst>
                <a:path w="44" h="78">
                  <a:moveTo>
                    <a:pt x="14" y="78"/>
                  </a:moveTo>
                  <a:lnTo>
                    <a:pt x="21" y="74"/>
                  </a:lnTo>
                  <a:lnTo>
                    <a:pt x="29" y="66"/>
                  </a:lnTo>
                  <a:lnTo>
                    <a:pt x="36" y="55"/>
                  </a:lnTo>
                  <a:lnTo>
                    <a:pt x="42" y="40"/>
                  </a:lnTo>
                  <a:lnTo>
                    <a:pt x="44" y="25"/>
                  </a:lnTo>
                  <a:lnTo>
                    <a:pt x="43" y="12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0" y="4"/>
                  </a:lnTo>
                  <a:lnTo>
                    <a:pt x="12" y="12"/>
                  </a:lnTo>
                  <a:lnTo>
                    <a:pt x="5" y="25"/>
                  </a:lnTo>
                  <a:lnTo>
                    <a:pt x="2" y="40"/>
                  </a:lnTo>
                  <a:lnTo>
                    <a:pt x="0" y="55"/>
                  </a:lnTo>
                  <a:lnTo>
                    <a:pt x="3" y="66"/>
                  </a:lnTo>
                  <a:lnTo>
                    <a:pt x="7" y="74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7542213" y="4697413"/>
              <a:ext cx="85725" cy="26987"/>
            </a:xfrm>
            <a:custGeom>
              <a:avLst/>
              <a:gdLst/>
              <a:ahLst/>
              <a:cxnLst>
                <a:cxn ang="0">
                  <a:pos x="54" y="34"/>
                </a:cxn>
                <a:cxn ang="0">
                  <a:pos x="64" y="34"/>
                </a:cxn>
                <a:cxn ang="0">
                  <a:pos x="75" y="32"/>
                </a:cxn>
                <a:cxn ang="0">
                  <a:pos x="84" y="31"/>
                </a:cxn>
                <a:cxn ang="0">
                  <a:pos x="91" y="29"/>
                </a:cxn>
                <a:cxn ang="0">
                  <a:pos x="98" y="27"/>
                </a:cxn>
                <a:cxn ang="0">
                  <a:pos x="102" y="23"/>
                </a:cxn>
                <a:cxn ang="0">
                  <a:pos x="106" y="20"/>
                </a:cxn>
                <a:cxn ang="0">
                  <a:pos x="107" y="16"/>
                </a:cxn>
                <a:cxn ang="0">
                  <a:pos x="106" y="13"/>
                </a:cxn>
                <a:cxn ang="0">
                  <a:pos x="102" y="9"/>
                </a:cxn>
                <a:cxn ang="0">
                  <a:pos x="98" y="7"/>
                </a:cxn>
                <a:cxn ang="0">
                  <a:pos x="91" y="5"/>
                </a:cxn>
                <a:cxn ang="0">
                  <a:pos x="84" y="3"/>
                </a:cxn>
                <a:cxn ang="0">
                  <a:pos x="75" y="1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3" y="1"/>
                </a:cxn>
                <a:cxn ang="0">
                  <a:pos x="24" y="3"/>
                </a:cxn>
                <a:cxn ang="0">
                  <a:pos x="16" y="5"/>
                </a:cxn>
                <a:cxn ang="0">
                  <a:pos x="9" y="7"/>
                </a:cxn>
                <a:cxn ang="0">
                  <a:pos x="4" y="9"/>
                </a:cxn>
                <a:cxn ang="0">
                  <a:pos x="1" y="13"/>
                </a:cxn>
                <a:cxn ang="0">
                  <a:pos x="0" y="16"/>
                </a:cxn>
                <a:cxn ang="0">
                  <a:pos x="1" y="20"/>
                </a:cxn>
                <a:cxn ang="0">
                  <a:pos x="4" y="23"/>
                </a:cxn>
                <a:cxn ang="0">
                  <a:pos x="9" y="27"/>
                </a:cxn>
                <a:cxn ang="0">
                  <a:pos x="16" y="29"/>
                </a:cxn>
                <a:cxn ang="0">
                  <a:pos x="24" y="31"/>
                </a:cxn>
                <a:cxn ang="0">
                  <a:pos x="33" y="32"/>
                </a:cxn>
                <a:cxn ang="0">
                  <a:pos x="44" y="34"/>
                </a:cxn>
                <a:cxn ang="0">
                  <a:pos x="54" y="34"/>
                </a:cxn>
              </a:cxnLst>
              <a:rect l="0" t="0" r="r" b="b"/>
              <a:pathLst>
                <a:path w="107" h="34">
                  <a:moveTo>
                    <a:pt x="54" y="34"/>
                  </a:moveTo>
                  <a:lnTo>
                    <a:pt x="64" y="34"/>
                  </a:lnTo>
                  <a:lnTo>
                    <a:pt x="75" y="32"/>
                  </a:lnTo>
                  <a:lnTo>
                    <a:pt x="84" y="31"/>
                  </a:lnTo>
                  <a:lnTo>
                    <a:pt x="91" y="29"/>
                  </a:lnTo>
                  <a:lnTo>
                    <a:pt x="98" y="27"/>
                  </a:lnTo>
                  <a:lnTo>
                    <a:pt x="102" y="23"/>
                  </a:lnTo>
                  <a:lnTo>
                    <a:pt x="106" y="20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2" y="9"/>
                  </a:lnTo>
                  <a:lnTo>
                    <a:pt x="98" y="7"/>
                  </a:lnTo>
                  <a:lnTo>
                    <a:pt x="91" y="5"/>
                  </a:lnTo>
                  <a:lnTo>
                    <a:pt x="84" y="3"/>
                  </a:lnTo>
                  <a:lnTo>
                    <a:pt x="75" y="1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4" y="3"/>
                  </a:lnTo>
                  <a:lnTo>
                    <a:pt x="16" y="5"/>
                  </a:lnTo>
                  <a:lnTo>
                    <a:pt x="9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6" y="29"/>
                  </a:lnTo>
                  <a:lnTo>
                    <a:pt x="24" y="31"/>
                  </a:lnTo>
                  <a:lnTo>
                    <a:pt x="33" y="32"/>
                  </a:lnTo>
                  <a:lnTo>
                    <a:pt x="44" y="34"/>
                  </a:lnTo>
                  <a:lnTo>
                    <a:pt x="5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7189788" y="4895850"/>
              <a:ext cx="889000" cy="887412"/>
            </a:xfrm>
            <a:custGeom>
              <a:avLst/>
              <a:gdLst/>
              <a:ahLst/>
              <a:cxnLst>
                <a:cxn ang="0">
                  <a:pos x="224" y="1006"/>
                </a:cxn>
                <a:cxn ang="0">
                  <a:pos x="270" y="1037"/>
                </a:cxn>
                <a:cxn ang="0">
                  <a:pos x="319" y="1064"/>
                </a:cxn>
                <a:cxn ang="0">
                  <a:pos x="370" y="1085"/>
                </a:cxn>
                <a:cxn ang="0">
                  <a:pos x="422" y="1101"/>
                </a:cxn>
                <a:cxn ang="0">
                  <a:pos x="475" y="1111"/>
                </a:cxn>
                <a:cxn ang="0">
                  <a:pos x="529" y="1117"/>
                </a:cxn>
                <a:cxn ang="0">
                  <a:pos x="583" y="1118"/>
                </a:cxn>
                <a:cxn ang="0">
                  <a:pos x="636" y="1114"/>
                </a:cxn>
                <a:cxn ang="0">
                  <a:pos x="689" y="1103"/>
                </a:cxn>
                <a:cxn ang="0">
                  <a:pos x="741" y="1088"/>
                </a:cxn>
                <a:cxn ang="0">
                  <a:pos x="790" y="1069"/>
                </a:cxn>
                <a:cxn ang="0">
                  <a:pos x="839" y="1044"/>
                </a:cxn>
                <a:cxn ang="0">
                  <a:pos x="885" y="1014"/>
                </a:cxn>
                <a:cxn ang="0">
                  <a:pos x="929" y="979"/>
                </a:cxn>
                <a:cxn ang="0">
                  <a:pos x="969" y="940"/>
                </a:cxn>
                <a:cxn ang="0">
                  <a:pos x="1023" y="872"/>
                </a:cxn>
                <a:cxn ang="0">
                  <a:pos x="1076" y="775"/>
                </a:cxn>
                <a:cxn ang="0">
                  <a:pos x="1108" y="670"/>
                </a:cxn>
                <a:cxn ang="0">
                  <a:pos x="1120" y="564"/>
                </a:cxn>
                <a:cxn ang="0">
                  <a:pos x="1111" y="457"/>
                </a:cxn>
                <a:cxn ang="0">
                  <a:pos x="1081" y="354"/>
                </a:cxn>
                <a:cxn ang="0">
                  <a:pos x="1031" y="257"/>
                </a:cxn>
                <a:cxn ang="0">
                  <a:pos x="962" y="169"/>
                </a:cxn>
                <a:cxn ang="0">
                  <a:pos x="898" y="112"/>
                </a:cxn>
                <a:cxn ang="0">
                  <a:pos x="850" y="81"/>
                </a:cxn>
                <a:cxn ang="0">
                  <a:pos x="802" y="54"/>
                </a:cxn>
                <a:cxn ang="0">
                  <a:pos x="751" y="32"/>
                </a:cxn>
                <a:cxn ang="0">
                  <a:pos x="699" y="17"/>
                </a:cxn>
                <a:cxn ang="0">
                  <a:pos x="646" y="6"/>
                </a:cxn>
                <a:cxn ang="0">
                  <a:pos x="592" y="0"/>
                </a:cxn>
                <a:cxn ang="0">
                  <a:pos x="539" y="0"/>
                </a:cxn>
                <a:cxn ang="0">
                  <a:pos x="485" y="5"/>
                </a:cxn>
                <a:cxn ang="0">
                  <a:pos x="432" y="15"/>
                </a:cxn>
                <a:cxn ang="0">
                  <a:pos x="380" y="30"/>
                </a:cxn>
                <a:cxn ang="0">
                  <a:pos x="330" y="50"/>
                </a:cxn>
                <a:cxn ang="0">
                  <a:pos x="281" y="74"/>
                </a:cxn>
                <a:cxn ang="0">
                  <a:pos x="235" y="104"/>
                </a:cxn>
                <a:cxn ang="0">
                  <a:pos x="191" y="138"/>
                </a:cxn>
                <a:cxn ang="0">
                  <a:pos x="151" y="177"/>
                </a:cxn>
                <a:cxn ang="0">
                  <a:pos x="97" y="245"/>
                </a:cxn>
                <a:cxn ang="0">
                  <a:pos x="44" y="343"/>
                </a:cxn>
                <a:cxn ang="0">
                  <a:pos x="12" y="447"/>
                </a:cxn>
                <a:cxn ang="0">
                  <a:pos x="0" y="554"/>
                </a:cxn>
                <a:cxn ang="0">
                  <a:pos x="9" y="661"/>
                </a:cxn>
                <a:cxn ang="0">
                  <a:pos x="39" y="765"/>
                </a:cxn>
                <a:cxn ang="0">
                  <a:pos x="89" y="862"/>
                </a:cxn>
                <a:cxn ang="0">
                  <a:pos x="158" y="948"/>
                </a:cxn>
              </a:cxnLst>
              <a:rect l="0" t="0" r="r" b="b"/>
              <a:pathLst>
                <a:path w="1120" h="1118">
                  <a:moveTo>
                    <a:pt x="201" y="987"/>
                  </a:moveTo>
                  <a:lnTo>
                    <a:pt x="224" y="1006"/>
                  </a:lnTo>
                  <a:lnTo>
                    <a:pt x="247" y="1022"/>
                  </a:lnTo>
                  <a:lnTo>
                    <a:pt x="270" y="1037"/>
                  </a:lnTo>
                  <a:lnTo>
                    <a:pt x="294" y="1052"/>
                  </a:lnTo>
                  <a:lnTo>
                    <a:pt x="319" y="1064"/>
                  </a:lnTo>
                  <a:lnTo>
                    <a:pt x="345" y="1075"/>
                  </a:lnTo>
                  <a:lnTo>
                    <a:pt x="370" y="1085"/>
                  </a:lnTo>
                  <a:lnTo>
                    <a:pt x="396" y="1094"/>
                  </a:lnTo>
                  <a:lnTo>
                    <a:pt x="422" y="1101"/>
                  </a:lnTo>
                  <a:lnTo>
                    <a:pt x="448" y="1107"/>
                  </a:lnTo>
                  <a:lnTo>
                    <a:pt x="475" y="1111"/>
                  </a:lnTo>
                  <a:lnTo>
                    <a:pt x="502" y="1115"/>
                  </a:lnTo>
                  <a:lnTo>
                    <a:pt x="529" y="1117"/>
                  </a:lnTo>
                  <a:lnTo>
                    <a:pt x="555" y="1118"/>
                  </a:lnTo>
                  <a:lnTo>
                    <a:pt x="583" y="1118"/>
                  </a:lnTo>
                  <a:lnTo>
                    <a:pt x="610" y="1116"/>
                  </a:lnTo>
                  <a:lnTo>
                    <a:pt x="636" y="1114"/>
                  </a:lnTo>
                  <a:lnTo>
                    <a:pt x="663" y="1109"/>
                  </a:lnTo>
                  <a:lnTo>
                    <a:pt x="689" y="1103"/>
                  </a:lnTo>
                  <a:lnTo>
                    <a:pt x="714" y="1097"/>
                  </a:lnTo>
                  <a:lnTo>
                    <a:pt x="741" y="1088"/>
                  </a:lnTo>
                  <a:lnTo>
                    <a:pt x="766" y="1079"/>
                  </a:lnTo>
                  <a:lnTo>
                    <a:pt x="790" y="1069"/>
                  </a:lnTo>
                  <a:lnTo>
                    <a:pt x="816" y="1057"/>
                  </a:lnTo>
                  <a:lnTo>
                    <a:pt x="839" y="1044"/>
                  </a:lnTo>
                  <a:lnTo>
                    <a:pt x="863" y="1030"/>
                  </a:lnTo>
                  <a:lnTo>
                    <a:pt x="885" y="1014"/>
                  </a:lnTo>
                  <a:lnTo>
                    <a:pt x="908" y="997"/>
                  </a:lnTo>
                  <a:lnTo>
                    <a:pt x="929" y="979"/>
                  </a:lnTo>
                  <a:lnTo>
                    <a:pt x="949" y="961"/>
                  </a:lnTo>
                  <a:lnTo>
                    <a:pt x="969" y="940"/>
                  </a:lnTo>
                  <a:lnTo>
                    <a:pt x="989" y="918"/>
                  </a:lnTo>
                  <a:lnTo>
                    <a:pt x="1023" y="872"/>
                  </a:lnTo>
                  <a:lnTo>
                    <a:pt x="1053" y="825"/>
                  </a:lnTo>
                  <a:lnTo>
                    <a:pt x="1076" y="775"/>
                  </a:lnTo>
                  <a:lnTo>
                    <a:pt x="1096" y="723"/>
                  </a:lnTo>
                  <a:lnTo>
                    <a:pt x="1108" y="670"/>
                  </a:lnTo>
                  <a:lnTo>
                    <a:pt x="1116" y="617"/>
                  </a:lnTo>
                  <a:lnTo>
                    <a:pt x="1120" y="564"/>
                  </a:lnTo>
                  <a:lnTo>
                    <a:pt x="1118" y="510"/>
                  </a:lnTo>
                  <a:lnTo>
                    <a:pt x="1111" y="457"/>
                  </a:lnTo>
                  <a:lnTo>
                    <a:pt x="1098" y="404"/>
                  </a:lnTo>
                  <a:lnTo>
                    <a:pt x="1081" y="354"/>
                  </a:lnTo>
                  <a:lnTo>
                    <a:pt x="1059" y="304"/>
                  </a:lnTo>
                  <a:lnTo>
                    <a:pt x="1031" y="257"/>
                  </a:lnTo>
                  <a:lnTo>
                    <a:pt x="999" y="212"/>
                  </a:lnTo>
                  <a:lnTo>
                    <a:pt x="962" y="169"/>
                  </a:lnTo>
                  <a:lnTo>
                    <a:pt x="919" y="130"/>
                  </a:lnTo>
                  <a:lnTo>
                    <a:pt x="898" y="112"/>
                  </a:lnTo>
                  <a:lnTo>
                    <a:pt x="875" y="96"/>
                  </a:lnTo>
                  <a:lnTo>
                    <a:pt x="850" y="81"/>
                  </a:lnTo>
                  <a:lnTo>
                    <a:pt x="826" y="67"/>
                  </a:lnTo>
                  <a:lnTo>
                    <a:pt x="802" y="54"/>
                  </a:lnTo>
                  <a:lnTo>
                    <a:pt x="777" y="43"/>
                  </a:lnTo>
                  <a:lnTo>
                    <a:pt x="751" y="32"/>
                  </a:lnTo>
                  <a:lnTo>
                    <a:pt x="725" y="24"/>
                  </a:lnTo>
                  <a:lnTo>
                    <a:pt x="699" y="17"/>
                  </a:lnTo>
                  <a:lnTo>
                    <a:pt x="673" y="10"/>
                  </a:lnTo>
                  <a:lnTo>
                    <a:pt x="646" y="6"/>
                  </a:lnTo>
                  <a:lnTo>
                    <a:pt x="620" y="2"/>
                  </a:lnTo>
                  <a:lnTo>
                    <a:pt x="592" y="0"/>
                  </a:lnTo>
                  <a:lnTo>
                    <a:pt x="566" y="0"/>
                  </a:lnTo>
                  <a:lnTo>
                    <a:pt x="539" y="0"/>
                  </a:lnTo>
                  <a:lnTo>
                    <a:pt x="512" y="2"/>
                  </a:lnTo>
                  <a:lnTo>
                    <a:pt x="485" y="5"/>
                  </a:lnTo>
                  <a:lnTo>
                    <a:pt x="459" y="9"/>
                  </a:lnTo>
                  <a:lnTo>
                    <a:pt x="432" y="15"/>
                  </a:lnTo>
                  <a:lnTo>
                    <a:pt x="407" y="22"/>
                  </a:lnTo>
                  <a:lnTo>
                    <a:pt x="380" y="30"/>
                  </a:lnTo>
                  <a:lnTo>
                    <a:pt x="355" y="39"/>
                  </a:lnTo>
                  <a:lnTo>
                    <a:pt x="330" y="50"/>
                  </a:lnTo>
                  <a:lnTo>
                    <a:pt x="305" y="61"/>
                  </a:lnTo>
                  <a:lnTo>
                    <a:pt x="281" y="74"/>
                  </a:lnTo>
                  <a:lnTo>
                    <a:pt x="258" y="89"/>
                  </a:lnTo>
                  <a:lnTo>
                    <a:pt x="235" y="104"/>
                  </a:lnTo>
                  <a:lnTo>
                    <a:pt x="213" y="121"/>
                  </a:lnTo>
                  <a:lnTo>
                    <a:pt x="191" y="138"/>
                  </a:lnTo>
                  <a:lnTo>
                    <a:pt x="171" y="158"/>
                  </a:lnTo>
                  <a:lnTo>
                    <a:pt x="151" y="177"/>
                  </a:lnTo>
                  <a:lnTo>
                    <a:pt x="131" y="199"/>
                  </a:lnTo>
                  <a:lnTo>
                    <a:pt x="97" y="245"/>
                  </a:lnTo>
                  <a:lnTo>
                    <a:pt x="68" y="293"/>
                  </a:lnTo>
                  <a:lnTo>
                    <a:pt x="44" y="343"/>
                  </a:lnTo>
                  <a:lnTo>
                    <a:pt x="26" y="395"/>
                  </a:lnTo>
                  <a:lnTo>
                    <a:pt x="12" y="447"/>
                  </a:lnTo>
                  <a:lnTo>
                    <a:pt x="4" y="501"/>
                  </a:lnTo>
                  <a:lnTo>
                    <a:pt x="0" y="554"/>
                  </a:lnTo>
                  <a:lnTo>
                    <a:pt x="2" y="608"/>
                  </a:lnTo>
                  <a:lnTo>
                    <a:pt x="9" y="661"/>
                  </a:lnTo>
                  <a:lnTo>
                    <a:pt x="22" y="713"/>
                  </a:lnTo>
                  <a:lnTo>
                    <a:pt x="39" y="765"/>
                  </a:lnTo>
                  <a:lnTo>
                    <a:pt x="62" y="814"/>
                  </a:lnTo>
                  <a:lnTo>
                    <a:pt x="89" y="862"/>
                  </a:lnTo>
                  <a:lnTo>
                    <a:pt x="121" y="906"/>
                  </a:lnTo>
                  <a:lnTo>
                    <a:pt x="158" y="948"/>
                  </a:lnTo>
                  <a:lnTo>
                    <a:pt x="201" y="9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234238" y="4940300"/>
              <a:ext cx="800100" cy="798512"/>
            </a:xfrm>
            <a:custGeom>
              <a:avLst/>
              <a:gdLst/>
              <a:ahLst/>
              <a:cxnLst>
                <a:cxn ang="0">
                  <a:pos x="221" y="921"/>
                </a:cxn>
                <a:cxn ang="0">
                  <a:pos x="310" y="968"/>
                </a:cxn>
                <a:cxn ang="0">
                  <a:pos x="403" y="997"/>
                </a:cxn>
                <a:cxn ang="0">
                  <a:pos x="500" y="1007"/>
                </a:cxn>
                <a:cxn ang="0">
                  <a:pos x="595" y="999"/>
                </a:cxn>
                <a:cxn ang="0">
                  <a:pos x="689" y="972"/>
                </a:cxn>
                <a:cxn ang="0">
                  <a:pos x="776" y="927"/>
                </a:cxn>
                <a:cxn ang="0">
                  <a:pos x="854" y="865"/>
                </a:cxn>
                <a:cxn ang="0">
                  <a:pos x="920" y="786"/>
                </a:cxn>
                <a:cxn ang="0">
                  <a:pos x="967" y="698"/>
                </a:cxn>
                <a:cxn ang="0">
                  <a:pos x="996" y="605"/>
                </a:cxn>
                <a:cxn ang="0">
                  <a:pos x="1006" y="508"/>
                </a:cxn>
                <a:cxn ang="0">
                  <a:pos x="998" y="413"/>
                </a:cxn>
                <a:cxn ang="0">
                  <a:pos x="972" y="319"/>
                </a:cxn>
                <a:cxn ang="0">
                  <a:pos x="927" y="232"/>
                </a:cxn>
                <a:cxn ang="0">
                  <a:pos x="865" y="154"/>
                </a:cxn>
                <a:cxn ang="0">
                  <a:pos x="785" y="88"/>
                </a:cxn>
                <a:cxn ang="0">
                  <a:pos x="698" y="40"/>
                </a:cxn>
                <a:cxn ang="0">
                  <a:pos x="604" y="11"/>
                </a:cxn>
                <a:cxn ang="0">
                  <a:pos x="509" y="0"/>
                </a:cxn>
                <a:cxn ang="0">
                  <a:pos x="412" y="8"/>
                </a:cxn>
                <a:cxn ang="0">
                  <a:pos x="319" y="35"/>
                </a:cxn>
                <a:cxn ang="0">
                  <a:pos x="232" y="80"/>
                </a:cxn>
                <a:cxn ang="0">
                  <a:pos x="153" y="142"/>
                </a:cxn>
                <a:cxn ang="0">
                  <a:pos x="87" y="222"/>
                </a:cxn>
                <a:cxn ang="0">
                  <a:pos x="39" y="310"/>
                </a:cxn>
                <a:cxn ang="0">
                  <a:pos x="10" y="403"/>
                </a:cxn>
                <a:cxn ang="0">
                  <a:pos x="0" y="500"/>
                </a:cxn>
                <a:cxn ang="0">
                  <a:pos x="8" y="596"/>
                </a:cxn>
                <a:cxn ang="0">
                  <a:pos x="34" y="689"/>
                </a:cxn>
                <a:cxn ang="0">
                  <a:pos x="79" y="777"/>
                </a:cxn>
                <a:cxn ang="0">
                  <a:pos x="141" y="855"/>
                </a:cxn>
              </a:cxnLst>
              <a:rect l="0" t="0" r="r" b="b"/>
              <a:pathLst>
                <a:path w="1006" h="1007">
                  <a:moveTo>
                    <a:pt x="179" y="889"/>
                  </a:moveTo>
                  <a:lnTo>
                    <a:pt x="221" y="921"/>
                  </a:lnTo>
                  <a:lnTo>
                    <a:pt x="265" y="947"/>
                  </a:lnTo>
                  <a:lnTo>
                    <a:pt x="310" y="968"/>
                  </a:lnTo>
                  <a:lnTo>
                    <a:pt x="356" y="985"/>
                  </a:lnTo>
                  <a:lnTo>
                    <a:pt x="403" y="997"/>
                  </a:lnTo>
                  <a:lnTo>
                    <a:pt x="451" y="1005"/>
                  </a:lnTo>
                  <a:lnTo>
                    <a:pt x="500" y="1007"/>
                  </a:lnTo>
                  <a:lnTo>
                    <a:pt x="548" y="1005"/>
                  </a:lnTo>
                  <a:lnTo>
                    <a:pt x="595" y="999"/>
                  </a:lnTo>
                  <a:lnTo>
                    <a:pt x="642" y="987"/>
                  </a:lnTo>
                  <a:lnTo>
                    <a:pt x="689" y="972"/>
                  </a:lnTo>
                  <a:lnTo>
                    <a:pt x="733" y="952"/>
                  </a:lnTo>
                  <a:lnTo>
                    <a:pt x="776" y="927"/>
                  </a:lnTo>
                  <a:lnTo>
                    <a:pt x="816" y="899"/>
                  </a:lnTo>
                  <a:lnTo>
                    <a:pt x="854" y="865"/>
                  </a:lnTo>
                  <a:lnTo>
                    <a:pt x="889" y="827"/>
                  </a:lnTo>
                  <a:lnTo>
                    <a:pt x="920" y="786"/>
                  </a:lnTo>
                  <a:lnTo>
                    <a:pt x="947" y="743"/>
                  </a:lnTo>
                  <a:lnTo>
                    <a:pt x="967" y="698"/>
                  </a:lnTo>
                  <a:lnTo>
                    <a:pt x="985" y="652"/>
                  </a:lnTo>
                  <a:lnTo>
                    <a:pt x="996" y="605"/>
                  </a:lnTo>
                  <a:lnTo>
                    <a:pt x="1004" y="557"/>
                  </a:lnTo>
                  <a:lnTo>
                    <a:pt x="1006" y="508"/>
                  </a:lnTo>
                  <a:lnTo>
                    <a:pt x="1005" y="460"/>
                  </a:lnTo>
                  <a:lnTo>
                    <a:pt x="998" y="413"/>
                  </a:lnTo>
                  <a:lnTo>
                    <a:pt x="987" y="365"/>
                  </a:lnTo>
                  <a:lnTo>
                    <a:pt x="972" y="319"/>
                  </a:lnTo>
                  <a:lnTo>
                    <a:pt x="951" y="275"/>
                  </a:lnTo>
                  <a:lnTo>
                    <a:pt x="927" y="232"/>
                  </a:lnTo>
                  <a:lnTo>
                    <a:pt x="898" y="192"/>
                  </a:lnTo>
                  <a:lnTo>
                    <a:pt x="865" y="154"/>
                  </a:lnTo>
                  <a:lnTo>
                    <a:pt x="827" y="119"/>
                  </a:lnTo>
                  <a:lnTo>
                    <a:pt x="785" y="88"/>
                  </a:lnTo>
                  <a:lnTo>
                    <a:pt x="743" y="61"/>
                  </a:lnTo>
                  <a:lnTo>
                    <a:pt x="698" y="40"/>
                  </a:lnTo>
                  <a:lnTo>
                    <a:pt x="652" y="22"/>
                  </a:lnTo>
                  <a:lnTo>
                    <a:pt x="604" y="11"/>
                  </a:lnTo>
                  <a:lnTo>
                    <a:pt x="556" y="3"/>
                  </a:lnTo>
                  <a:lnTo>
                    <a:pt x="509" y="0"/>
                  </a:lnTo>
                  <a:lnTo>
                    <a:pt x="460" y="3"/>
                  </a:lnTo>
                  <a:lnTo>
                    <a:pt x="412" y="8"/>
                  </a:lnTo>
                  <a:lnTo>
                    <a:pt x="365" y="20"/>
                  </a:lnTo>
                  <a:lnTo>
                    <a:pt x="319" y="35"/>
                  </a:lnTo>
                  <a:lnTo>
                    <a:pt x="275" y="56"/>
                  </a:lnTo>
                  <a:lnTo>
                    <a:pt x="232" y="80"/>
                  </a:lnTo>
                  <a:lnTo>
                    <a:pt x="191" y="109"/>
                  </a:lnTo>
                  <a:lnTo>
                    <a:pt x="153" y="142"/>
                  </a:lnTo>
                  <a:lnTo>
                    <a:pt x="118" y="180"/>
                  </a:lnTo>
                  <a:lnTo>
                    <a:pt x="87" y="222"/>
                  </a:lnTo>
                  <a:lnTo>
                    <a:pt x="61" y="265"/>
                  </a:lnTo>
                  <a:lnTo>
                    <a:pt x="39" y="310"/>
                  </a:lnTo>
                  <a:lnTo>
                    <a:pt x="21" y="356"/>
                  </a:lnTo>
                  <a:lnTo>
                    <a:pt x="10" y="403"/>
                  </a:lnTo>
                  <a:lnTo>
                    <a:pt x="2" y="452"/>
                  </a:lnTo>
                  <a:lnTo>
                    <a:pt x="0" y="500"/>
                  </a:lnTo>
                  <a:lnTo>
                    <a:pt x="2" y="549"/>
                  </a:lnTo>
                  <a:lnTo>
                    <a:pt x="8" y="596"/>
                  </a:lnTo>
                  <a:lnTo>
                    <a:pt x="19" y="643"/>
                  </a:lnTo>
                  <a:lnTo>
                    <a:pt x="34" y="689"/>
                  </a:lnTo>
                  <a:lnTo>
                    <a:pt x="55" y="734"/>
                  </a:lnTo>
                  <a:lnTo>
                    <a:pt x="79" y="777"/>
                  </a:lnTo>
                  <a:lnTo>
                    <a:pt x="108" y="817"/>
                  </a:lnTo>
                  <a:lnTo>
                    <a:pt x="141" y="855"/>
                  </a:lnTo>
                  <a:lnTo>
                    <a:pt x="179" y="8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7343775" y="5048250"/>
              <a:ext cx="581025" cy="581025"/>
            </a:xfrm>
            <a:custGeom>
              <a:avLst/>
              <a:gdLst/>
              <a:ahLst/>
              <a:cxnLst>
                <a:cxn ang="0">
                  <a:pos x="340" y="732"/>
                </a:cxn>
                <a:cxn ang="0">
                  <a:pos x="413" y="731"/>
                </a:cxn>
                <a:cxn ang="0">
                  <a:pos x="482" y="714"/>
                </a:cxn>
                <a:cxn ang="0">
                  <a:pos x="547" y="686"/>
                </a:cxn>
                <a:cxn ang="0">
                  <a:pos x="605" y="645"/>
                </a:cxn>
                <a:cxn ang="0">
                  <a:pos x="653" y="595"/>
                </a:cxn>
                <a:cxn ang="0">
                  <a:pos x="692" y="535"/>
                </a:cxn>
                <a:cxn ang="0">
                  <a:pos x="719" y="467"/>
                </a:cxn>
                <a:cxn ang="0">
                  <a:pos x="731" y="393"/>
                </a:cxn>
                <a:cxn ang="0">
                  <a:pos x="730" y="321"/>
                </a:cxn>
                <a:cxn ang="0">
                  <a:pos x="714" y="252"/>
                </a:cxn>
                <a:cxn ang="0">
                  <a:pos x="685" y="187"/>
                </a:cxn>
                <a:cxn ang="0">
                  <a:pos x="645" y="129"/>
                </a:cxn>
                <a:cxn ang="0">
                  <a:pos x="594" y="80"/>
                </a:cxn>
                <a:cxn ang="0">
                  <a:pos x="534" y="42"/>
                </a:cxn>
                <a:cxn ang="0">
                  <a:pos x="467" y="14"/>
                </a:cxn>
                <a:cxn ang="0">
                  <a:pos x="394" y="2"/>
                </a:cxn>
                <a:cxn ang="0">
                  <a:pos x="320" y="4"/>
                </a:cxn>
                <a:cxn ang="0">
                  <a:pos x="251" y="20"/>
                </a:cxn>
                <a:cxn ang="0">
                  <a:pos x="186" y="49"/>
                </a:cxn>
                <a:cxn ang="0">
                  <a:pos x="129" y="89"/>
                </a:cxn>
                <a:cxn ang="0">
                  <a:pos x="79" y="139"/>
                </a:cxn>
                <a:cxn ang="0">
                  <a:pos x="41" y="199"/>
                </a:cxn>
                <a:cxn ang="0">
                  <a:pos x="14" y="266"/>
                </a:cxn>
                <a:cxn ang="0">
                  <a:pos x="1" y="340"/>
                </a:cxn>
                <a:cxn ang="0">
                  <a:pos x="3" y="414"/>
                </a:cxn>
                <a:cxn ang="0">
                  <a:pos x="19" y="483"/>
                </a:cxn>
                <a:cxn ang="0">
                  <a:pos x="48" y="547"/>
                </a:cxn>
                <a:cxn ang="0">
                  <a:pos x="88" y="605"/>
                </a:cxn>
                <a:cxn ang="0">
                  <a:pos x="138" y="653"/>
                </a:cxn>
                <a:cxn ang="0">
                  <a:pos x="198" y="693"/>
                </a:cxn>
                <a:cxn ang="0">
                  <a:pos x="266" y="719"/>
                </a:cxn>
              </a:cxnLst>
              <a:rect l="0" t="0" r="r" b="b"/>
              <a:pathLst>
                <a:path w="732" h="733">
                  <a:moveTo>
                    <a:pt x="303" y="727"/>
                  </a:moveTo>
                  <a:lnTo>
                    <a:pt x="340" y="732"/>
                  </a:lnTo>
                  <a:lnTo>
                    <a:pt x="378" y="733"/>
                  </a:lnTo>
                  <a:lnTo>
                    <a:pt x="413" y="731"/>
                  </a:lnTo>
                  <a:lnTo>
                    <a:pt x="449" y="724"/>
                  </a:lnTo>
                  <a:lnTo>
                    <a:pt x="482" y="714"/>
                  </a:lnTo>
                  <a:lnTo>
                    <a:pt x="516" y="702"/>
                  </a:lnTo>
                  <a:lnTo>
                    <a:pt x="547" y="686"/>
                  </a:lnTo>
                  <a:lnTo>
                    <a:pt x="577" y="666"/>
                  </a:lnTo>
                  <a:lnTo>
                    <a:pt x="605" y="645"/>
                  </a:lnTo>
                  <a:lnTo>
                    <a:pt x="630" y="621"/>
                  </a:lnTo>
                  <a:lnTo>
                    <a:pt x="653" y="595"/>
                  </a:lnTo>
                  <a:lnTo>
                    <a:pt x="674" y="566"/>
                  </a:lnTo>
                  <a:lnTo>
                    <a:pt x="692" y="535"/>
                  </a:lnTo>
                  <a:lnTo>
                    <a:pt x="707" y="501"/>
                  </a:lnTo>
                  <a:lnTo>
                    <a:pt x="719" y="467"/>
                  </a:lnTo>
                  <a:lnTo>
                    <a:pt x="727" y="430"/>
                  </a:lnTo>
                  <a:lnTo>
                    <a:pt x="731" y="393"/>
                  </a:lnTo>
                  <a:lnTo>
                    <a:pt x="732" y="356"/>
                  </a:lnTo>
                  <a:lnTo>
                    <a:pt x="730" y="321"/>
                  </a:lnTo>
                  <a:lnTo>
                    <a:pt x="723" y="285"/>
                  </a:lnTo>
                  <a:lnTo>
                    <a:pt x="714" y="252"/>
                  </a:lnTo>
                  <a:lnTo>
                    <a:pt x="701" y="218"/>
                  </a:lnTo>
                  <a:lnTo>
                    <a:pt x="685" y="187"/>
                  </a:lnTo>
                  <a:lnTo>
                    <a:pt x="667" y="157"/>
                  </a:lnTo>
                  <a:lnTo>
                    <a:pt x="645" y="129"/>
                  </a:lnTo>
                  <a:lnTo>
                    <a:pt x="621" y="104"/>
                  </a:lnTo>
                  <a:lnTo>
                    <a:pt x="594" y="80"/>
                  </a:lnTo>
                  <a:lnTo>
                    <a:pt x="565" y="59"/>
                  </a:lnTo>
                  <a:lnTo>
                    <a:pt x="534" y="42"/>
                  </a:lnTo>
                  <a:lnTo>
                    <a:pt x="502" y="27"/>
                  </a:lnTo>
                  <a:lnTo>
                    <a:pt x="467" y="14"/>
                  </a:lnTo>
                  <a:lnTo>
                    <a:pt x="431" y="6"/>
                  </a:lnTo>
                  <a:lnTo>
                    <a:pt x="394" y="2"/>
                  </a:lnTo>
                  <a:lnTo>
                    <a:pt x="357" y="0"/>
                  </a:lnTo>
                  <a:lnTo>
                    <a:pt x="320" y="4"/>
                  </a:lnTo>
                  <a:lnTo>
                    <a:pt x="285" y="10"/>
                  </a:lnTo>
                  <a:lnTo>
                    <a:pt x="251" y="20"/>
                  </a:lnTo>
                  <a:lnTo>
                    <a:pt x="217" y="33"/>
                  </a:lnTo>
                  <a:lnTo>
                    <a:pt x="186" y="49"/>
                  </a:lnTo>
                  <a:lnTo>
                    <a:pt x="156" y="67"/>
                  </a:lnTo>
                  <a:lnTo>
                    <a:pt x="129" y="89"/>
                  </a:lnTo>
                  <a:lnTo>
                    <a:pt x="103" y="112"/>
                  </a:lnTo>
                  <a:lnTo>
                    <a:pt x="79" y="139"/>
                  </a:lnTo>
                  <a:lnTo>
                    <a:pt x="58" y="167"/>
                  </a:lnTo>
                  <a:lnTo>
                    <a:pt x="41" y="199"/>
                  </a:lnTo>
                  <a:lnTo>
                    <a:pt x="26" y="232"/>
                  </a:lnTo>
                  <a:lnTo>
                    <a:pt x="14" y="266"/>
                  </a:lnTo>
                  <a:lnTo>
                    <a:pt x="5" y="303"/>
                  </a:lnTo>
                  <a:lnTo>
                    <a:pt x="1" y="340"/>
                  </a:lnTo>
                  <a:lnTo>
                    <a:pt x="0" y="377"/>
                  </a:lnTo>
                  <a:lnTo>
                    <a:pt x="3" y="414"/>
                  </a:lnTo>
                  <a:lnTo>
                    <a:pt x="9" y="448"/>
                  </a:lnTo>
                  <a:lnTo>
                    <a:pt x="19" y="483"/>
                  </a:lnTo>
                  <a:lnTo>
                    <a:pt x="32" y="516"/>
                  </a:lnTo>
                  <a:lnTo>
                    <a:pt x="48" y="547"/>
                  </a:lnTo>
                  <a:lnTo>
                    <a:pt x="67" y="577"/>
                  </a:lnTo>
                  <a:lnTo>
                    <a:pt x="88" y="605"/>
                  </a:lnTo>
                  <a:lnTo>
                    <a:pt x="111" y="630"/>
                  </a:lnTo>
                  <a:lnTo>
                    <a:pt x="138" y="653"/>
                  </a:lnTo>
                  <a:lnTo>
                    <a:pt x="167" y="674"/>
                  </a:lnTo>
                  <a:lnTo>
                    <a:pt x="198" y="693"/>
                  </a:lnTo>
                  <a:lnTo>
                    <a:pt x="231" y="708"/>
                  </a:lnTo>
                  <a:lnTo>
                    <a:pt x="266" y="719"/>
                  </a:lnTo>
                  <a:lnTo>
                    <a:pt x="303" y="7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373938" y="5078413"/>
              <a:ext cx="522288" cy="522287"/>
            </a:xfrm>
            <a:custGeom>
              <a:avLst/>
              <a:gdLst/>
              <a:ahLst/>
              <a:cxnLst>
                <a:cxn ang="0">
                  <a:pos x="305" y="658"/>
                </a:cxn>
                <a:cxn ang="0">
                  <a:pos x="371" y="656"/>
                </a:cxn>
                <a:cxn ang="0">
                  <a:pos x="433" y="641"/>
                </a:cxn>
                <a:cxn ang="0">
                  <a:pos x="490" y="615"/>
                </a:cxn>
                <a:cxn ang="0">
                  <a:pos x="542" y="579"/>
                </a:cxn>
                <a:cxn ang="0">
                  <a:pos x="586" y="534"/>
                </a:cxn>
                <a:cxn ang="0">
                  <a:pos x="621" y="480"/>
                </a:cxn>
                <a:cxn ang="0">
                  <a:pos x="645" y="419"/>
                </a:cxn>
                <a:cxn ang="0">
                  <a:pos x="658" y="353"/>
                </a:cxn>
                <a:cxn ang="0">
                  <a:pos x="655" y="287"/>
                </a:cxn>
                <a:cxn ang="0">
                  <a:pos x="640" y="225"/>
                </a:cxn>
                <a:cxn ang="0">
                  <a:pos x="615" y="167"/>
                </a:cxn>
                <a:cxn ang="0">
                  <a:pos x="578" y="116"/>
                </a:cxn>
                <a:cxn ang="0">
                  <a:pos x="533" y="72"/>
                </a:cxn>
                <a:cxn ang="0">
                  <a:pos x="479" y="36"/>
                </a:cxn>
                <a:cxn ang="0">
                  <a:pos x="418" y="12"/>
                </a:cxn>
                <a:cxn ang="0">
                  <a:pos x="352" y="0"/>
                </a:cxn>
                <a:cxn ang="0">
                  <a:pos x="287" y="3"/>
                </a:cxn>
                <a:cxn ang="0">
                  <a:pos x="224" y="17"/>
                </a:cxn>
                <a:cxn ang="0">
                  <a:pos x="167" y="42"/>
                </a:cxn>
                <a:cxn ang="0">
                  <a:pos x="115" y="79"/>
                </a:cxn>
                <a:cxn ang="0">
                  <a:pos x="71" y="124"/>
                </a:cxn>
                <a:cxn ang="0">
                  <a:pos x="35" y="178"/>
                </a:cxn>
                <a:cxn ang="0">
                  <a:pos x="11" y="239"/>
                </a:cxn>
                <a:cxn ang="0">
                  <a:pos x="0" y="306"/>
                </a:cxn>
                <a:cxn ang="0">
                  <a:pos x="2" y="371"/>
                </a:cxn>
                <a:cxn ang="0">
                  <a:pos x="16" y="433"/>
                </a:cxn>
                <a:cxn ang="0">
                  <a:pos x="41" y="491"/>
                </a:cxn>
                <a:cxn ang="0">
                  <a:pos x="78" y="543"/>
                </a:cxn>
                <a:cxn ang="0">
                  <a:pos x="123" y="587"/>
                </a:cxn>
                <a:cxn ang="0">
                  <a:pos x="177" y="621"/>
                </a:cxn>
                <a:cxn ang="0">
                  <a:pos x="238" y="645"/>
                </a:cxn>
              </a:cxnLst>
              <a:rect l="0" t="0" r="r" b="b"/>
              <a:pathLst>
                <a:path w="658" h="658">
                  <a:moveTo>
                    <a:pt x="272" y="653"/>
                  </a:moveTo>
                  <a:lnTo>
                    <a:pt x="305" y="658"/>
                  </a:lnTo>
                  <a:lnTo>
                    <a:pt x="338" y="658"/>
                  </a:lnTo>
                  <a:lnTo>
                    <a:pt x="371" y="656"/>
                  </a:lnTo>
                  <a:lnTo>
                    <a:pt x="403" y="650"/>
                  </a:lnTo>
                  <a:lnTo>
                    <a:pt x="433" y="641"/>
                  </a:lnTo>
                  <a:lnTo>
                    <a:pt x="463" y="629"/>
                  </a:lnTo>
                  <a:lnTo>
                    <a:pt x="490" y="615"/>
                  </a:lnTo>
                  <a:lnTo>
                    <a:pt x="518" y="598"/>
                  </a:lnTo>
                  <a:lnTo>
                    <a:pt x="542" y="579"/>
                  </a:lnTo>
                  <a:lnTo>
                    <a:pt x="565" y="558"/>
                  </a:lnTo>
                  <a:lnTo>
                    <a:pt x="586" y="534"/>
                  </a:lnTo>
                  <a:lnTo>
                    <a:pt x="605" y="507"/>
                  </a:lnTo>
                  <a:lnTo>
                    <a:pt x="621" y="480"/>
                  </a:lnTo>
                  <a:lnTo>
                    <a:pt x="634" y="451"/>
                  </a:lnTo>
                  <a:lnTo>
                    <a:pt x="645" y="419"/>
                  </a:lnTo>
                  <a:lnTo>
                    <a:pt x="653" y="386"/>
                  </a:lnTo>
                  <a:lnTo>
                    <a:pt x="658" y="353"/>
                  </a:lnTo>
                  <a:lnTo>
                    <a:pt x="658" y="319"/>
                  </a:lnTo>
                  <a:lnTo>
                    <a:pt x="655" y="287"/>
                  </a:lnTo>
                  <a:lnTo>
                    <a:pt x="649" y="256"/>
                  </a:lnTo>
                  <a:lnTo>
                    <a:pt x="640" y="225"/>
                  </a:lnTo>
                  <a:lnTo>
                    <a:pt x="629" y="195"/>
                  </a:lnTo>
                  <a:lnTo>
                    <a:pt x="615" y="167"/>
                  </a:lnTo>
                  <a:lnTo>
                    <a:pt x="598" y="140"/>
                  </a:lnTo>
                  <a:lnTo>
                    <a:pt x="578" y="116"/>
                  </a:lnTo>
                  <a:lnTo>
                    <a:pt x="557" y="93"/>
                  </a:lnTo>
                  <a:lnTo>
                    <a:pt x="533" y="72"/>
                  </a:lnTo>
                  <a:lnTo>
                    <a:pt x="507" y="52"/>
                  </a:lnTo>
                  <a:lnTo>
                    <a:pt x="479" y="36"/>
                  </a:lnTo>
                  <a:lnTo>
                    <a:pt x="450" y="23"/>
                  </a:lnTo>
                  <a:lnTo>
                    <a:pt x="418" y="12"/>
                  </a:lnTo>
                  <a:lnTo>
                    <a:pt x="386" y="5"/>
                  </a:lnTo>
                  <a:lnTo>
                    <a:pt x="352" y="0"/>
                  </a:lnTo>
                  <a:lnTo>
                    <a:pt x="319" y="0"/>
                  </a:lnTo>
                  <a:lnTo>
                    <a:pt x="287" y="3"/>
                  </a:lnTo>
                  <a:lnTo>
                    <a:pt x="255" y="7"/>
                  </a:lnTo>
                  <a:lnTo>
                    <a:pt x="224" y="17"/>
                  </a:lnTo>
                  <a:lnTo>
                    <a:pt x="194" y="28"/>
                  </a:lnTo>
                  <a:lnTo>
                    <a:pt x="167" y="42"/>
                  </a:lnTo>
                  <a:lnTo>
                    <a:pt x="140" y="59"/>
                  </a:lnTo>
                  <a:lnTo>
                    <a:pt x="115" y="79"/>
                  </a:lnTo>
                  <a:lnTo>
                    <a:pt x="92" y="101"/>
                  </a:lnTo>
                  <a:lnTo>
                    <a:pt x="71" y="124"/>
                  </a:lnTo>
                  <a:lnTo>
                    <a:pt x="52" y="150"/>
                  </a:lnTo>
                  <a:lnTo>
                    <a:pt x="35" y="178"/>
                  </a:lnTo>
                  <a:lnTo>
                    <a:pt x="23" y="208"/>
                  </a:lnTo>
                  <a:lnTo>
                    <a:pt x="11" y="239"/>
                  </a:lnTo>
                  <a:lnTo>
                    <a:pt x="4" y="272"/>
                  </a:lnTo>
                  <a:lnTo>
                    <a:pt x="0" y="306"/>
                  </a:lnTo>
                  <a:lnTo>
                    <a:pt x="0" y="339"/>
                  </a:lnTo>
                  <a:lnTo>
                    <a:pt x="2" y="371"/>
                  </a:lnTo>
                  <a:lnTo>
                    <a:pt x="8" y="402"/>
                  </a:lnTo>
                  <a:lnTo>
                    <a:pt x="16" y="433"/>
                  </a:lnTo>
                  <a:lnTo>
                    <a:pt x="27" y="462"/>
                  </a:lnTo>
                  <a:lnTo>
                    <a:pt x="41" y="491"/>
                  </a:lnTo>
                  <a:lnTo>
                    <a:pt x="58" y="518"/>
                  </a:lnTo>
                  <a:lnTo>
                    <a:pt x="78" y="543"/>
                  </a:lnTo>
                  <a:lnTo>
                    <a:pt x="100" y="566"/>
                  </a:lnTo>
                  <a:lnTo>
                    <a:pt x="123" y="587"/>
                  </a:lnTo>
                  <a:lnTo>
                    <a:pt x="149" y="605"/>
                  </a:lnTo>
                  <a:lnTo>
                    <a:pt x="177" y="621"/>
                  </a:lnTo>
                  <a:lnTo>
                    <a:pt x="207" y="635"/>
                  </a:lnTo>
                  <a:lnTo>
                    <a:pt x="238" y="645"/>
                  </a:lnTo>
                  <a:lnTo>
                    <a:pt x="272" y="6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548563" y="5092700"/>
              <a:ext cx="195263" cy="196850"/>
            </a:xfrm>
            <a:custGeom>
              <a:avLst/>
              <a:gdLst/>
              <a:ahLst/>
              <a:cxnLst>
                <a:cxn ang="0">
                  <a:pos x="123" y="246"/>
                </a:cxn>
                <a:cxn ang="0">
                  <a:pos x="148" y="244"/>
                </a:cxn>
                <a:cxn ang="0">
                  <a:pos x="171" y="237"/>
                </a:cxn>
                <a:cxn ang="0">
                  <a:pos x="192" y="226"/>
                </a:cxn>
                <a:cxn ang="0">
                  <a:pos x="211" y="211"/>
                </a:cxn>
                <a:cxn ang="0">
                  <a:pos x="226" y="192"/>
                </a:cxn>
                <a:cxn ang="0">
                  <a:pos x="237" y="171"/>
                </a:cxn>
                <a:cxn ang="0">
                  <a:pos x="244" y="148"/>
                </a:cxn>
                <a:cxn ang="0">
                  <a:pos x="246" y="123"/>
                </a:cxn>
                <a:cxn ang="0">
                  <a:pos x="244" y="98"/>
                </a:cxn>
                <a:cxn ang="0">
                  <a:pos x="237" y="75"/>
                </a:cxn>
                <a:cxn ang="0">
                  <a:pos x="226" y="54"/>
                </a:cxn>
                <a:cxn ang="0">
                  <a:pos x="211" y="36"/>
                </a:cxn>
                <a:cxn ang="0">
                  <a:pos x="192" y="21"/>
                </a:cxn>
                <a:cxn ang="0">
                  <a:pos x="171" y="9"/>
                </a:cxn>
                <a:cxn ang="0">
                  <a:pos x="148" y="2"/>
                </a:cxn>
                <a:cxn ang="0">
                  <a:pos x="123" y="0"/>
                </a:cxn>
                <a:cxn ang="0">
                  <a:pos x="98" y="2"/>
                </a:cxn>
                <a:cxn ang="0">
                  <a:pos x="75" y="9"/>
                </a:cxn>
                <a:cxn ang="0">
                  <a:pos x="54" y="21"/>
                </a:cxn>
                <a:cxn ang="0">
                  <a:pos x="35" y="36"/>
                </a:cxn>
                <a:cxn ang="0">
                  <a:pos x="20" y="54"/>
                </a:cxn>
                <a:cxn ang="0">
                  <a:pos x="9" y="75"/>
                </a:cxn>
                <a:cxn ang="0">
                  <a:pos x="2" y="98"/>
                </a:cxn>
                <a:cxn ang="0">
                  <a:pos x="0" y="123"/>
                </a:cxn>
                <a:cxn ang="0">
                  <a:pos x="2" y="148"/>
                </a:cxn>
                <a:cxn ang="0">
                  <a:pos x="9" y="171"/>
                </a:cxn>
                <a:cxn ang="0">
                  <a:pos x="20" y="192"/>
                </a:cxn>
                <a:cxn ang="0">
                  <a:pos x="35" y="211"/>
                </a:cxn>
                <a:cxn ang="0">
                  <a:pos x="54" y="226"/>
                </a:cxn>
                <a:cxn ang="0">
                  <a:pos x="75" y="237"/>
                </a:cxn>
                <a:cxn ang="0">
                  <a:pos x="98" y="244"/>
                </a:cxn>
                <a:cxn ang="0">
                  <a:pos x="123" y="246"/>
                </a:cxn>
              </a:cxnLst>
              <a:rect l="0" t="0" r="r" b="b"/>
              <a:pathLst>
                <a:path w="246" h="246">
                  <a:moveTo>
                    <a:pt x="123" y="246"/>
                  </a:moveTo>
                  <a:lnTo>
                    <a:pt x="148" y="244"/>
                  </a:lnTo>
                  <a:lnTo>
                    <a:pt x="171" y="237"/>
                  </a:lnTo>
                  <a:lnTo>
                    <a:pt x="192" y="226"/>
                  </a:lnTo>
                  <a:lnTo>
                    <a:pt x="211" y="211"/>
                  </a:lnTo>
                  <a:lnTo>
                    <a:pt x="226" y="192"/>
                  </a:lnTo>
                  <a:lnTo>
                    <a:pt x="237" y="171"/>
                  </a:lnTo>
                  <a:lnTo>
                    <a:pt x="244" y="148"/>
                  </a:lnTo>
                  <a:lnTo>
                    <a:pt x="246" y="123"/>
                  </a:lnTo>
                  <a:lnTo>
                    <a:pt x="244" y="98"/>
                  </a:lnTo>
                  <a:lnTo>
                    <a:pt x="237" y="75"/>
                  </a:lnTo>
                  <a:lnTo>
                    <a:pt x="226" y="54"/>
                  </a:lnTo>
                  <a:lnTo>
                    <a:pt x="211" y="36"/>
                  </a:lnTo>
                  <a:lnTo>
                    <a:pt x="192" y="21"/>
                  </a:lnTo>
                  <a:lnTo>
                    <a:pt x="171" y="9"/>
                  </a:lnTo>
                  <a:lnTo>
                    <a:pt x="148" y="2"/>
                  </a:lnTo>
                  <a:lnTo>
                    <a:pt x="123" y="0"/>
                  </a:lnTo>
                  <a:lnTo>
                    <a:pt x="98" y="2"/>
                  </a:lnTo>
                  <a:lnTo>
                    <a:pt x="75" y="9"/>
                  </a:lnTo>
                  <a:lnTo>
                    <a:pt x="54" y="21"/>
                  </a:lnTo>
                  <a:lnTo>
                    <a:pt x="35" y="36"/>
                  </a:lnTo>
                  <a:lnTo>
                    <a:pt x="20" y="54"/>
                  </a:lnTo>
                  <a:lnTo>
                    <a:pt x="9" y="75"/>
                  </a:lnTo>
                  <a:lnTo>
                    <a:pt x="2" y="98"/>
                  </a:lnTo>
                  <a:lnTo>
                    <a:pt x="0" y="123"/>
                  </a:lnTo>
                  <a:lnTo>
                    <a:pt x="2" y="148"/>
                  </a:lnTo>
                  <a:lnTo>
                    <a:pt x="9" y="171"/>
                  </a:lnTo>
                  <a:lnTo>
                    <a:pt x="20" y="192"/>
                  </a:lnTo>
                  <a:lnTo>
                    <a:pt x="35" y="211"/>
                  </a:lnTo>
                  <a:lnTo>
                    <a:pt x="54" y="226"/>
                  </a:lnTo>
                  <a:lnTo>
                    <a:pt x="75" y="237"/>
                  </a:lnTo>
                  <a:lnTo>
                    <a:pt x="98" y="244"/>
                  </a:lnTo>
                  <a:lnTo>
                    <a:pt x="123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569200" y="5113338"/>
              <a:ext cx="153988" cy="153987"/>
            </a:xfrm>
            <a:custGeom>
              <a:avLst/>
              <a:gdLst/>
              <a:ahLst/>
              <a:cxnLst>
                <a:cxn ang="0">
                  <a:pos x="97" y="195"/>
                </a:cxn>
                <a:cxn ang="0">
                  <a:pos x="117" y="193"/>
                </a:cxn>
                <a:cxn ang="0">
                  <a:pos x="135" y="187"/>
                </a:cxn>
                <a:cxn ang="0">
                  <a:pos x="152" y="179"/>
                </a:cxn>
                <a:cxn ang="0">
                  <a:pos x="166" y="166"/>
                </a:cxn>
                <a:cxn ang="0">
                  <a:pos x="178" y="152"/>
                </a:cxn>
                <a:cxn ang="0">
                  <a:pos x="187" y="136"/>
                </a:cxn>
                <a:cxn ang="0">
                  <a:pos x="193" y="118"/>
                </a:cxn>
                <a:cxn ang="0">
                  <a:pos x="195" y="98"/>
                </a:cxn>
                <a:cxn ang="0">
                  <a:pos x="193" y="79"/>
                </a:cxn>
                <a:cxn ang="0">
                  <a:pos x="187" y="60"/>
                </a:cxn>
                <a:cxn ang="0">
                  <a:pos x="178" y="43"/>
                </a:cxn>
                <a:cxn ang="0">
                  <a:pos x="166" y="29"/>
                </a:cxn>
                <a:cxn ang="0">
                  <a:pos x="152" y="17"/>
                </a:cxn>
                <a:cxn ang="0">
                  <a:pos x="135" y="8"/>
                </a:cxn>
                <a:cxn ang="0">
                  <a:pos x="117" y="3"/>
                </a:cxn>
                <a:cxn ang="0">
                  <a:pos x="97" y="0"/>
                </a:cxn>
                <a:cxn ang="0">
                  <a:pos x="77" y="3"/>
                </a:cxn>
                <a:cxn ang="0">
                  <a:pos x="59" y="8"/>
                </a:cxn>
                <a:cxn ang="0">
                  <a:pos x="43" y="17"/>
                </a:cxn>
                <a:cxn ang="0">
                  <a:pos x="29" y="29"/>
                </a:cxn>
                <a:cxn ang="0">
                  <a:pos x="16" y="43"/>
                </a:cxn>
                <a:cxn ang="0">
                  <a:pos x="8" y="60"/>
                </a:cxn>
                <a:cxn ang="0">
                  <a:pos x="3" y="79"/>
                </a:cxn>
                <a:cxn ang="0">
                  <a:pos x="0" y="98"/>
                </a:cxn>
                <a:cxn ang="0">
                  <a:pos x="3" y="118"/>
                </a:cxn>
                <a:cxn ang="0">
                  <a:pos x="8" y="136"/>
                </a:cxn>
                <a:cxn ang="0">
                  <a:pos x="16" y="152"/>
                </a:cxn>
                <a:cxn ang="0">
                  <a:pos x="29" y="166"/>
                </a:cxn>
                <a:cxn ang="0">
                  <a:pos x="43" y="179"/>
                </a:cxn>
                <a:cxn ang="0">
                  <a:pos x="59" y="187"/>
                </a:cxn>
                <a:cxn ang="0">
                  <a:pos x="77" y="193"/>
                </a:cxn>
                <a:cxn ang="0">
                  <a:pos x="97" y="195"/>
                </a:cxn>
              </a:cxnLst>
              <a:rect l="0" t="0" r="r" b="b"/>
              <a:pathLst>
                <a:path w="195" h="195">
                  <a:moveTo>
                    <a:pt x="97" y="195"/>
                  </a:moveTo>
                  <a:lnTo>
                    <a:pt x="117" y="193"/>
                  </a:lnTo>
                  <a:lnTo>
                    <a:pt x="135" y="187"/>
                  </a:lnTo>
                  <a:lnTo>
                    <a:pt x="152" y="179"/>
                  </a:lnTo>
                  <a:lnTo>
                    <a:pt x="166" y="166"/>
                  </a:lnTo>
                  <a:lnTo>
                    <a:pt x="178" y="152"/>
                  </a:lnTo>
                  <a:lnTo>
                    <a:pt x="187" y="136"/>
                  </a:lnTo>
                  <a:lnTo>
                    <a:pt x="193" y="118"/>
                  </a:lnTo>
                  <a:lnTo>
                    <a:pt x="195" y="98"/>
                  </a:lnTo>
                  <a:lnTo>
                    <a:pt x="193" y="79"/>
                  </a:lnTo>
                  <a:lnTo>
                    <a:pt x="187" y="60"/>
                  </a:lnTo>
                  <a:lnTo>
                    <a:pt x="178" y="43"/>
                  </a:lnTo>
                  <a:lnTo>
                    <a:pt x="166" y="29"/>
                  </a:lnTo>
                  <a:lnTo>
                    <a:pt x="152" y="17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97" y="0"/>
                  </a:lnTo>
                  <a:lnTo>
                    <a:pt x="77" y="3"/>
                  </a:lnTo>
                  <a:lnTo>
                    <a:pt x="59" y="8"/>
                  </a:lnTo>
                  <a:lnTo>
                    <a:pt x="43" y="17"/>
                  </a:lnTo>
                  <a:lnTo>
                    <a:pt x="29" y="29"/>
                  </a:lnTo>
                  <a:lnTo>
                    <a:pt x="16" y="43"/>
                  </a:lnTo>
                  <a:lnTo>
                    <a:pt x="8" y="60"/>
                  </a:lnTo>
                  <a:lnTo>
                    <a:pt x="3" y="79"/>
                  </a:lnTo>
                  <a:lnTo>
                    <a:pt x="0" y="98"/>
                  </a:lnTo>
                  <a:lnTo>
                    <a:pt x="3" y="118"/>
                  </a:lnTo>
                  <a:lnTo>
                    <a:pt x="8" y="136"/>
                  </a:lnTo>
                  <a:lnTo>
                    <a:pt x="16" y="152"/>
                  </a:lnTo>
                  <a:lnTo>
                    <a:pt x="29" y="166"/>
                  </a:lnTo>
                  <a:lnTo>
                    <a:pt x="43" y="179"/>
                  </a:lnTo>
                  <a:lnTo>
                    <a:pt x="59" y="187"/>
                  </a:lnTo>
                  <a:lnTo>
                    <a:pt x="77" y="193"/>
                  </a:lnTo>
                  <a:lnTo>
                    <a:pt x="97" y="1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642225" y="5132388"/>
              <a:ext cx="7938" cy="65087"/>
            </a:xfrm>
            <a:custGeom>
              <a:avLst/>
              <a:gdLst/>
              <a:ahLst/>
              <a:cxnLst>
                <a:cxn ang="0">
                  <a:pos x="11" y="41"/>
                </a:cxn>
                <a:cxn ang="0">
                  <a:pos x="11" y="26"/>
                </a:cxn>
                <a:cxn ang="0">
                  <a:pos x="8" y="12"/>
                </a:cxn>
                <a:cxn ang="0">
                  <a:pos x="7" y="4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0" y="42"/>
                </a:cxn>
                <a:cxn ang="0">
                  <a:pos x="2" y="57"/>
                </a:cxn>
                <a:cxn ang="0">
                  <a:pos x="3" y="71"/>
                </a:cxn>
                <a:cxn ang="0">
                  <a:pos x="5" y="79"/>
                </a:cxn>
                <a:cxn ang="0">
                  <a:pos x="7" y="82"/>
                </a:cxn>
                <a:cxn ang="0">
                  <a:pos x="8" y="79"/>
                </a:cxn>
                <a:cxn ang="0">
                  <a:pos x="11" y="69"/>
                </a:cxn>
                <a:cxn ang="0">
                  <a:pos x="11" y="57"/>
                </a:cxn>
                <a:cxn ang="0">
                  <a:pos x="11" y="41"/>
                </a:cxn>
              </a:cxnLst>
              <a:rect l="0" t="0" r="r" b="b"/>
              <a:pathLst>
                <a:path w="11" h="82">
                  <a:moveTo>
                    <a:pt x="11" y="41"/>
                  </a:moveTo>
                  <a:lnTo>
                    <a:pt x="11" y="26"/>
                  </a:lnTo>
                  <a:lnTo>
                    <a:pt x="8" y="12"/>
                  </a:lnTo>
                  <a:lnTo>
                    <a:pt x="7" y="4"/>
                  </a:lnTo>
                  <a:lnTo>
                    <a:pt x="5" y="0"/>
                  </a:lnTo>
                  <a:lnTo>
                    <a:pt x="3" y="4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2"/>
                  </a:lnTo>
                  <a:lnTo>
                    <a:pt x="2" y="57"/>
                  </a:lnTo>
                  <a:lnTo>
                    <a:pt x="3" y="71"/>
                  </a:lnTo>
                  <a:lnTo>
                    <a:pt x="5" y="79"/>
                  </a:lnTo>
                  <a:lnTo>
                    <a:pt x="7" y="82"/>
                  </a:lnTo>
                  <a:lnTo>
                    <a:pt x="8" y="79"/>
                  </a:lnTo>
                  <a:lnTo>
                    <a:pt x="11" y="69"/>
                  </a:lnTo>
                  <a:lnTo>
                    <a:pt x="11" y="57"/>
                  </a:lnTo>
                  <a:lnTo>
                    <a:pt x="11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7258050" y="5330825"/>
              <a:ext cx="6191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262813" y="5384800"/>
              <a:ext cx="63500" cy="28575"/>
            </a:xfrm>
            <a:custGeom>
              <a:avLst/>
              <a:gdLst/>
              <a:ahLst/>
              <a:cxnLst>
                <a:cxn ang="0">
                  <a:pos x="81" y="22"/>
                </a:cxn>
                <a:cxn ang="0">
                  <a:pos x="76" y="0"/>
                </a:cxn>
                <a:cxn ang="0">
                  <a:pos x="0" y="14"/>
                </a:cxn>
                <a:cxn ang="0">
                  <a:pos x="4" y="36"/>
                </a:cxn>
                <a:cxn ang="0">
                  <a:pos x="81" y="22"/>
                </a:cxn>
              </a:cxnLst>
              <a:rect l="0" t="0" r="r" b="b"/>
              <a:pathLst>
                <a:path w="81" h="36">
                  <a:moveTo>
                    <a:pt x="81" y="22"/>
                  </a:moveTo>
                  <a:lnTo>
                    <a:pt x="76" y="0"/>
                  </a:lnTo>
                  <a:lnTo>
                    <a:pt x="0" y="14"/>
                  </a:lnTo>
                  <a:lnTo>
                    <a:pt x="4" y="36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7278688" y="5438775"/>
              <a:ext cx="63500" cy="38100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0"/>
                </a:cxn>
                <a:cxn ang="0">
                  <a:pos x="0" y="27"/>
                </a:cxn>
                <a:cxn ang="0">
                  <a:pos x="7" y="48"/>
                </a:cxn>
                <a:cxn ang="0">
                  <a:pos x="81" y="21"/>
                </a:cxn>
              </a:cxnLst>
              <a:rect l="0" t="0" r="r" b="b"/>
              <a:pathLst>
                <a:path w="81" h="48">
                  <a:moveTo>
                    <a:pt x="81" y="21"/>
                  </a:moveTo>
                  <a:lnTo>
                    <a:pt x="72" y="0"/>
                  </a:lnTo>
                  <a:lnTo>
                    <a:pt x="0" y="27"/>
                  </a:lnTo>
                  <a:lnTo>
                    <a:pt x="7" y="48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7304088" y="5487988"/>
              <a:ext cx="63500" cy="47625"/>
            </a:xfrm>
            <a:custGeom>
              <a:avLst/>
              <a:gdLst/>
              <a:ahLst/>
              <a:cxnLst>
                <a:cxn ang="0">
                  <a:pos x="80" y="20"/>
                </a:cxn>
                <a:cxn ang="0">
                  <a:pos x="68" y="0"/>
                </a:cxn>
                <a:cxn ang="0">
                  <a:pos x="0" y="40"/>
                </a:cxn>
                <a:cxn ang="0">
                  <a:pos x="12" y="59"/>
                </a:cxn>
                <a:cxn ang="0">
                  <a:pos x="80" y="20"/>
                </a:cxn>
              </a:cxnLst>
              <a:rect l="0" t="0" r="r" b="b"/>
              <a:pathLst>
                <a:path w="80" h="59">
                  <a:moveTo>
                    <a:pt x="80" y="20"/>
                  </a:moveTo>
                  <a:lnTo>
                    <a:pt x="68" y="0"/>
                  </a:lnTo>
                  <a:lnTo>
                    <a:pt x="0" y="40"/>
                  </a:lnTo>
                  <a:lnTo>
                    <a:pt x="12" y="59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7340600" y="5534025"/>
              <a:ext cx="60325" cy="53975"/>
            </a:xfrm>
            <a:custGeom>
              <a:avLst/>
              <a:gdLst/>
              <a:ahLst/>
              <a:cxnLst>
                <a:cxn ang="0">
                  <a:pos x="75" y="17"/>
                </a:cxn>
                <a:cxn ang="0">
                  <a:pos x="60" y="0"/>
                </a:cxn>
                <a:cxn ang="0">
                  <a:pos x="0" y="51"/>
                </a:cxn>
                <a:cxn ang="0">
                  <a:pos x="15" y="68"/>
                </a:cxn>
                <a:cxn ang="0">
                  <a:pos x="75" y="17"/>
                </a:cxn>
              </a:cxnLst>
              <a:rect l="0" t="0" r="r" b="b"/>
              <a:pathLst>
                <a:path w="75" h="68">
                  <a:moveTo>
                    <a:pt x="75" y="17"/>
                  </a:moveTo>
                  <a:lnTo>
                    <a:pt x="60" y="0"/>
                  </a:lnTo>
                  <a:lnTo>
                    <a:pt x="0" y="51"/>
                  </a:lnTo>
                  <a:lnTo>
                    <a:pt x="15" y="68"/>
                  </a:lnTo>
                  <a:lnTo>
                    <a:pt x="75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7386638" y="5573713"/>
              <a:ext cx="52388" cy="58737"/>
            </a:xfrm>
            <a:custGeom>
              <a:avLst/>
              <a:gdLst/>
              <a:ahLst/>
              <a:cxnLst>
                <a:cxn ang="0">
                  <a:pos x="67" y="13"/>
                </a:cxn>
                <a:cxn ang="0">
                  <a:pos x="49" y="0"/>
                </a:cxn>
                <a:cxn ang="0">
                  <a:pos x="0" y="60"/>
                </a:cxn>
                <a:cxn ang="0">
                  <a:pos x="17" y="73"/>
                </a:cxn>
                <a:cxn ang="0">
                  <a:pos x="67" y="13"/>
                </a:cxn>
              </a:cxnLst>
              <a:rect l="0" t="0" r="r" b="b"/>
              <a:pathLst>
                <a:path w="67" h="73">
                  <a:moveTo>
                    <a:pt x="67" y="13"/>
                  </a:moveTo>
                  <a:lnTo>
                    <a:pt x="49" y="0"/>
                  </a:lnTo>
                  <a:lnTo>
                    <a:pt x="0" y="60"/>
                  </a:lnTo>
                  <a:lnTo>
                    <a:pt x="17" y="73"/>
                  </a:lnTo>
                  <a:lnTo>
                    <a:pt x="6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439025" y="5607050"/>
              <a:ext cx="46038" cy="61912"/>
            </a:xfrm>
            <a:custGeom>
              <a:avLst/>
              <a:gdLst/>
              <a:ahLst/>
              <a:cxnLst>
                <a:cxn ang="0">
                  <a:pos x="57" y="10"/>
                </a:cxn>
                <a:cxn ang="0">
                  <a:pos x="38" y="0"/>
                </a:cxn>
                <a:cxn ang="0">
                  <a:pos x="0" y="67"/>
                </a:cxn>
                <a:cxn ang="0">
                  <a:pos x="18" y="78"/>
                </a:cxn>
                <a:cxn ang="0">
                  <a:pos x="57" y="10"/>
                </a:cxn>
              </a:cxnLst>
              <a:rect l="0" t="0" r="r" b="b"/>
              <a:pathLst>
                <a:path w="57" h="78">
                  <a:moveTo>
                    <a:pt x="57" y="10"/>
                  </a:moveTo>
                  <a:lnTo>
                    <a:pt x="38" y="0"/>
                  </a:lnTo>
                  <a:lnTo>
                    <a:pt x="0" y="67"/>
                  </a:lnTo>
                  <a:lnTo>
                    <a:pt x="18" y="78"/>
                  </a:lnTo>
                  <a:lnTo>
                    <a:pt x="5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497763" y="5632450"/>
              <a:ext cx="38100" cy="63500"/>
            </a:xfrm>
            <a:custGeom>
              <a:avLst/>
              <a:gdLst/>
              <a:ahLst/>
              <a:cxnLst>
                <a:cxn ang="0">
                  <a:pos x="48" y="7"/>
                </a:cxn>
                <a:cxn ang="0">
                  <a:pos x="27" y="0"/>
                </a:cxn>
                <a:cxn ang="0">
                  <a:pos x="0" y="73"/>
                </a:cxn>
                <a:cxn ang="0">
                  <a:pos x="21" y="81"/>
                </a:cxn>
                <a:cxn ang="0">
                  <a:pos x="48" y="7"/>
                </a:cxn>
              </a:cxnLst>
              <a:rect l="0" t="0" r="r" b="b"/>
              <a:pathLst>
                <a:path w="48" h="81">
                  <a:moveTo>
                    <a:pt x="48" y="7"/>
                  </a:moveTo>
                  <a:lnTo>
                    <a:pt x="27" y="0"/>
                  </a:lnTo>
                  <a:lnTo>
                    <a:pt x="0" y="73"/>
                  </a:lnTo>
                  <a:lnTo>
                    <a:pt x="21" y="81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561263" y="5646738"/>
              <a:ext cx="28575" cy="65087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13" y="0"/>
                </a:cxn>
                <a:cxn ang="0">
                  <a:pos x="0" y="76"/>
                </a:cxn>
                <a:cxn ang="0">
                  <a:pos x="22" y="80"/>
                </a:cxn>
                <a:cxn ang="0">
                  <a:pos x="36" y="3"/>
                </a:cxn>
              </a:cxnLst>
              <a:rect l="0" t="0" r="r" b="b"/>
              <a:pathLst>
                <a:path w="36" h="80">
                  <a:moveTo>
                    <a:pt x="36" y="3"/>
                  </a:moveTo>
                  <a:lnTo>
                    <a:pt x="13" y="0"/>
                  </a:lnTo>
                  <a:lnTo>
                    <a:pt x="0" y="76"/>
                  </a:lnTo>
                  <a:lnTo>
                    <a:pt x="22" y="80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7626350" y="5653088"/>
              <a:ext cx="17463" cy="619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7680325" y="5646738"/>
              <a:ext cx="28575" cy="6508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3"/>
                </a:cxn>
                <a:cxn ang="0">
                  <a:pos x="14" y="80"/>
                </a:cxn>
                <a:cxn ang="0">
                  <a:pos x="36" y="76"/>
                </a:cxn>
                <a:cxn ang="0">
                  <a:pos x="22" y="0"/>
                </a:cxn>
              </a:cxnLst>
              <a:rect l="0" t="0" r="r" b="b"/>
              <a:pathLst>
                <a:path w="36" h="80">
                  <a:moveTo>
                    <a:pt x="22" y="0"/>
                  </a:moveTo>
                  <a:lnTo>
                    <a:pt x="0" y="3"/>
                  </a:lnTo>
                  <a:lnTo>
                    <a:pt x="14" y="80"/>
                  </a:lnTo>
                  <a:lnTo>
                    <a:pt x="36" y="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734300" y="5632450"/>
              <a:ext cx="381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7"/>
                </a:cxn>
                <a:cxn ang="0">
                  <a:pos x="26" y="81"/>
                </a:cxn>
                <a:cxn ang="0">
                  <a:pos x="48" y="73"/>
                </a:cxn>
                <a:cxn ang="0">
                  <a:pos x="20" y="0"/>
                </a:cxn>
              </a:cxnLst>
              <a:rect l="0" t="0" r="r" b="b"/>
              <a:pathLst>
                <a:path w="48" h="81">
                  <a:moveTo>
                    <a:pt x="20" y="0"/>
                  </a:moveTo>
                  <a:lnTo>
                    <a:pt x="0" y="7"/>
                  </a:lnTo>
                  <a:lnTo>
                    <a:pt x="26" y="81"/>
                  </a:lnTo>
                  <a:lnTo>
                    <a:pt x="48" y="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7783513" y="5607050"/>
              <a:ext cx="46038" cy="6191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0"/>
                </a:cxn>
                <a:cxn ang="0">
                  <a:pos x="39" y="78"/>
                </a:cxn>
                <a:cxn ang="0">
                  <a:pos x="59" y="67"/>
                </a:cxn>
                <a:cxn ang="0">
                  <a:pos x="19" y="0"/>
                </a:cxn>
              </a:cxnLst>
              <a:rect l="0" t="0" r="r" b="b"/>
              <a:pathLst>
                <a:path w="59" h="78">
                  <a:moveTo>
                    <a:pt x="19" y="0"/>
                  </a:moveTo>
                  <a:lnTo>
                    <a:pt x="0" y="10"/>
                  </a:lnTo>
                  <a:lnTo>
                    <a:pt x="39" y="78"/>
                  </a:lnTo>
                  <a:lnTo>
                    <a:pt x="59" y="6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7829550" y="5573713"/>
              <a:ext cx="53975" cy="5873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3"/>
                </a:cxn>
                <a:cxn ang="0">
                  <a:pos x="51" y="73"/>
                </a:cxn>
                <a:cxn ang="0">
                  <a:pos x="68" y="60"/>
                </a:cxn>
                <a:cxn ang="0">
                  <a:pos x="18" y="0"/>
                </a:cxn>
              </a:cxnLst>
              <a:rect l="0" t="0" r="r" b="b"/>
              <a:pathLst>
                <a:path w="68" h="73">
                  <a:moveTo>
                    <a:pt x="18" y="0"/>
                  </a:moveTo>
                  <a:lnTo>
                    <a:pt x="0" y="13"/>
                  </a:lnTo>
                  <a:lnTo>
                    <a:pt x="51" y="73"/>
                  </a:lnTo>
                  <a:lnTo>
                    <a:pt x="68" y="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869238" y="5534025"/>
              <a:ext cx="58738" cy="539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7"/>
                </a:cxn>
                <a:cxn ang="0">
                  <a:pos x="60" y="68"/>
                </a:cxn>
                <a:cxn ang="0">
                  <a:pos x="74" y="51"/>
                </a:cxn>
                <a:cxn ang="0">
                  <a:pos x="14" y="0"/>
                </a:cxn>
              </a:cxnLst>
              <a:rect l="0" t="0" r="r" b="b"/>
              <a:pathLst>
                <a:path w="74" h="68">
                  <a:moveTo>
                    <a:pt x="14" y="0"/>
                  </a:moveTo>
                  <a:lnTo>
                    <a:pt x="0" y="17"/>
                  </a:lnTo>
                  <a:lnTo>
                    <a:pt x="60" y="68"/>
                  </a:lnTo>
                  <a:lnTo>
                    <a:pt x="74" y="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7902575" y="5487988"/>
              <a:ext cx="61913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0"/>
                </a:cxn>
                <a:cxn ang="0">
                  <a:pos x="66" y="59"/>
                </a:cxn>
                <a:cxn ang="0">
                  <a:pos x="78" y="40"/>
                </a:cxn>
                <a:cxn ang="0">
                  <a:pos x="10" y="0"/>
                </a:cxn>
              </a:cxnLst>
              <a:rect l="0" t="0" r="r" b="b"/>
              <a:pathLst>
                <a:path w="78" h="59">
                  <a:moveTo>
                    <a:pt x="10" y="0"/>
                  </a:moveTo>
                  <a:lnTo>
                    <a:pt x="0" y="20"/>
                  </a:lnTo>
                  <a:lnTo>
                    <a:pt x="66" y="59"/>
                  </a:lnTo>
                  <a:lnTo>
                    <a:pt x="78" y="4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926388" y="5438775"/>
              <a:ext cx="65088" cy="381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1"/>
                </a:cxn>
                <a:cxn ang="0">
                  <a:pos x="72" y="48"/>
                </a:cxn>
                <a:cxn ang="0">
                  <a:pos x="80" y="27"/>
                </a:cxn>
                <a:cxn ang="0">
                  <a:pos x="7" y="0"/>
                </a:cxn>
              </a:cxnLst>
              <a:rect l="0" t="0" r="r" b="b"/>
              <a:pathLst>
                <a:path w="80" h="48">
                  <a:moveTo>
                    <a:pt x="7" y="0"/>
                  </a:moveTo>
                  <a:lnTo>
                    <a:pt x="0" y="21"/>
                  </a:lnTo>
                  <a:lnTo>
                    <a:pt x="72" y="48"/>
                  </a:lnTo>
                  <a:lnTo>
                    <a:pt x="80" y="2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7942263" y="5384800"/>
              <a:ext cx="63500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2"/>
                </a:cxn>
                <a:cxn ang="0">
                  <a:pos x="76" y="36"/>
                </a:cxn>
                <a:cxn ang="0">
                  <a:pos x="81" y="14"/>
                </a:cxn>
                <a:cxn ang="0">
                  <a:pos x="4" y="0"/>
                </a:cxn>
              </a:cxnLst>
              <a:rect l="0" t="0" r="r" b="b"/>
              <a:pathLst>
                <a:path w="81" h="36">
                  <a:moveTo>
                    <a:pt x="4" y="0"/>
                  </a:moveTo>
                  <a:lnTo>
                    <a:pt x="0" y="22"/>
                  </a:lnTo>
                  <a:lnTo>
                    <a:pt x="76" y="36"/>
                  </a:lnTo>
                  <a:lnTo>
                    <a:pt x="81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7948613" y="5330825"/>
              <a:ext cx="6191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942263" y="5265738"/>
              <a:ext cx="63500" cy="285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" y="35"/>
                </a:cxn>
                <a:cxn ang="0">
                  <a:pos x="81" y="21"/>
                </a:cxn>
                <a:cxn ang="0">
                  <a:pos x="76" y="0"/>
                </a:cxn>
                <a:cxn ang="0">
                  <a:pos x="0" y="13"/>
                </a:cxn>
              </a:cxnLst>
              <a:rect l="0" t="0" r="r" b="b"/>
              <a:pathLst>
                <a:path w="81" h="35">
                  <a:moveTo>
                    <a:pt x="0" y="13"/>
                  </a:moveTo>
                  <a:lnTo>
                    <a:pt x="4" y="35"/>
                  </a:lnTo>
                  <a:lnTo>
                    <a:pt x="81" y="21"/>
                  </a:lnTo>
                  <a:lnTo>
                    <a:pt x="7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926388" y="5203825"/>
              <a:ext cx="65088" cy="3651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47"/>
                </a:cxn>
                <a:cxn ang="0">
                  <a:pos x="80" y="21"/>
                </a:cxn>
                <a:cxn ang="0">
                  <a:pos x="72" y="0"/>
                </a:cxn>
                <a:cxn ang="0">
                  <a:pos x="0" y="27"/>
                </a:cxn>
              </a:cxnLst>
              <a:rect l="0" t="0" r="r" b="b"/>
              <a:pathLst>
                <a:path w="80" h="47">
                  <a:moveTo>
                    <a:pt x="0" y="27"/>
                  </a:moveTo>
                  <a:lnTo>
                    <a:pt x="7" y="47"/>
                  </a:lnTo>
                  <a:lnTo>
                    <a:pt x="80" y="21"/>
                  </a:lnTo>
                  <a:lnTo>
                    <a:pt x="7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902575" y="5145088"/>
              <a:ext cx="61913" cy="444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0" y="58"/>
                </a:cxn>
                <a:cxn ang="0">
                  <a:pos x="78" y="19"/>
                </a:cxn>
                <a:cxn ang="0">
                  <a:pos x="66" y="0"/>
                </a:cxn>
                <a:cxn ang="0">
                  <a:pos x="0" y="38"/>
                </a:cxn>
              </a:cxnLst>
              <a:rect l="0" t="0" r="r" b="b"/>
              <a:pathLst>
                <a:path w="78" h="58">
                  <a:moveTo>
                    <a:pt x="0" y="38"/>
                  </a:moveTo>
                  <a:lnTo>
                    <a:pt x="10" y="58"/>
                  </a:lnTo>
                  <a:lnTo>
                    <a:pt x="78" y="19"/>
                  </a:lnTo>
                  <a:lnTo>
                    <a:pt x="66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869238" y="5091113"/>
              <a:ext cx="58738" cy="539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4" y="66"/>
                </a:cxn>
                <a:cxn ang="0">
                  <a:pos x="74" y="17"/>
                </a:cxn>
                <a:cxn ang="0">
                  <a:pos x="60" y="0"/>
                </a:cxn>
                <a:cxn ang="0">
                  <a:pos x="0" y="49"/>
                </a:cxn>
              </a:cxnLst>
              <a:rect l="0" t="0" r="r" b="b"/>
              <a:pathLst>
                <a:path w="74" h="66">
                  <a:moveTo>
                    <a:pt x="0" y="49"/>
                  </a:moveTo>
                  <a:lnTo>
                    <a:pt x="14" y="66"/>
                  </a:lnTo>
                  <a:lnTo>
                    <a:pt x="74" y="17"/>
                  </a:lnTo>
                  <a:lnTo>
                    <a:pt x="6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829550" y="5045075"/>
              <a:ext cx="53975" cy="60325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8" y="75"/>
                </a:cxn>
                <a:cxn ang="0">
                  <a:pos x="68" y="15"/>
                </a:cxn>
                <a:cxn ang="0">
                  <a:pos x="51" y="0"/>
                </a:cxn>
                <a:cxn ang="0">
                  <a:pos x="0" y="60"/>
                </a:cxn>
              </a:cxnLst>
              <a:rect l="0" t="0" r="r" b="b"/>
              <a:pathLst>
                <a:path w="68" h="75">
                  <a:moveTo>
                    <a:pt x="0" y="60"/>
                  </a:moveTo>
                  <a:lnTo>
                    <a:pt x="18" y="75"/>
                  </a:lnTo>
                  <a:lnTo>
                    <a:pt x="68" y="15"/>
                  </a:lnTo>
                  <a:lnTo>
                    <a:pt x="51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7783513" y="5008563"/>
              <a:ext cx="46038" cy="635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9" y="79"/>
                </a:cxn>
                <a:cxn ang="0">
                  <a:pos x="59" y="11"/>
                </a:cxn>
                <a:cxn ang="0">
                  <a:pos x="39" y="0"/>
                </a:cxn>
                <a:cxn ang="0">
                  <a:pos x="0" y="68"/>
                </a:cxn>
              </a:cxnLst>
              <a:rect l="0" t="0" r="r" b="b"/>
              <a:pathLst>
                <a:path w="59" h="79">
                  <a:moveTo>
                    <a:pt x="0" y="68"/>
                  </a:moveTo>
                  <a:lnTo>
                    <a:pt x="19" y="79"/>
                  </a:lnTo>
                  <a:lnTo>
                    <a:pt x="59" y="11"/>
                  </a:lnTo>
                  <a:lnTo>
                    <a:pt x="39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7734300" y="4983163"/>
              <a:ext cx="38100" cy="6508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0" y="80"/>
                </a:cxn>
                <a:cxn ang="0">
                  <a:pos x="48" y="7"/>
                </a:cxn>
                <a:cxn ang="0">
                  <a:pos x="26" y="0"/>
                </a:cxn>
                <a:cxn ang="0">
                  <a:pos x="0" y="72"/>
                </a:cxn>
              </a:cxnLst>
              <a:rect l="0" t="0" r="r" b="b"/>
              <a:pathLst>
                <a:path w="48" h="80">
                  <a:moveTo>
                    <a:pt x="0" y="72"/>
                  </a:moveTo>
                  <a:lnTo>
                    <a:pt x="20" y="80"/>
                  </a:lnTo>
                  <a:lnTo>
                    <a:pt x="48" y="7"/>
                  </a:lnTo>
                  <a:lnTo>
                    <a:pt x="26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7680325" y="4968875"/>
              <a:ext cx="28575" cy="6350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2" y="81"/>
                </a:cxn>
                <a:cxn ang="0">
                  <a:pos x="36" y="4"/>
                </a:cxn>
                <a:cxn ang="0">
                  <a:pos x="14" y="0"/>
                </a:cxn>
                <a:cxn ang="0">
                  <a:pos x="0" y="76"/>
                </a:cxn>
              </a:cxnLst>
              <a:rect l="0" t="0" r="r" b="b"/>
              <a:pathLst>
                <a:path w="36" h="81">
                  <a:moveTo>
                    <a:pt x="0" y="76"/>
                  </a:moveTo>
                  <a:lnTo>
                    <a:pt x="22" y="81"/>
                  </a:lnTo>
                  <a:lnTo>
                    <a:pt x="36" y="4"/>
                  </a:lnTo>
                  <a:lnTo>
                    <a:pt x="14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7626350" y="4964113"/>
              <a:ext cx="17463" cy="619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561263" y="4968875"/>
              <a:ext cx="28575" cy="63500"/>
            </a:xfrm>
            <a:custGeom>
              <a:avLst/>
              <a:gdLst/>
              <a:ahLst/>
              <a:cxnLst>
                <a:cxn ang="0">
                  <a:pos x="14" y="81"/>
                </a:cxn>
                <a:cxn ang="0">
                  <a:pos x="36" y="76"/>
                </a:cxn>
                <a:cxn ang="0">
                  <a:pos x="22" y="0"/>
                </a:cxn>
                <a:cxn ang="0">
                  <a:pos x="0" y="4"/>
                </a:cxn>
                <a:cxn ang="0">
                  <a:pos x="14" y="81"/>
                </a:cxn>
              </a:cxnLst>
              <a:rect l="0" t="0" r="r" b="b"/>
              <a:pathLst>
                <a:path w="36" h="81">
                  <a:moveTo>
                    <a:pt x="14" y="81"/>
                  </a:moveTo>
                  <a:lnTo>
                    <a:pt x="36" y="76"/>
                  </a:lnTo>
                  <a:lnTo>
                    <a:pt x="22" y="0"/>
                  </a:lnTo>
                  <a:lnTo>
                    <a:pt x="0" y="4"/>
                  </a:lnTo>
                  <a:lnTo>
                    <a:pt x="14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497763" y="4983163"/>
              <a:ext cx="38100" cy="65087"/>
            </a:xfrm>
            <a:custGeom>
              <a:avLst/>
              <a:gdLst/>
              <a:ahLst/>
              <a:cxnLst>
                <a:cxn ang="0">
                  <a:pos x="27" y="80"/>
                </a:cxn>
                <a:cxn ang="0">
                  <a:pos x="48" y="72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27" y="80"/>
                </a:cxn>
              </a:cxnLst>
              <a:rect l="0" t="0" r="r" b="b"/>
              <a:pathLst>
                <a:path w="48" h="80">
                  <a:moveTo>
                    <a:pt x="27" y="80"/>
                  </a:moveTo>
                  <a:lnTo>
                    <a:pt x="48" y="72"/>
                  </a:lnTo>
                  <a:lnTo>
                    <a:pt x="21" y="0"/>
                  </a:lnTo>
                  <a:lnTo>
                    <a:pt x="0" y="7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439025" y="5008563"/>
              <a:ext cx="46038" cy="63500"/>
            </a:xfrm>
            <a:custGeom>
              <a:avLst/>
              <a:gdLst/>
              <a:ahLst/>
              <a:cxnLst>
                <a:cxn ang="0">
                  <a:pos x="38" y="79"/>
                </a:cxn>
                <a:cxn ang="0">
                  <a:pos x="57" y="68"/>
                </a:cxn>
                <a:cxn ang="0">
                  <a:pos x="18" y="0"/>
                </a:cxn>
                <a:cxn ang="0">
                  <a:pos x="0" y="11"/>
                </a:cxn>
                <a:cxn ang="0">
                  <a:pos x="38" y="79"/>
                </a:cxn>
              </a:cxnLst>
              <a:rect l="0" t="0" r="r" b="b"/>
              <a:pathLst>
                <a:path w="57" h="79">
                  <a:moveTo>
                    <a:pt x="38" y="79"/>
                  </a:moveTo>
                  <a:lnTo>
                    <a:pt x="57" y="68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386638" y="5045075"/>
              <a:ext cx="52388" cy="60325"/>
            </a:xfrm>
            <a:custGeom>
              <a:avLst/>
              <a:gdLst/>
              <a:ahLst/>
              <a:cxnLst>
                <a:cxn ang="0">
                  <a:pos x="49" y="75"/>
                </a:cxn>
                <a:cxn ang="0">
                  <a:pos x="67" y="60"/>
                </a:cxn>
                <a:cxn ang="0">
                  <a:pos x="17" y="0"/>
                </a:cxn>
                <a:cxn ang="0">
                  <a:pos x="0" y="15"/>
                </a:cxn>
                <a:cxn ang="0">
                  <a:pos x="49" y="75"/>
                </a:cxn>
              </a:cxnLst>
              <a:rect l="0" t="0" r="r" b="b"/>
              <a:pathLst>
                <a:path w="67" h="75">
                  <a:moveTo>
                    <a:pt x="49" y="75"/>
                  </a:moveTo>
                  <a:lnTo>
                    <a:pt x="67" y="60"/>
                  </a:lnTo>
                  <a:lnTo>
                    <a:pt x="17" y="0"/>
                  </a:lnTo>
                  <a:lnTo>
                    <a:pt x="0" y="15"/>
                  </a:lnTo>
                  <a:lnTo>
                    <a:pt x="49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340600" y="5091113"/>
              <a:ext cx="60325" cy="53975"/>
            </a:xfrm>
            <a:custGeom>
              <a:avLst/>
              <a:gdLst/>
              <a:ahLst/>
              <a:cxnLst>
                <a:cxn ang="0">
                  <a:pos x="60" y="66"/>
                </a:cxn>
                <a:cxn ang="0">
                  <a:pos x="75" y="49"/>
                </a:cxn>
                <a:cxn ang="0">
                  <a:pos x="15" y="0"/>
                </a:cxn>
                <a:cxn ang="0">
                  <a:pos x="0" y="17"/>
                </a:cxn>
                <a:cxn ang="0">
                  <a:pos x="60" y="66"/>
                </a:cxn>
              </a:cxnLst>
              <a:rect l="0" t="0" r="r" b="b"/>
              <a:pathLst>
                <a:path w="75" h="66">
                  <a:moveTo>
                    <a:pt x="60" y="66"/>
                  </a:moveTo>
                  <a:lnTo>
                    <a:pt x="75" y="49"/>
                  </a:lnTo>
                  <a:lnTo>
                    <a:pt x="15" y="0"/>
                  </a:lnTo>
                  <a:lnTo>
                    <a:pt x="0" y="17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304088" y="5145088"/>
              <a:ext cx="63500" cy="44450"/>
            </a:xfrm>
            <a:custGeom>
              <a:avLst/>
              <a:gdLst/>
              <a:ahLst/>
              <a:cxnLst>
                <a:cxn ang="0">
                  <a:pos x="68" y="58"/>
                </a:cxn>
                <a:cxn ang="0">
                  <a:pos x="80" y="38"/>
                </a:cxn>
                <a:cxn ang="0">
                  <a:pos x="12" y="0"/>
                </a:cxn>
                <a:cxn ang="0">
                  <a:pos x="0" y="19"/>
                </a:cxn>
                <a:cxn ang="0">
                  <a:pos x="68" y="58"/>
                </a:cxn>
              </a:cxnLst>
              <a:rect l="0" t="0" r="r" b="b"/>
              <a:pathLst>
                <a:path w="80" h="58">
                  <a:moveTo>
                    <a:pt x="68" y="58"/>
                  </a:moveTo>
                  <a:lnTo>
                    <a:pt x="80" y="38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68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278688" y="5203825"/>
              <a:ext cx="63500" cy="36512"/>
            </a:xfrm>
            <a:custGeom>
              <a:avLst/>
              <a:gdLst/>
              <a:ahLst/>
              <a:cxnLst>
                <a:cxn ang="0">
                  <a:pos x="72" y="47"/>
                </a:cxn>
                <a:cxn ang="0">
                  <a:pos x="81" y="27"/>
                </a:cxn>
                <a:cxn ang="0">
                  <a:pos x="7" y="0"/>
                </a:cxn>
                <a:cxn ang="0">
                  <a:pos x="0" y="21"/>
                </a:cxn>
                <a:cxn ang="0">
                  <a:pos x="72" y="47"/>
                </a:cxn>
              </a:cxnLst>
              <a:rect l="0" t="0" r="r" b="b"/>
              <a:pathLst>
                <a:path w="81" h="47">
                  <a:moveTo>
                    <a:pt x="72" y="47"/>
                  </a:moveTo>
                  <a:lnTo>
                    <a:pt x="81" y="27"/>
                  </a:lnTo>
                  <a:lnTo>
                    <a:pt x="7" y="0"/>
                  </a:lnTo>
                  <a:lnTo>
                    <a:pt x="0" y="21"/>
                  </a:lnTo>
                  <a:lnTo>
                    <a:pt x="72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262813" y="5265738"/>
              <a:ext cx="63500" cy="28575"/>
            </a:xfrm>
            <a:custGeom>
              <a:avLst/>
              <a:gdLst/>
              <a:ahLst/>
              <a:cxnLst>
                <a:cxn ang="0">
                  <a:pos x="76" y="35"/>
                </a:cxn>
                <a:cxn ang="0">
                  <a:pos x="81" y="12"/>
                </a:cxn>
                <a:cxn ang="0">
                  <a:pos x="4" y="0"/>
                </a:cxn>
                <a:cxn ang="0">
                  <a:pos x="0" y="21"/>
                </a:cxn>
                <a:cxn ang="0">
                  <a:pos x="76" y="35"/>
                </a:cxn>
              </a:cxnLst>
              <a:rect l="0" t="0" r="r" b="b"/>
              <a:pathLst>
                <a:path w="81" h="35">
                  <a:moveTo>
                    <a:pt x="76" y="35"/>
                  </a:moveTo>
                  <a:lnTo>
                    <a:pt x="81" y="12"/>
                  </a:lnTo>
                  <a:lnTo>
                    <a:pt x="4" y="0"/>
                  </a:lnTo>
                  <a:lnTo>
                    <a:pt x="0" y="21"/>
                  </a:lnTo>
                  <a:lnTo>
                    <a:pt x="7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629525" y="5319713"/>
              <a:ext cx="50800" cy="49212"/>
            </a:xfrm>
            <a:custGeom>
              <a:avLst/>
              <a:gdLst/>
              <a:ahLst/>
              <a:cxnLst>
                <a:cxn ang="0">
                  <a:pos x="31" y="63"/>
                </a:cxn>
                <a:cxn ang="0">
                  <a:pos x="44" y="60"/>
                </a:cxn>
                <a:cxn ang="0">
                  <a:pos x="54" y="53"/>
                </a:cxn>
                <a:cxn ang="0">
                  <a:pos x="61" y="44"/>
                </a:cxn>
                <a:cxn ang="0">
                  <a:pos x="64" y="31"/>
                </a:cxn>
                <a:cxn ang="0">
                  <a:pos x="61" y="19"/>
                </a:cxn>
                <a:cxn ang="0">
                  <a:pos x="54" y="10"/>
                </a:cxn>
                <a:cxn ang="0">
                  <a:pos x="44" y="3"/>
                </a:cxn>
                <a:cxn ang="0">
                  <a:pos x="31" y="0"/>
                </a:cxn>
                <a:cxn ang="0">
                  <a:pos x="19" y="3"/>
                </a:cxn>
                <a:cxn ang="0">
                  <a:pos x="10" y="10"/>
                </a:cxn>
                <a:cxn ang="0">
                  <a:pos x="3" y="19"/>
                </a:cxn>
                <a:cxn ang="0">
                  <a:pos x="0" y="31"/>
                </a:cxn>
                <a:cxn ang="0">
                  <a:pos x="3" y="44"/>
                </a:cxn>
                <a:cxn ang="0">
                  <a:pos x="10" y="53"/>
                </a:cxn>
                <a:cxn ang="0">
                  <a:pos x="19" y="60"/>
                </a:cxn>
                <a:cxn ang="0">
                  <a:pos x="31" y="63"/>
                </a:cxn>
              </a:cxnLst>
              <a:rect l="0" t="0" r="r" b="b"/>
              <a:pathLst>
                <a:path w="64" h="63">
                  <a:moveTo>
                    <a:pt x="31" y="63"/>
                  </a:moveTo>
                  <a:lnTo>
                    <a:pt x="44" y="60"/>
                  </a:lnTo>
                  <a:lnTo>
                    <a:pt x="54" y="53"/>
                  </a:lnTo>
                  <a:lnTo>
                    <a:pt x="61" y="44"/>
                  </a:lnTo>
                  <a:lnTo>
                    <a:pt x="64" y="31"/>
                  </a:lnTo>
                  <a:lnTo>
                    <a:pt x="61" y="19"/>
                  </a:lnTo>
                  <a:lnTo>
                    <a:pt x="54" y="10"/>
                  </a:lnTo>
                  <a:lnTo>
                    <a:pt x="44" y="3"/>
                  </a:lnTo>
                  <a:lnTo>
                    <a:pt x="31" y="0"/>
                  </a:lnTo>
                  <a:lnTo>
                    <a:pt x="19" y="3"/>
                  </a:lnTo>
                  <a:lnTo>
                    <a:pt x="10" y="10"/>
                  </a:lnTo>
                  <a:lnTo>
                    <a:pt x="3" y="19"/>
                  </a:lnTo>
                  <a:lnTo>
                    <a:pt x="0" y="31"/>
                  </a:lnTo>
                  <a:lnTo>
                    <a:pt x="3" y="44"/>
                  </a:lnTo>
                  <a:lnTo>
                    <a:pt x="10" y="53"/>
                  </a:lnTo>
                  <a:lnTo>
                    <a:pt x="19" y="60"/>
                  </a:lnTo>
                  <a:lnTo>
                    <a:pt x="31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380288" y="5334000"/>
              <a:ext cx="280988" cy="25400"/>
            </a:xfrm>
            <a:custGeom>
              <a:avLst/>
              <a:gdLst/>
              <a:ahLst/>
              <a:cxnLst>
                <a:cxn ang="0">
                  <a:pos x="177" y="32"/>
                </a:cxn>
                <a:cxn ang="0">
                  <a:pos x="213" y="32"/>
                </a:cxn>
                <a:cxn ang="0">
                  <a:pos x="246" y="31"/>
                </a:cxn>
                <a:cxn ang="0">
                  <a:pos x="276" y="29"/>
                </a:cxn>
                <a:cxn ang="0">
                  <a:pos x="303" y="27"/>
                </a:cxn>
                <a:cxn ang="0">
                  <a:pos x="325" y="25"/>
                </a:cxn>
                <a:cxn ang="0">
                  <a:pos x="341" y="22"/>
                </a:cxn>
                <a:cxn ang="0">
                  <a:pos x="351" y="19"/>
                </a:cxn>
                <a:cxn ang="0">
                  <a:pos x="355" y="16"/>
                </a:cxn>
                <a:cxn ang="0">
                  <a:pos x="351" y="12"/>
                </a:cxn>
                <a:cxn ang="0">
                  <a:pos x="341" y="9"/>
                </a:cxn>
                <a:cxn ang="0">
                  <a:pos x="325" y="7"/>
                </a:cxn>
                <a:cxn ang="0">
                  <a:pos x="303" y="4"/>
                </a:cxn>
                <a:cxn ang="0">
                  <a:pos x="276" y="2"/>
                </a:cxn>
                <a:cxn ang="0">
                  <a:pos x="246" y="1"/>
                </a:cxn>
                <a:cxn ang="0">
                  <a:pos x="213" y="0"/>
                </a:cxn>
                <a:cxn ang="0">
                  <a:pos x="177" y="0"/>
                </a:cxn>
                <a:cxn ang="0">
                  <a:pos x="141" y="0"/>
                </a:cxn>
                <a:cxn ang="0">
                  <a:pos x="108" y="1"/>
                </a:cxn>
                <a:cxn ang="0">
                  <a:pos x="78" y="2"/>
                </a:cxn>
                <a:cxn ang="0">
                  <a:pos x="52" y="4"/>
                </a:cxn>
                <a:cxn ang="0">
                  <a:pos x="30" y="7"/>
                </a:cxn>
                <a:cxn ang="0">
                  <a:pos x="14" y="9"/>
                </a:cxn>
                <a:cxn ang="0">
                  <a:pos x="3" y="12"/>
                </a:cxn>
                <a:cxn ang="0">
                  <a:pos x="0" y="16"/>
                </a:cxn>
                <a:cxn ang="0">
                  <a:pos x="3" y="19"/>
                </a:cxn>
                <a:cxn ang="0">
                  <a:pos x="14" y="22"/>
                </a:cxn>
                <a:cxn ang="0">
                  <a:pos x="30" y="25"/>
                </a:cxn>
                <a:cxn ang="0">
                  <a:pos x="52" y="27"/>
                </a:cxn>
                <a:cxn ang="0">
                  <a:pos x="78" y="29"/>
                </a:cxn>
                <a:cxn ang="0">
                  <a:pos x="108" y="31"/>
                </a:cxn>
                <a:cxn ang="0">
                  <a:pos x="141" y="32"/>
                </a:cxn>
                <a:cxn ang="0">
                  <a:pos x="177" y="32"/>
                </a:cxn>
              </a:cxnLst>
              <a:rect l="0" t="0" r="r" b="b"/>
              <a:pathLst>
                <a:path w="355" h="32">
                  <a:moveTo>
                    <a:pt x="177" y="32"/>
                  </a:moveTo>
                  <a:lnTo>
                    <a:pt x="213" y="32"/>
                  </a:lnTo>
                  <a:lnTo>
                    <a:pt x="246" y="31"/>
                  </a:lnTo>
                  <a:lnTo>
                    <a:pt x="276" y="29"/>
                  </a:lnTo>
                  <a:lnTo>
                    <a:pt x="303" y="27"/>
                  </a:lnTo>
                  <a:lnTo>
                    <a:pt x="325" y="25"/>
                  </a:lnTo>
                  <a:lnTo>
                    <a:pt x="341" y="22"/>
                  </a:lnTo>
                  <a:lnTo>
                    <a:pt x="351" y="19"/>
                  </a:lnTo>
                  <a:lnTo>
                    <a:pt x="355" y="16"/>
                  </a:lnTo>
                  <a:lnTo>
                    <a:pt x="351" y="12"/>
                  </a:lnTo>
                  <a:lnTo>
                    <a:pt x="341" y="9"/>
                  </a:lnTo>
                  <a:lnTo>
                    <a:pt x="325" y="7"/>
                  </a:lnTo>
                  <a:lnTo>
                    <a:pt x="303" y="4"/>
                  </a:lnTo>
                  <a:lnTo>
                    <a:pt x="276" y="2"/>
                  </a:lnTo>
                  <a:lnTo>
                    <a:pt x="246" y="1"/>
                  </a:lnTo>
                  <a:lnTo>
                    <a:pt x="213" y="0"/>
                  </a:lnTo>
                  <a:lnTo>
                    <a:pt x="177" y="0"/>
                  </a:lnTo>
                  <a:lnTo>
                    <a:pt x="141" y="0"/>
                  </a:lnTo>
                  <a:lnTo>
                    <a:pt x="108" y="1"/>
                  </a:lnTo>
                  <a:lnTo>
                    <a:pt x="78" y="2"/>
                  </a:lnTo>
                  <a:lnTo>
                    <a:pt x="52" y="4"/>
                  </a:lnTo>
                  <a:lnTo>
                    <a:pt x="30" y="7"/>
                  </a:lnTo>
                  <a:lnTo>
                    <a:pt x="14" y="9"/>
                  </a:lnTo>
                  <a:lnTo>
                    <a:pt x="3" y="12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14" y="22"/>
                  </a:lnTo>
                  <a:lnTo>
                    <a:pt x="30" y="25"/>
                  </a:lnTo>
                  <a:lnTo>
                    <a:pt x="52" y="27"/>
                  </a:lnTo>
                  <a:lnTo>
                    <a:pt x="78" y="29"/>
                  </a:lnTo>
                  <a:lnTo>
                    <a:pt x="108" y="31"/>
                  </a:lnTo>
                  <a:lnTo>
                    <a:pt x="141" y="32"/>
                  </a:lnTo>
                  <a:lnTo>
                    <a:pt x="17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654925" y="5348288"/>
              <a:ext cx="149225" cy="128587"/>
            </a:xfrm>
            <a:custGeom>
              <a:avLst/>
              <a:gdLst/>
              <a:ahLst/>
              <a:cxnLst>
                <a:cxn ang="0">
                  <a:pos x="86" y="92"/>
                </a:cxn>
                <a:cxn ang="0">
                  <a:pos x="105" y="108"/>
                </a:cxn>
                <a:cxn ang="0">
                  <a:pos x="123" y="123"/>
                </a:cxn>
                <a:cxn ang="0">
                  <a:pos x="140" y="135"/>
                </a:cxn>
                <a:cxn ang="0">
                  <a:pos x="155" y="145"/>
                </a:cxn>
                <a:cxn ang="0">
                  <a:pos x="167" y="153"/>
                </a:cxn>
                <a:cxn ang="0">
                  <a:pos x="178" y="159"/>
                </a:cxn>
                <a:cxn ang="0">
                  <a:pos x="186" y="161"/>
                </a:cxn>
                <a:cxn ang="0">
                  <a:pos x="189" y="160"/>
                </a:cxn>
                <a:cxn ang="0">
                  <a:pos x="189" y="157"/>
                </a:cxn>
                <a:cxn ang="0">
                  <a:pos x="186" y="150"/>
                </a:cxn>
                <a:cxn ang="0">
                  <a:pos x="179" y="141"/>
                </a:cxn>
                <a:cxn ang="0">
                  <a:pos x="169" y="129"/>
                </a:cxn>
                <a:cxn ang="0">
                  <a:pos x="156" y="115"/>
                </a:cxn>
                <a:cxn ang="0">
                  <a:pos x="141" y="100"/>
                </a:cxn>
                <a:cxn ang="0">
                  <a:pos x="124" y="84"/>
                </a:cxn>
                <a:cxn ang="0">
                  <a:pos x="105" y="68"/>
                </a:cxn>
                <a:cxn ang="0">
                  <a:pos x="86" y="53"/>
                </a:cxn>
                <a:cxn ang="0">
                  <a:pos x="68" y="38"/>
                </a:cxn>
                <a:cxn ang="0">
                  <a:pos x="51" y="27"/>
                </a:cxn>
                <a:cxn ang="0">
                  <a:pos x="36" y="16"/>
                </a:cxn>
                <a:cxn ang="0">
                  <a:pos x="22" y="8"/>
                </a:cxn>
                <a:cxn ang="0">
                  <a:pos x="12" y="2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11" y="22"/>
                </a:cxn>
                <a:cxn ang="0">
                  <a:pos x="21" y="32"/>
                </a:cxn>
                <a:cxn ang="0">
                  <a:pos x="34" y="46"/>
                </a:cxn>
                <a:cxn ang="0">
                  <a:pos x="49" y="60"/>
                </a:cxn>
                <a:cxn ang="0">
                  <a:pos x="66" y="76"/>
                </a:cxn>
                <a:cxn ang="0">
                  <a:pos x="86" y="92"/>
                </a:cxn>
              </a:cxnLst>
              <a:rect l="0" t="0" r="r" b="b"/>
              <a:pathLst>
                <a:path w="189" h="161">
                  <a:moveTo>
                    <a:pt x="86" y="92"/>
                  </a:moveTo>
                  <a:lnTo>
                    <a:pt x="105" y="108"/>
                  </a:lnTo>
                  <a:lnTo>
                    <a:pt x="123" y="123"/>
                  </a:lnTo>
                  <a:lnTo>
                    <a:pt x="140" y="135"/>
                  </a:lnTo>
                  <a:lnTo>
                    <a:pt x="155" y="145"/>
                  </a:lnTo>
                  <a:lnTo>
                    <a:pt x="167" y="153"/>
                  </a:lnTo>
                  <a:lnTo>
                    <a:pt x="178" y="159"/>
                  </a:lnTo>
                  <a:lnTo>
                    <a:pt x="186" y="161"/>
                  </a:lnTo>
                  <a:lnTo>
                    <a:pt x="189" y="160"/>
                  </a:lnTo>
                  <a:lnTo>
                    <a:pt x="189" y="157"/>
                  </a:lnTo>
                  <a:lnTo>
                    <a:pt x="186" y="150"/>
                  </a:lnTo>
                  <a:lnTo>
                    <a:pt x="179" y="141"/>
                  </a:lnTo>
                  <a:lnTo>
                    <a:pt x="169" y="129"/>
                  </a:lnTo>
                  <a:lnTo>
                    <a:pt x="156" y="115"/>
                  </a:lnTo>
                  <a:lnTo>
                    <a:pt x="141" y="100"/>
                  </a:lnTo>
                  <a:lnTo>
                    <a:pt x="124" y="84"/>
                  </a:lnTo>
                  <a:lnTo>
                    <a:pt x="105" y="68"/>
                  </a:lnTo>
                  <a:lnTo>
                    <a:pt x="86" y="53"/>
                  </a:lnTo>
                  <a:lnTo>
                    <a:pt x="68" y="38"/>
                  </a:lnTo>
                  <a:lnTo>
                    <a:pt x="51" y="27"/>
                  </a:lnTo>
                  <a:lnTo>
                    <a:pt x="36" y="16"/>
                  </a:lnTo>
                  <a:lnTo>
                    <a:pt x="22" y="8"/>
                  </a:lnTo>
                  <a:lnTo>
                    <a:pt x="12" y="2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4" y="13"/>
                  </a:lnTo>
                  <a:lnTo>
                    <a:pt x="11" y="22"/>
                  </a:lnTo>
                  <a:lnTo>
                    <a:pt x="21" y="32"/>
                  </a:lnTo>
                  <a:lnTo>
                    <a:pt x="34" y="46"/>
                  </a:lnTo>
                  <a:lnTo>
                    <a:pt x="49" y="60"/>
                  </a:lnTo>
                  <a:lnTo>
                    <a:pt x="66" y="76"/>
                  </a:lnTo>
                  <a:lnTo>
                    <a:pt x="86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239000" y="4922838"/>
              <a:ext cx="185738" cy="161925"/>
            </a:xfrm>
            <a:custGeom>
              <a:avLst/>
              <a:gdLst/>
              <a:ahLst/>
              <a:cxnLst>
                <a:cxn ang="0">
                  <a:pos x="195" y="154"/>
                </a:cxn>
                <a:cxn ang="0">
                  <a:pos x="209" y="136"/>
                </a:cxn>
                <a:cxn ang="0">
                  <a:pos x="220" y="116"/>
                </a:cxn>
                <a:cxn ang="0">
                  <a:pos x="228" y="94"/>
                </a:cxn>
                <a:cxn ang="0">
                  <a:pos x="233" y="73"/>
                </a:cxn>
                <a:cxn ang="0">
                  <a:pos x="233" y="53"/>
                </a:cxn>
                <a:cxn ang="0">
                  <a:pos x="228" y="35"/>
                </a:cxn>
                <a:cxn ang="0">
                  <a:pos x="219" y="20"/>
                </a:cxn>
                <a:cxn ang="0">
                  <a:pos x="204" y="9"/>
                </a:cxn>
                <a:cxn ang="0">
                  <a:pos x="186" y="2"/>
                </a:cxn>
                <a:cxn ang="0">
                  <a:pos x="165" y="0"/>
                </a:cxn>
                <a:cxn ang="0">
                  <a:pos x="144" y="0"/>
                </a:cxn>
                <a:cxn ang="0">
                  <a:pos x="122" y="4"/>
                </a:cxn>
                <a:cxn ang="0">
                  <a:pos x="102" y="11"/>
                </a:cxn>
                <a:cxn ang="0">
                  <a:pos x="82" y="20"/>
                </a:cxn>
                <a:cxn ang="0">
                  <a:pos x="64" y="34"/>
                </a:cxn>
                <a:cxn ang="0">
                  <a:pos x="48" y="49"/>
                </a:cxn>
                <a:cxn ang="0">
                  <a:pos x="33" y="68"/>
                </a:cxn>
                <a:cxn ang="0">
                  <a:pos x="20" y="87"/>
                </a:cxn>
                <a:cxn ang="0">
                  <a:pos x="10" y="108"/>
                </a:cxn>
                <a:cxn ang="0">
                  <a:pos x="4" y="130"/>
                </a:cxn>
                <a:cxn ang="0">
                  <a:pos x="0" y="149"/>
                </a:cxn>
                <a:cxn ang="0">
                  <a:pos x="3" y="168"/>
                </a:cxn>
                <a:cxn ang="0">
                  <a:pos x="11" y="182"/>
                </a:cxn>
                <a:cxn ang="0">
                  <a:pos x="25" y="193"/>
                </a:cxn>
                <a:cxn ang="0">
                  <a:pos x="44" y="200"/>
                </a:cxn>
                <a:cxn ang="0">
                  <a:pos x="66" y="204"/>
                </a:cxn>
                <a:cxn ang="0">
                  <a:pos x="89" y="202"/>
                </a:cxn>
                <a:cxn ang="0">
                  <a:pos x="113" y="199"/>
                </a:cxn>
                <a:cxn ang="0">
                  <a:pos x="136" y="192"/>
                </a:cxn>
                <a:cxn ang="0">
                  <a:pos x="158" y="183"/>
                </a:cxn>
                <a:cxn ang="0">
                  <a:pos x="179" y="169"/>
                </a:cxn>
                <a:cxn ang="0">
                  <a:pos x="195" y="154"/>
                </a:cxn>
              </a:cxnLst>
              <a:rect l="0" t="0" r="r" b="b"/>
              <a:pathLst>
                <a:path w="233" h="204">
                  <a:moveTo>
                    <a:pt x="195" y="154"/>
                  </a:moveTo>
                  <a:lnTo>
                    <a:pt x="209" y="136"/>
                  </a:lnTo>
                  <a:lnTo>
                    <a:pt x="220" y="116"/>
                  </a:lnTo>
                  <a:lnTo>
                    <a:pt x="228" y="94"/>
                  </a:lnTo>
                  <a:lnTo>
                    <a:pt x="233" y="73"/>
                  </a:lnTo>
                  <a:lnTo>
                    <a:pt x="233" y="53"/>
                  </a:lnTo>
                  <a:lnTo>
                    <a:pt x="228" y="35"/>
                  </a:lnTo>
                  <a:lnTo>
                    <a:pt x="219" y="20"/>
                  </a:lnTo>
                  <a:lnTo>
                    <a:pt x="204" y="9"/>
                  </a:lnTo>
                  <a:lnTo>
                    <a:pt x="186" y="2"/>
                  </a:lnTo>
                  <a:lnTo>
                    <a:pt x="165" y="0"/>
                  </a:lnTo>
                  <a:lnTo>
                    <a:pt x="144" y="0"/>
                  </a:lnTo>
                  <a:lnTo>
                    <a:pt x="122" y="4"/>
                  </a:lnTo>
                  <a:lnTo>
                    <a:pt x="102" y="11"/>
                  </a:lnTo>
                  <a:lnTo>
                    <a:pt x="82" y="20"/>
                  </a:lnTo>
                  <a:lnTo>
                    <a:pt x="64" y="34"/>
                  </a:lnTo>
                  <a:lnTo>
                    <a:pt x="48" y="49"/>
                  </a:lnTo>
                  <a:lnTo>
                    <a:pt x="33" y="68"/>
                  </a:lnTo>
                  <a:lnTo>
                    <a:pt x="20" y="87"/>
                  </a:lnTo>
                  <a:lnTo>
                    <a:pt x="10" y="108"/>
                  </a:lnTo>
                  <a:lnTo>
                    <a:pt x="4" y="130"/>
                  </a:lnTo>
                  <a:lnTo>
                    <a:pt x="0" y="149"/>
                  </a:lnTo>
                  <a:lnTo>
                    <a:pt x="3" y="168"/>
                  </a:lnTo>
                  <a:lnTo>
                    <a:pt x="11" y="182"/>
                  </a:lnTo>
                  <a:lnTo>
                    <a:pt x="25" y="193"/>
                  </a:lnTo>
                  <a:lnTo>
                    <a:pt x="44" y="200"/>
                  </a:lnTo>
                  <a:lnTo>
                    <a:pt x="66" y="204"/>
                  </a:lnTo>
                  <a:lnTo>
                    <a:pt x="89" y="202"/>
                  </a:lnTo>
                  <a:lnTo>
                    <a:pt x="113" y="199"/>
                  </a:lnTo>
                  <a:lnTo>
                    <a:pt x="136" y="192"/>
                  </a:lnTo>
                  <a:lnTo>
                    <a:pt x="158" y="183"/>
                  </a:lnTo>
                  <a:lnTo>
                    <a:pt x="179" y="169"/>
                  </a:lnTo>
                  <a:lnTo>
                    <a:pt x="195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096125" y="5289550"/>
              <a:ext cx="153988" cy="188912"/>
            </a:xfrm>
            <a:custGeom>
              <a:avLst/>
              <a:gdLst/>
              <a:ahLst/>
              <a:cxnLst>
                <a:cxn ang="0">
                  <a:pos x="192" y="87"/>
                </a:cxn>
                <a:cxn ang="0">
                  <a:pos x="191" y="67"/>
                </a:cxn>
                <a:cxn ang="0">
                  <a:pos x="184" y="49"/>
                </a:cxn>
                <a:cxn ang="0">
                  <a:pos x="172" y="33"/>
                </a:cxn>
                <a:cxn ang="0">
                  <a:pos x="159" y="20"/>
                </a:cxn>
                <a:cxn ang="0">
                  <a:pos x="141" y="11"/>
                </a:cxn>
                <a:cxn ang="0">
                  <a:pos x="123" y="4"/>
                </a:cxn>
                <a:cxn ang="0">
                  <a:pos x="102" y="0"/>
                </a:cxn>
                <a:cxn ang="0">
                  <a:pos x="83" y="0"/>
                </a:cxn>
                <a:cxn ang="0">
                  <a:pos x="64" y="4"/>
                </a:cxn>
                <a:cxn ang="0">
                  <a:pos x="48" y="12"/>
                </a:cxn>
                <a:cxn ang="0">
                  <a:pos x="34" y="22"/>
                </a:cxn>
                <a:cxn ang="0">
                  <a:pos x="23" y="35"/>
                </a:cxn>
                <a:cxn ang="0">
                  <a:pos x="13" y="51"/>
                </a:cxn>
                <a:cxn ang="0">
                  <a:pos x="7" y="68"/>
                </a:cxn>
                <a:cxn ang="0">
                  <a:pos x="2" y="88"/>
                </a:cxn>
                <a:cxn ang="0">
                  <a:pos x="0" y="109"/>
                </a:cxn>
                <a:cxn ang="0">
                  <a:pos x="1" y="130"/>
                </a:cxn>
                <a:cxn ang="0">
                  <a:pos x="8" y="154"/>
                </a:cxn>
                <a:cxn ang="0">
                  <a:pos x="19" y="175"/>
                </a:cxn>
                <a:cxn ang="0">
                  <a:pos x="33" y="196"/>
                </a:cxn>
                <a:cxn ang="0">
                  <a:pos x="50" y="215"/>
                </a:cxn>
                <a:cxn ang="0">
                  <a:pos x="69" y="228"/>
                </a:cxn>
                <a:cxn ang="0">
                  <a:pos x="88" y="238"/>
                </a:cxn>
                <a:cxn ang="0">
                  <a:pos x="108" y="239"/>
                </a:cxn>
                <a:cxn ang="0">
                  <a:pos x="126" y="233"/>
                </a:cxn>
                <a:cxn ang="0">
                  <a:pos x="143" y="220"/>
                </a:cxn>
                <a:cxn ang="0">
                  <a:pos x="157" y="203"/>
                </a:cxn>
                <a:cxn ang="0">
                  <a:pos x="169" y="181"/>
                </a:cxn>
                <a:cxn ang="0">
                  <a:pos x="178" y="158"/>
                </a:cxn>
                <a:cxn ang="0">
                  <a:pos x="185" y="134"/>
                </a:cxn>
                <a:cxn ang="0">
                  <a:pos x="190" y="110"/>
                </a:cxn>
                <a:cxn ang="0">
                  <a:pos x="192" y="87"/>
                </a:cxn>
              </a:cxnLst>
              <a:rect l="0" t="0" r="r" b="b"/>
              <a:pathLst>
                <a:path w="192" h="239">
                  <a:moveTo>
                    <a:pt x="192" y="87"/>
                  </a:moveTo>
                  <a:lnTo>
                    <a:pt x="191" y="67"/>
                  </a:lnTo>
                  <a:lnTo>
                    <a:pt x="184" y="49"/>
                  </a:lnTo>
                  <a:lnTo>
                    <a:pt x="172" y="33"/>
                  </a:lnTo>
                  <a:lnTo>
                    <a:pt x="159" y="20"/>
                  </a:lnTo>
                  <a:lnTo>
                    <a:pt x="141" y="11"/>
                  </a:lnTo>
                  <a:lnTo>
                    <a:pt x="123" y="4"/>
                  </a:lnTo>
                  <a:lnTo>
                    <a:pt x="102" y="0"/>
                  </a:lnTo>
                  <a:lnTo>
                    <a:pt x="83" y="0"/>
                  </a:lnTo>
                  <a:lnTo>
                    <a:pt x="64" y="4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3" y="35"/>
                  </a:lnTo>
                  <a:lnTo>
                    <a:pt x="13" y="51"/>
                  </a:lnTo>
                  <a:lnTo>
                    <a:pt x="7" y="68"/>
                  </a:lnTo>
                  <a:lnTo>
                    <a:pt x="2" y="88"/>
                  </a:lnTo>
                  <a:lnTo>
                    <a:pt x="0" y="109"/>
                  </a:lnTo>
                  <a:lnTo>
                    <a:pt x="1" y="130"/>
                  </a:lnTo>
                  <a:lnTo>
                    <a:pt x="8" y="154"/>
                  </a:lnTo>
                  <a:lnTo>
                    <a:pt x="19" y="175"/>
                  </a:lnTo>
                  <a:lnTo>
                    <a:pt x="33" y="196"/>
                  </a:lnTo>
                  <a:lnTo>
                    <a:pt x="50" y="215"/>
                  </a:lnTo>
                  <a:lnTo>
                    <a:pt x="69" y="228"/>
                  </a:lnTo>
                  <a:lnTo>
                    <a:pt x="88" y="238"/>
                  </a:lnTo>
                  <a:lnTo>
                    <a:pt x="108" y="239"/>
                  </a:lnTo>
                  <a:lnTo>
                    <a:pt x="126" y="233"/>
                  </a:lnTo>
                  <a:lnTo>
                    <a:pt x="143" y="220"/>
                  </a:lnTo>
                  <a:lnTo>
                    <a:pt x="157" y="203"/>
                  </a:lnTo>
                  <a:lnTo>
                    <a:pt x="169" y="181"/>
                  </a:lnTo>
                  <a:lnTo>
                    <a:pt x="178" y="158"/>
                  </a:lnTo>
                  <a:lnTo>
                    <a:pt x="185" y="134"/>
                  </a:lnTo>
                  <a:lnTo>
                    <a:pt x="190" y="110"/>
                  </a:lnTo>
                  <a:lnTo>
                    <a:pt x="19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213600" y="4857750"/>
              <a:ext cx="112713" cy="130175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5" y="12"/>
                </a:cxn>
                <a:cxn ang="0">
                  <a:pos x="112" y="10"/>
                </a:cxn>
                <a:cxn ang="0">
                  <a:pos x="106" y="7"/>
                </a:cxn>
                <a:cxn ang="0">
                  <a:pos x="100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3" y="1"/>
                </a:cxn>
                <a:cxn ang="0">
                  <a:pos x="62" y="6"/>
                </a:cxn>
                <a:cxn ang="0">
                  <a:pos x="47" y="16"/>
                </a:cxn>
                <a:cxn ang="0">
                  <a:pos x="35" y="26"/>
                </a:cxn>
                <a:cxn ang="0">
                  <a:pos x="24" y="37"/>
                </a:cxn>
                <a:cxn ang="0">
                  <a:pos x="15" y="46"/>
                </a:cxn>
                <a:cxn ang="0">
                  <a:pos x="8" y="54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1" y="82"/>
                </a:cxn>
                <a:cxn ang="0">
                  <a:pos x="9" y="116"/>
                </a:cxn>
                <a:cxn ang="0">
                  <a:pos x="17" y="149"/>
                </a:cxn>
                <a:cxn ang="0">
                  <a:pos x="22" y="164"/>
                </a:cxn>
                <a:cxn ang="0">
                  <a:pos x="23" y="161"/>
                </a:cxn>
                <a:cxn ang="0">
                  <a:pos x="28" y="153"/>
                </a:cxn>
                <a:cxn ang="0">
                  <a:pos x="38" y="137"/>
                </a:cxn>
                <a:cxn ang="0">
                  <a:pos x="55" y="114"/>
                </a:cxn>
                <a:cxn ang="0">
                  <a:pos x="67" y="102"/>
                </a:cxn>
                <a:cxn ang="0">
                  <a:pos x="80" y="93"/>
                </a:cxn>
                <a:cxn ang="0">
                  <a:pos x="95" y="85"/>
                </a:cxn>
                <a:cxn ang="0">
                  <a:pos x="108" y="78"/>
                </a:cxn>
                <a:cxn ang="0">
                  <a:pos x="121" y="73"/>
                </a:cxn>
                <a:cxn ang="0">
                  <a:pos x="133" y="70"/>
                </a:cxn>
                <a:cxn ang="0">
                  <a:pos x="140" y="68"/>
                </a:cxn>
                <a:cxn ang="0">
                  <a:pos x="142" y="67"/>
                </a:cxn>
                <a:cxn ang="0">
                  <a:pos x="116" y="14"/>
                </a:cxn>
              </a:cxnLst>
              <a:rect l="0" t="0" r="r" b="b"/>
              <a:pathLst>
                <a:path w="142" h="164">
                  <a:moveTo>
                    <a:pt x="116" y="14"/>
                  </a:moveTo>
                  <a:lnTo>
                    <a:pt x="115" y="12"/>
                  </a:lnTo>
                  <a:lnTo>
                    <a:pt x="112" y="10"/>
                  </a:lnTo>
                  <a:lnTo>
                    <a:pt x="106" y="7"/>
                  </a:lnTo>
                  <a:lnTo>
                    <a:pt x="100" y="3"/>
                  </a:lnTo>
                  <a:lnTo>
                    <a:pt x="91" y="1"/>
                  </a:lnTo>
                  <a:lnTo>
                    <a:pt x="82" y="0"/>
                  </a:lnTo>
                  <a:lnTo>
                    <a:pt x="73" y="1"/>
                  </a:lnTo>
                  <a:lnTo>
                    <a:pt x="62" y="6"/>
                  </a:lnTo>
                  <a:lnTo>
                    <a:pt x="47" y="16"/>
                  </a:lnTo>
                  <a:lnTo>
                    <a:pt x="35" y="26"/>
                  </a:lnTo>
                  <a:lnTo>
                    <a:pt x="24" y="37"/>
                  </a:lnTo>
                  <a:lnTo>
                    <a:pt x="15" y="46"/>
                  </a:lnTo>
                  <a:lnTo>
                    <a:pt x="8" y="54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1" y="82"/>
                  </a:lnTo>
                  <a:lnTo>
                    <a:pt x="9" y="116"/>
                  </a:lnTo>
                  <a:lnTo>
                    <a:pt x="17" y="149"/>
                  </a:lnTo>
                  <a:lnTo>
                    <a:pt x="22" y="164"/>
                  </a:lnTo>
                  <a:lnTo>
                    <a:pt x="23" y="161"/>
                  </a:lnTo>
                  <a:lnTo>
                    <a:pt x="28" y="153"/>
                  </a:lnTo>
                  <a:lnTo>
                    <a:pt x="38" y="137"/>
                  </a:lnTo>
                  <a:lnTo>
                    <a:pt x="55" y="114"/>
                  </a:lnTo>
                  <a:lnTo>
                    <a:pt x="67" y="102"/>
                  </a:lnTo>
                  <a:lnTo>
                    <a:pt x="80" y="93"/>
                  </a:lnTo>
                  <a:lnTo>
                    <a:pt x="95" y="85"/>
                  </a:lnTo>
                  <a:lnTo>
                    <a:pt x="108" y="78"/>
                  </a:lnTo>
                  <a:lnTo>
                    <a:pt x="121" y="73"/>
                  </a:lnTo>
                  <a:lnTo>
                    <a:pt x="133" y="70"/>
                  </a:lnTo>
                  <a:lnTo>
                    <a:pt x="140" y="68"/>
                  </a:lnTo>
                  <a:lnTo>
                    <a:pt x="142" y="67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854825" y="5121275"/>
              <a:ext cx="327025" cy="211137"/>
            </a:xfrm>
            <a:custGeom>
              <a:avLst/>
              <a:gdLst/>
              <a:ahLst/>
              <a:cxnLst>
                <a:cxn ang="0">
                  <a:pos x="67" y="114"/>
                </a:cxn>
                <a:cxn ang="0">
                  <a:pos x="33" y="146"/>
                </a:cxn>
                <a:cxn ang="0">
                  <a:pos x="6" y="178"/>
                </a:cxn>
                <a:cxn ang="0">
                  <a:pos x="0" y="206"/>
                </a:cxn>
                <a:cxn ang="0">
                  <a:pos x="21" y="222"/>
                </a:cxn>
                <a:cxn ang="0">
                  <a:pos x="59" y="231"/>
                </a:cxn>
                <a:cxn ang="0">
                  <a:pos x="97" y="237"/>
                </a:cxn>
                <a:cxn ang="0">
                  <a:pos x="124" y="240"/>
                </a:cxn>
                <a:cxn ang="0">
                  <a:pos x="130" y="239"/>
                </a:cxn>
                <a:cxn ang="0">
                  <a:pos x="148" y="229"/>
                </a:cxn>
                <a:cxn ang="0">
                  <a:pos x="182" y="214"/>
                </a:cxn>
                <a:cxn ang="0">
                  <a:pos x="224" y="203"/>
                </a:cxn>
                <a:cxn ang="0">
                  <a:pos x="289" y="205"/>
                </a:cxn>
                <a:cxn ang="0">
                  <a:pos x="352" y="222"/>
                </a:cxn>
                <a:cxn ang="0">
                  <a:pos x="391" y="246"/>
                </a:cxn>
                <a:cxn ang="0">
                  <a:pos x="410" y="263"/>
                </a:cxn>
                <a:cxn ang="0">
                  <a:pos x="412" y="228"/>
                </a:cxn>
                <a:cxn ang="0">
                  <a:pos x="403" y="220"/>
                </a:cxn>
                <a:cxn ang="0">
                  <a:pos x="374" y="201"/>
                </a:cxn>
                <a:cxn ang="0">
                  <a:pos x="319" y="179"/>
                </a:cxn>
                <a:cxn ang="0">
                  <a:pos x="235" y="164"/>
                </a:cxn>
                <a:cxn ang="0">
                  <a:pos x="199" y="161"/>
                </a:cxn>
                <a:cxn ang="0">
                  <a:pos x="157" y="159"/>
                </a:cxn>
                <a:cxn ang="0">
                  <a:pos x="123" y="157"/>
                </a:cxn>
                <a:cxn ang="0">
                  <a:pos x="108" y="157"/>
                </a:cxn>
                <a:cxn ang="0">
                  <a:pos x="195" y="123"/>
                </a:cxn>
                <a:cxn ang="0">
                  <a:pos x="194" y="92"/>
                </a:cxn>
                <a:cxn ang="0">
                  <a:pos x="200" y="47"/>
                </a:cxn>
                <a:cxn ang="0">
                  <a:pos x="214" y="23"/>
                </a:cxn>
                <a:cxn ang="0">
                  <a:pos x="229" y="8"/>
                </a:cxn>
                <a:cxn ang="0">
                  <a:pos x="240" y="1"/>
                </a:cxn>
                <a:cxn ang="0">
                  <a:pos x="82" y="101"/>
                </a:cxn>
              </a:cxnLst>
              <a:rect l="0" t="0" r="r" b="b"/>
              <a:pathLst>
                <a:path w="412" h="266">
                  <a:moveTo>
                    <a:pt x="82" y="101"/>
                  </a:moveTo>
                  <a:lnTo>
                    <a:pt x="67" y="114"/>
                  </a:lnTo>
                  <a:lnTo>
                    <a:pt x="50" y="129"/>
                  </a:lnTo>
                  <a:lnTo>
                    <a:pt x="33" y="146"/>
                  </a:lnTo>
                  <a:lnTo>
                    <a:pt x="19" y="162"/>
                  </a:lnTo>
                  <a:lnTo>
                    <a:pt x="6" y="178"/>
                  </a:lnTo>
                  <a:lnTo>
                    <a:pt x="0" y="193"/>
                  </a:lnTo>
                  <a:lnTo>
                    <a:pt x="0" y="206"/>
                  </a:lnTo>
                  <a:lnTo>
                    <a:pt x="6" y="215"/>
                  </a:lnTo>
                  <a:lnTo>
                    <a:pt x="21" y="222"/>
                  </a:lnTo>
                  <a:lnTo>
                    <a:pt x="39" y="226"/>
                  </a:lnTo>
                  <a:lnTo>
                    <a:pt x="59" y="231"/>
                  </a:lnTo>
                  <a:lnTo>
                    <a:pt x="79" y="235"/>
                  </a:lnTo>
                  <a:lnTo>
                    <a:pt x="97" y="237"/>
                  </a:lnTo>
                  <a:lnTo>
                    <a:pt x="114" y="239"/>
                  </a:lnTo>
                  <a:lnTo>
                    <a:pt x="124" y="240"/>
                  </a:lnTo>
                  <a:lnTo>
                    <a:pt x="127" y="240"/>
                  </a:lnTo>
                  <a:lnTo>
                    <a:pt x="130" y="239"/>
                  </a:lnTo>
                  <a:lnTo>
                    <a:pt x="138" y="235"/>
                  </a:lnTo>
                  <a:lnTo>
                    <a:pt x="148" y="229"/>
                  </a:lnTo>
                  <a:lnTo>
                    <a:pt x="163" y="221"/>
                  </a:lnTo>
                  <a:lnTo>
                    <a:pt x="182" y="214"/>
                  </a:lnTo>
                  <a:lnTo>
                    <a:pt x="202" y="208"/>
                  </a:lnTo>
                  <a:lnTo>
                    <a:pt x="224" y="203"/>
                  </a:lnTo>
                  <a:lnTo>
                    <a:pt x="247" y="202"/>
                  </a:lnTo>
                  <a:lnTo>
                    <a:pt x="289" y="205"/>
                  </a:lnTo>
                  <a:lnTo>
                    <a:pt x="324" y="213"/>
                  </a:lnTo>
                  <a:lnTo>
                    <a:pt x="352" y="222"/>
                  </a:lnTo>
                  <a:lnTo>
                    <a:pt x="375" y="233"/>
                  </a:lnTo>
                  <a:lnTo>
                    <a:pt x="391" y="246"/>
                  </a:lnTo>
                  <a:lnTo>
                    <a:pt x="403" y="255"/>
                  </a:lnTo>
                  <a:lnTo>
                    <a:pt x="410" y="263"/>
                  </a:lnTo>
                  <a:lnTo>
                    <a:pt x="412" y="266"/>
                  </a:lnTo>
                  <a:lnTo>
                    <a:pt x="412" y="228"/>
                  </a:lnTo>
                  <a:lnTo>
                    <a:pt x="410" y="225"/>
                  </a:lnTo>
                  <a:lnTo>
                    <a:pt x="403" y="220"/>
                  </a:lnTo>
                  <a:lnTo>
                    <a:pt x="391" y="210"/>
                  </a:lnTo>
                  <a:lnTo>
                    <a:pt x="374" y="201"/>
                  </a:lnTo>
                  <a:lnTo>
                    <a:pt x="350" y="190"/>
                  </a:lnTo>
                  <a:lnTo>
                    <a:pt x="319" y="179"/>
                  </a:lnTo>
                  <a:lnTo>
                    <a:pt x="281" y="171"/>
                  </a:lnTo>
                  <a:lnTo>
                    <a:pt x="235" y="164"/>
                  </a:lnTo>
                  <a:lnTo>
                    <a:pt x="218" y="163"/>
                  </a:lnTo>
                  <a:lnTo>
                    <a:pt x="199" y="161"/>
                  </a:lnTo>
                  <a:lnTo>
                    <a:pt x="178" y="160"/>
                  </a:lnTo>
                  <a:lnTo>
                    <a:pt x="157" y="159"/>
                  </a:lnTo>
                  <a:lnTo>
                    <a:pt x="138" y="159"/>
                  </a:lnTo>
                  <a:lnTo>
                    <a:pt x="123" y="157"/>
                  </a:lnTo>
                  <a:lnTo>
                    <a:pt x="111" y="157"/>
                  </a:lnTo>
                  <a:lnTo>
                    <a:pt x="108" y="157"/>
                  </a:lnTo>
                  <a:lnTo>
                    <a:pt x="197" y="126"/>
                  </a:lnTo>
                  <a:lnTo>
                    <a:pt x="195" y="123"/>
                  </a:lnTo>
                  <a:lnTo>
                    <a:pt x="194" y="111"/>
                  </a:lnTo>
                  <a:lnTo>
                    <a:pt x="194" y="92"/>
                  </a:lnTo>
                  <a:lnTo>
                    <a:pt x="197" y="63"/>
                  </a:lnTo>
                  <a:lnTo>
                    <a:pt x="200" y="47"/>
                  </a:lnTo>
                  <a:lnTo>
                    <a:pt x="207" y="34"/>
                  </a:lnTo>
                  <a:lnTo>
                    <a:pt x="214" y="23"/>
                  </a:lnTo>
                  <a:lnTo>
                    <a:pt x="222" y="15"/>
                  </a:lnTo>
                  <a:lnTo>
                    <a:pt x="229" y="8"/>
                  </a:lnTo>
                  <a:lnTo>
                    <a:pt x="236" y="3"/>
                  </a:lnTo>
                  <a:lnTo>
                    <a:pt x="240" y="1"/>
                  </a:lnTo>
                  <a:lnTo>
                    <a:pt x="241" y="0"/>
                  </a:lnTo>
                  <a:lnTo>
                    <a:pt x="82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7002463" y="5310188"/>
              <a:ext cx="125413" cy="13652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0"/>
                </a:cxn>
                <a:cxn ang="0">
                  <a:pos x="46" y="1"/>
                </a:cxn>
                <a:cxn ang="0">
                  <a:pos x="39" y="2"/>
                </a:cxn>
                <a:cxn ang="0">
                  <a:pos x="32" y="6"/>
                </a:cxn>
                <a:cxn ang="0">
                  <a:pos x="23" y="10"/>
                </a:cxn>
                <a:cxn ang="0">
                  <a:pos x="16" y="18"/>
                </a:cxn>
                <a:cxn ang="0">
                  <a:pos x="9" y="29"/>
                </a:cxn>
                <a:cxn ang="0">
                  <a:pos x="5" y="43"/>
                </a:cxn>
                <a:cxn ang="0">
                  <a:pos x="0" y="81"/>
                </a:cxn>
                <a:cxn ang="0">
                  <a:pos x="3" y="104"/>
                </a:cxn>
                <a:cxn ang="0">
                  <a:pos x="10" y="115"/>
                </a:cxn>
                <a:cxn ang="0">
                  <a:pos x="14" y="119"/>
                </a:cxn>
                <a:cxn ang="0">
                  <a:pos x="17" y="123"/>
                </a:cxn>
                <a:cxn ang="0">
                  <a:pos x="28" y="130"/>
                </a:cxn>
                <a:cxn ang="0">
                  <a:pos x="44" y="138"/>
                </a:cxn>
                <a:cxn ang="0">
                  <a:pos x="61" y="147"/>
                </a:cxn>
                <a:cxn ang="0">
                  <a:pos x="79" y="155"/>
                </a:cxn>
                <a:cxn ang="0">
                  <a:pos x="96" y="164"/>
                </a:cxn>
                <a:cxn ang="0">
                  <a:pos x="107" y="168"/>
                </a:cxn>
                <a:cxn ang="0">
                  <a:pos x="112" y="170"/>
                </a:cxn>
                <a:cxn ang="0">
                  <a:pos x="113" y="165"/>
                </a:cxn>
                <a:cxn ang="0">
                  <a:pos x="115" y="150"/>
                </a:cxn>
                <a:cxn ang="0">
                  <a:pos x="119" y="122"/>
                </a:cxn>
                <a:cxn ang="0">
                  <a:pos x="124" y="84"/>
                </a:cxn>
                <a:cxn ang="0">
                  <a:pos x="127" y="73"/>
                </a:cxn>
                <a:cxn ang="0">
                  <a:pos x="131" y="60"/>
                </a:cxn>
                <a:cxn ang="0">
                  <a:pos x="137" y="48"/>
                </a:cxn>
                <a:cxn ang="0">
                  <a:pos x="144" y="38"/>
                </a:cxn>
                <a:cxn ang="0">
                  <a:pos x="150" y="30"/>
                </a:cxn>
                <a:cxn ang="0">
                  <a:pos x="154" y="22"/>
                </a:cxn>
                <a:cxn ang="0">
                  <a:pos x="158" y="17"/>
                </a:cxn>
                <a:cxn ang="0">
                  <a:pos x="159" y="16"/>
                </a:cxn>
                <a:cxn ang="0">
                  <a:pos x="52" y="0"/>
                </a:cxn>
              </a:cxnLst>
              <a:rect l="0" t="0" r="r" b="b"/>
              <a:pathLst>
                <a:path w="159" h="170">
                  <a:moveTo>
                    <a:pt x="52" y="0"/>
                  </a:moveTo>
                  <a:lnTo>
                    <a:pt x="51" y="0"/>
                  </a:lnTo>
                  <a:lnTo>
                    <a:pt x="46" y="1"/>
                  </a:lnTo>
                  <a:lnTo>
                    <a:pt x="39" y="2"/>
                  </a:lnTo>
                  <a:lnTo>
                    <a:pt x="32" y="6"/>
                  </a:lnTo>
                  <a:lnTo>
                    <a:pt x="23" y="10"/>
                  </a:lnTo>
                  <a:lnTo>
                    <a:pt x="16" y="18"/>
                  </a:lnTo>
                  <a:lnTo>
                    <a:pt x="9" y="29"/>
                  </a:lnTo>
                  <a:lnTo>
                    <a:pt x="5" y="43"/>
                  </a:lnTo>
                  <a:lnTo>
                    <a:pt x="0" y="81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14" y="119"/>
                  </a:lnTo>
                  <a:lnTo>
                    <a:pt x="17" y="123"/>
                  </a:lnTo>
                  <a:lnTo>
                    <a:pt x="28" y="130"/>
                  </a:lnTo>
                  <a:lnTo>
                    <a:pt x="44" y="138"/>
                  </a:lnTo>
                  <a:lnTo>
                    <a:pt x="61" y="147"/>
                  </a:lnTo>
                  <a:lnTo>
                    <a:pt x="79" y="155"/>
                  </a:lnTo>
                  <a:lnTo>
                    <a:pt x="96" y="164"/>
                  </a:lnTo>
                  <a:lnTo>
                    <a:pt x="107" y="168"/>
                  </a:lnTo>
                  <a:lnTo>
                    <a:pt x="112" y="170"/>
                  </a:lnTo>
                  <a:lnTo>
                    <a:pt x="113" y="165"/>
                  </a:lnTo>
                  <a:lnTo>
                    <a:pt x="115" y="150"/>
                  </a:lnTo>
                  <a:lnTo>
                    <a:pt x="119" y="122"/>
                  </a:lnTo>
                  <a:lnTo>
                    <a:pt x="124" y="84"/>
                  </a:lnTo>
                  <a:lnTo>
                    <a:pt x="127" y="73"/>
                  </a:lnTo>
                  <a:lnTo>
                    <a:pt x="131" y="60"/>
                  </a:lnTo>
                  <a:lnTo>
                    <a:pt x="137" y="48"/>
                  </a:lnTo>
                  <a:lnTo>
                    <a:pt x="144" y="38"/>
                  </a:lnTo>
                  <a:lnTo>
                    <a:pt x="150" y="30"/>
                  </a:lnTo>
                  <a:lnTo>
                    <a:pt x="154" y="22"/>
                  </a:lnTo>
                  <a:lnTo>
                    <a:pt x="158" y="17"/>
                  </a:lnTo>
                  <a:lnTo>
                    <a:pt x="159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 err="1"/>
              <a:t>역치와</a:t>
            </a:r>
            <a:r>
              <a:rPr lang="ko-KR" altLang="en-US" dirty="0"/>
              <a:t> 삽입 정렬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93692"/>
          </a:xfrm>
        </p:spPr>
        <p:txBody>
          <a:bodyPr/>
          <a:lstStyle/>
          <a:p>
            <a:pPr latinLnBrk="0"/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/>
              <a:t>을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/>
              <a:t>개의 원소로 이루어진</a:t>
            </a:r>
            <a:r>
              <a:rPr lang="en-US" altLang="ko-KR" sz="2200" dirty="0"/>
              <a:t>,</a:t>
            </a:r>
            <a:r>
              <a:rPr lang="ko-KR" altLang="en-US" sz="2200" dirty="0"/>
              <a:t> 전체순서 관계가 정의된 리스트로 가정</a:t>
            </a:r>
            <a:endParaRPr lang="en-US" altLang="ko-KR" sz="2200" dirty="0"/>
          </a:p>
          <a:p>
            <a:pPr latinLnBrk="0"/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b="1" dirty="0"/>
              <a:t> </a:t>
            </a:r>
            <a:r>
              <a:rPr lang="ko-KR" altLang="en-US" sz="2200" dirty="0"/>
              <a:t>내의 </a:t>
            </a:r>
            <a:r>
              <a:rPr lang="ko-KR" altLang="en-US" sz="2200" b="1" dirty="0" err="1"/>
              <a:t>역치</a:t>
            </a:r>
            <a:r>
              <a:rPr lang="en-US" altLang="ko-KR" sz="2200" dirty="0"/>
              <a:t>(inversion)</a:t>
            </a:r>
            <a:r>
              <a:rPr lang="ko-KR" altLang="en-US" sz="2200" dirty="0"/>
              <a:t>란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200" dirty="0"/>
              <a:t>가</a:t>
            </a:r>
            <a:r>
              <a:rPr lang="en-US" altLang="ko-KR" sz="2200" dirty="0"/>
              <a:t>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ko-KR" altLang="en-US" sz="2200" dirty="0"/>
              <a:t>앞에 나타나지만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2200" dirty="0"/>
              <a:t>인 원소 쌍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2200" dirty="0"/>
              <a:t>를 말한다</a:t>
            </a:r>
            <a:endParaRPr lang="en-US" altLang="ko-KR" sz="2200" dirty="0"/>
          </a:p>
          <a:p>
            <a:pPr latinLnBrk="0"/>
            <a:endParaRPr lang="en-US" altLang="ko-KR" sz="2200" dirty="0"/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2200" dirty="0"/>
              <a:t>정수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[0,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– 1]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200" dirty="0"/>
              <a:t>범위의 유일한 원소로 이루어진 크기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/>
              <a:t>의 리스트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/>
              <a:t> 내에 </a:t>
            </a:r>
            <a:r>
              <a:rPr lang="ko-KR" altLang="en-US" sz="2200" b="1" dirty="0"/>
              <a:t>최대 가능한 </a:t>
            </a:r>
            <a:r>
              <a:rPr lang="ko-KR" altLang="en-US" sz="2200" b="1" dirty="0" err="1"/>
              <a:t>역치의</a:t>
            </a:r>
            <a:r>
              <a:rPr lang="ko-KR" altLang="en-US" sz="2200" b="1" dirty="0"/>
              <a:t> 수</a:t>
            </a:r>
            <a:r>
              <a:rPr lang="ko-KR" altLang="en-US" sz="2200" dirty="0"/>
              <a:t>와 이때의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/>
              <a:t>의 원소 배치를 구하라</a:t>
            </a:r>
            <a:endParaRPr lang="en-US" altLang="ko-KR" sz="2200" dirty="0"/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2200" dirty="0"/>
              <a:t>만약 모든 원소가 바른 자리</a:t>
            </a:r>
            <a:r>
              <a:rPr lang="en-US" altLang="ko-KR" sz="2200" dirty="0"/>
              <a:t>(</a:t>
            </a:r>
            <a:r>
              <a:rPr lang="ko-KR" altLang="en-US" sz="2200" dirty="0"/>
              <a:t>즉</a:t>
            </a:r>
            <a:r>
              <a:rPr lang="en-US" altLang="ko-KR" sz="2200" dirty="0"/>
              <a:t>, </a:t>
            </a:r>
            <a:r>
              <a:rPr lang="ko-KR" altLang="en-US" sz="2200" dirty="0"/>
              <a:t>정렬 시점에 있어야</a:t>
            </a:r>
            <a:r>
              <a:rPr lang="en-US" altLang="ko-KR" sz="2200" dirty="0"/>
              <a:t> </a:t>
            </a:r>
            <a:r>
              <a:rPr lang="ko-KR" altLang="en-US" sz="2200" dirty="0"/>
              <a:t>할 자리</a:t>
            </a:r>
            <a:r>
              <a:rPr lang="en-US" altLang="ko-KR" sz="2200" dirty="0"/>
              <a:t>)</a:t>
            </a:r>
            <a:r>
              <a:rPr lang="ko-KR" altLang="en-US" sz="2200" dirty="0"/>
              <a:t>에서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200" dirty="0"/>
              <a:t>칸 이내에 위치한다면</a:t>
            </a:r>
            <a:r>
              <a:rPr lang="en-US" altLang="ko-KR" sz="2200" dirty="0"/>
              <a:t>,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/>
              <a:t>에 대한 </a:t>
            </a:r>
            <a:r>
              <a:rPr lang="ko-KR" altLang="en-US" sz="2200" b="1" dirty="0"/>
              <a:t>삽입 정렬</a:t>
            </a:r>
            <a:r>
              <a:rPr lang="ko-KR" altLang="en-US" sz="2200" dirty="0"/>
              <a:t> 수행에 </a:t>
            </a:r>
            <a:r>
              <a:rPr lang="en-US" altLang="ko-KR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200" b="1" i="1" dirty="0" err="1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200" dirty="0"/>
              <a:t> 시간이 소요됨을 설명하라</a:t>
            </a:r>
            <a:endParaRPr lang="en-US" altLang="ko-KR" sz="2200" dirty="0"/>
          </a:p>
          <a:p>
            <a:pPr lvl="1" latinLnBrk="0"/>
            <a:r>
              <a:rPr lang="ko-KR" altLang="en-US" sz="1800" b="1" dirty="0"/>
              <a:t>힌트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삽입 정렬 알고리즘을 검토하여 우선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1800" dirty="0"/>
              <a:t>가 리스트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/>
              <a:t> 내의 총 </a:t>
            </a:r>
            <a:r>
              <a:rPr lang="ko-KR" altLang="en-US" sz="1800" dirty="0" err="1"/>
              <a:t>역치의</a:t>
            </a:r>
            <a:r>
              <a:rPr lang="ko-KR" altLang="en-US" sz="1800" dirty="0"/>
              <a:t> 수라고 할 때</a:t>
            </a:r>
            <a:r>
              <a:rPr lang="en-US" altLang="ko-KR" sz="1800" dirty="0"/>
              <a:t> </a:t>
            </a:r>
            <a:r>
              <a:rPr lang="ko-KR" altLang="en-US" sz="1800" dirty="0"/>
              <a:t>삽입 정렬이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/>
              <a:t> 시간에 수행함을 설명하라</a:t>
            </a: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grpSp>
        <p:nvGrpSpPr>
          <p:cNvPr id="5" name="그룹 70"/>
          <p:cNvGrpSpPr/>
          <p:nvPr/>
        </p:nvGrpSpPr>
        <p:grpSpPr>
          <a:xfrm>
            <a:off x="8118451" y="439586"/>
            <a:ext cx="327858" cy="1077977"/>
            <a:chOff x="3157538" y="2163763"/>
            <a:chExt cx="407988" cy="1341438"/>
          </a:xfrm>
          <a:solidFill>
            <a:schemeClr val="tx1"/>
          </a:solidFill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4" name="Freeform 12"/>
          <p:cNvSpPr>
            <a:spLocks/>
          </p:cNvSpPr>
          <p:nvPr/>
        </p:nvSpPr>
        <p:spPr bwMode="auto">
          <a:xfrm>
            <a:off x="7668344" y="188640"/>
            <a:ext cx="462924" cy="1340452"/>
          </a:xfrm>
          <a:custGeom>
            <a:avLst/>
            <a:gdLst/>
            <a:ahLst/>
            <a:cxnLst>
              <a:cxn ang="0">
                <a:pos x="565" y="1595"/>
              </a:cxn>
              <a:cxn ang="0">
                <a:pos x="499" y="1339"/>
              </a:cxn>
              <a:cxn ang="0">
                <a:pos x="438" y="1198"/>
              </a:cxn>
              <a:cxn ang="0">
                <a:pos x="363" y="810"/>
              </a:cxn>
              <a:cxn ang="0">
                <a:pos x="336" y="737"/>
              </a:cxn>
              <a:cxn ang="0">
                <a:pos x="310" y="681"/>
              </a:cxn>
              <a:cxn ang="0">
                <a:pos x="295" y="637"/>
              </a:cxn>
              <a:cxn ang="0">
                <a:pos x="336" y="506"/>
              </a:cxn>
              <a:cxn ang="0">
                <a:pos x="383" y="476"/>
              </a:cxn>
              <a:cxn ang="0">
                <a:pos x="439" y="555"/>
              </a:cxn>
              <a:cxn ang="0">
                <a:pos x="438" y="767"/>
              </a:cxn>
              <a:cxn ang="0">
                <a:pos x="434" y="853"/>
              </a:cxn>
              <a:cxn ang="0">
                <a:pos x="469" y="922"/>
              </a:cxn>
              <a:cxn ang="0">
                <a:pos x="522" y="891"/>
              </a:cxn>
              <a:cxn ang="0">
                <a:pos x="500" y="858"/>
              </a:cxn>
              <a:cxn ang="0">
                <a:pos x="499" y="690"/>
              </a:cxn>
              <a:cxn ang="0">
                <a:pos x="500" y="564"/>
              </a:cxn>
              <a:cxn ang="0">
                <a:pos x="487" y="538"/>
              </a:cxn>
              <a:cxn ang="0">
                <a:pos x="438" y="425"/>
              </a:cxn>
              <a:cxn ang="0">
                <a:pos x="399" y="313"/>
              </a:cxn>
              <a:cxn ang="0">
                <a:pos x="317" y="268"/>
              </a:cxn>
              <a:cxn ang="0">
                <a:pos x="280" y="255"/>
              </a:cxn>
              <a:cxn ang="0">
                <a:pos x="276" y="182"/>
              </a:cxn>
              <a:cxn ang="0">
                <a:pos x="287" y="28"/>
              </a:cxn>
              <a:cxn ang="0">
                <a:pos x="250" y="8"/>
              </a:cxn>
              <a:cxn ang="0">
                <a:pos x="192" y="7"/>
              </a:cxn>
              <a:cxn ang="0">
                <a:pos x="150" y="9"/>
              </a:cxn>
              <a:cxn ang="0">
                <a:pos x="142" y="21"/>
              </a:cxn>
              <a:cxn ang="0">
                <a:pos x="133" y="43"/>
              </a:cxn>
              <a:cxn ang="0">
                <a:pos x="148" y="39"/>
              </a:cxn>
              <a:cxn ang="0">
                <a:pos x="151" y="47"/>
              </a:cxn>
              <a:cxn ang="0">
                <a:pos x="154" y="94"/>
              </a:cxn>
              <a:cxn ang="0">
                <a:pos x="156" y="160"/>
              </a:cxn>
              <a:cxn ang="0">
                <a:pos x="164" y="188"/>
              </a:cxn>
              <a:cxn ang="0">
                <a:pos x="170" y="235"/>
              </a:cxn>
              <a:cxn ang="0">
                <a:pos x="205" y="253"/>
              </a:cxn>
              <a:cxn ang="0">
                <a:pos x="154" y="267"/>
              </a:cxn>
              <a:cxn ang="0">
                <a:pos x="140" y="272"/>
              </a:cxn>
              <a:cxn ang="0">
                <a:pos x="134" y="275"/>
              </a:cxn>
              <a:cxn ang="0">
                <a:pos x="111" y="305"/>
              </a:cxn>
              <a:cxn ang="0">
                <a:pos x="64" y="588"/>
              </a:cxn>
              <a:cxn ang="0">
                <a:pos x="6" y="837"/>
              </a:cxn>
              <a:cxn ang="0">
                <a:pos x="26" y="858"/>
              </a:cxn>
              <a:cxn ang="0">
                <a:pos x="88" y="899"/>
              </a:cxn>
              <a:cxn ang="0">
                <a:pos x="54" y="861"/>
              </a:cxn>
              <a:cxn ang="0">
                <a:pos x="97" y="751"/>
              </a:cxn>
              <a:cxn ang="0">
                <a:pos x="119" y="770"/>
              </a:cxn>
              <a:cxn ang="0">
                <a:pos x="144" y="995"/>
              </a:cxn>
              <a:cxn ang="0">
                <a:pos x="193" y="1371"/>
              </a:cxn>
              <a:cxn ang="0">
                <a:pos x="184" y="1625"/>
              </a:cxn>
              <a:cxn ang="0">
                <a:pos x="180" y="1647"/>
              </a:cxn>
              <a:cxn ang="0">
                <a:pos x="104" y="1688"/>
              </a:cxn>
              <a:cxn ang="0">
                <a:pos x="287" y="1698"/>
              </a:cxn>
              <a:cxn ang="0">
                <a:pos x="290" y="1696"/>
              </a:cxn>
              <a:cxn ang="0">
                <a:pos x="270" y="1325"/>
              </a:cxn>
              <a:cxn ang="0">
                <a:pos x="243" y="866"/>
              </a:cxn>
              <a:cxn ang="0">
                <a:pos x="291" y="1012"/>
              </a:cxn>
              <a:cxn ang="0">
                <a:pos x="341" y="1187"/>
              </a:cxn>
              <a:cxn ang="0">
                <a:pos x="429" y="1427"/>
              </a:cxn>
              <a:cxn ang="0">
                <a:pos x="483" y="1667"/>
              </a:cxn>
              <a:cxn ang="0">
                <a:pos x="450" y="1720"/>
              </a:cxn>
              <a:cxn ang="0">
                <a:pos x="595" y="1679"/>
              </a:cxn>
            </a:cxnLst>
            <a:rect l="0" t="0" r="r" b="b"/>
            <a:pathLst>
              <a:path w="595" h="1720">
                <a:moveTo>
                  <a:pt x="595" y="1679"/>
                </a:moveTo>
                <a:lnTo>
                  <a:pt x="587" y="1643"/>
                </a:lnTo>
                <a:lnTo>
                  <a:pt x="587" y="1642"/>
                </a:lnTo>
                <a:lnTo>
                  <a:pt x="586" y="1641"/>
                </a:lnTo>
                <a:lnTo>
                  <a:pt x="585" y="1639"/>
                </a:lnTo>
                <a:lnTo>
                  <a:pt x="583" y="1637"/>
                </a:lnTo>
                <a:lnTo>
                  <a:pt x="579" y="1626"/>
                </a:lnTo>
                <a:lnTo>
                  <a:pt x="572" y="1610"/>
                </a:lnTo>
                <a:lnTo>
                  <a:pt x="565" y="1595"/>
                </a:lnTo>
                <a:lnTo>
                  <a:pt x="563" y="1588"/>
                </a:lnTo>
                <a:lnTo>
                  <a:pt x="558" y="1572"/>
                </a:lnTo>
                <a:lnTo>
                  <a:pt x="550" y="1542"/>
                </a:lnTo>
                <a:lnTo>
                  <a:pt x="540" y="1502"/>
                </a:lnTo>
                <a:lnTo>
                  <a:pt x="528" y="1458"/>
                </a:lnTo>
                <a:lnTo>
                  <a:pt x="518" y="1414"/>
                </a:lnTo>
                <a:lnTo>
                  <a:pt x="508" y="1376"/>
                </a:lnTo>
                <a:lnTo>
                  <a:pt x="502" y="1350"/>
                </a:lnTo>
                <a:lnTo>
                  <a:pt x="499" y="1339"/>
                </a:lnTo>
                <a:lnTo>
                  <a:pt x="492" y="1318"/>
                </a:lnTo>
                <a:lnTo>
                  <a:pt x="483" y="1292"/>
                </a:lnTo>
                <a:lnTo>
                  <a:pt x="475" y="1269"/>
                </a:lnTo>
                <a:lnTo>
                  <a:pt x="472" y="1259"/>
                </a:lnTo>
                <a:lnTo>
                  <a:pt x="467" y="1251"/>
                </a:lnTo>
                <a:lnTo>
                  <a:pt x="461" y="1238"/>
                </a:lnTo>
                <a:lnTo>
                  <a:pt x="453" y="1225"/>
                </a:lnTo>
                <a:lnTo>
                  <a:pt x="445" y="1210"/>
                </a:lnTo>
                <a:lnTo>
                  <a:pt x="438" y="1198"/>
                </a:lnTo>
                <a:lnTo>
                  <a:pt x="431" y="1186"/>
                </a:lnTo>
                <a:lnTo>
                  <a:pt x="427" y="1178"/>
                </a:lnTo>
                <a:lnTo>
                  <a:pt x="426" y="1176"/>
                </a:lnTo>
                <a:lnTo>
                  <a:pt x="411" y="1113"/>
                </a:lnTo>
                <a:lnTo>
                  <a:pt x="373" y="922"/>
                </a:lnTo>
                <a:lnTo>
                  <a:pt x="353" y="842"/>
                </a:lnTo>
                <a:lnTo>
                  <a:pt x="353" y="814"/>
                </a:lnTo>
                <a:lnTo>
                  <a:pt x="359" y="812"/>
                </a:lnTo>
                <a:lnTo>
                  <a:pt x="363" y="810"/>
                </a:lnTo>
                <a:lnTo>
                  <a:pt x="366" y="808"/>
                </a:lnTo>
                <a:lnTo>
                  <a:pt x="367" y="808"/>
                </a:lnTo>
                <a:lnTo>
                  <a:pt x="366" y="805"/>
                </a:lnTo>
                <a:lnTo>
                  <a:pt x="362" y="797"/>
                </a:lnTo>
                <a:lnTo>
                  <a:pt x="358" y="786"/>
                </a:lnTo>
                <a:lnTo>
                  <a:pt x="352" y="774"/>
                </a:lnTo>
                <a:lnTo>
                  <a:pt x="346" y="760"/>
                </a:lnTo>
                <a:lnTo>
                  <a:pt x="340" y="747"/>
                </a:lnTo>
                <a:lnTo>
                  <a:pt x="336" y="737"/>
                </a:lnTo>
                <a:lnTo>
                  <a:pt x="332" y="729"/>
                </a:lnTo>
                <a:lnTo>
                  <a:pt x="332" y="728"/>
                </a:lnTo>
                <a:lnTo>
                  <a:pt x="332" y="728"/>
                </a:lnTo>
                <a:lnTo>
                  <a:pt x="331" y="728"/>
                </a:lnTo>
                <a:lnTo>
                  <a:pt x="331" y="727"/>
                </a:lnTo>
                <a:lnTo>
                  <a:pt x="326" y="715"/>
                </a:lnTo>
                <a:lnTo>
                  <a:pt x="321" y="702"/>
                </a:lnTo>
                <a:lnTo>
                  <a:pt x="316" y="691"/>
                </a:lnTo>
                <a:lnTo>
                  <a:pt x="310" y="681"/>
                </a:lnTo>
                <a:lnTo>
                  <a:pt x="310" y="681"/>
                </a:lnTo>
                <a:lnTo>
                  <a:pt x="310" y="679"/>
                </a:lnTo>
                <a:lnTo>
                  <a:pt x="310" y="679"/>
                </a:lnTo>
                <a:lnTo>
                  <a:pt x="310" y="678"/>
                </a:lnTo>
                <a:lnTo>
                  <a:pt x="303" y="664"/>
                </a:lnTo>
                <a:lnTo>
                  <a:pt x="299" y="654"/>
                </a:lnTo>
                <a:lnTo>
                  <a:pt x="295" y="646"/>
                </a:lnTo>
                <a:lnTo>
                  <a:pt x="294" y="644"/>
                </a:lnTo>
                <a:lnTo>
                  <a:pt x="295" y="637"/>
                </a:lnTo>
                <a:lnTo>
                  <a:pt x="299" y="623"/>
                </a:lnTo>
                <a:lnTo>
                  <a:pt x="305" y="605"/>
                </a:lnTo>
                <a:lnTo>
                  <a:pt x="310" y="583"/>
                </a:lnTo>
                <a:lnTo>
                  <a:pt x="316" y="562"/>
                </a:lnTo>
                <a:lnTo>
                  <a:pt x="322" y="542"/>
                </a:lnTo>
                <a:lnTo>
                  <a:pt x="328" y="525"/>
                </a:lnTo>
                <a:lnTo>
                  <a:pt x="331" y="515"/>
                </a:lnTo>
                <a:lnTo>
                  <a:pt x="332" y="512"/>
                </a:lnTo>
                <a:lnTo>
                  <a:pt x="336" y="506"/>
                </a:lnTo>
                <a:lnTo>
                  <a:pt x="340" y="496"/>
                </a:lnTo>
                <a:lnTo>
                  <a:pt x="347" y="485"/>
                </a:lnTo>
                <a:lnTo>
                  <a:pt x="353" y="473"/>
                </a:lnTo>
                <a:lnTo>
                  <a:pt x="359" y="463"/>
                </a:lnTo>
                <a:lnTo>
                  <a:pt x="363" y="455"/>
                </a:lnTo>
                <a:lnTo>
                  <a:pt x="366" y="450"/>
                </a:lnTo>
                <a:lnTo>
                  <a:pt x="368" y="455"/>
                </a:lnTo>
                <a:lnTo>
                  <a:pt x="375" y="464"/>
                </a:lnTo>
                <a:lnTo>
                  <a:pt x="383" y="476"/>
                </a:lnTo>
                <a:lnTo>
                  <a:pt x="392" y="489"/>
                </a:lnTo>
                <a:lnTo>
                  <a:pt x="401" y="503"/>
                </a:lnTo>
                <a:lnTo>
                  <a:pt x="408" y="516"/>
                </a:lnTo>
                <a:lnTo>
                  <a:pt x="414" y="524"/>
                </a:lnTo>
                <a:lnTo>
                  <a:pt x="416" y="527"/>
                </a:lnTo>
                <a:lnTo>
                  <a:pt x="420" y="532"/>
                </a:lnTo>
                <a:lnTo>
                  <a:pt x="426" y="539"/>
                </a:lnTo>
                <a:lnTo>
                  <a:pt x="432" y="547"/>
                </a:lnTo>
                <a:lnTo>
                  <a:pt x="439" y="555"/>
                </a:lnTo>
                <a:lnTo>
                  <a:pt x="446" y="563"/>
                </a:lnTo>
                <a:lnTo>
                  <a:pt x="451" y="570"/>
                </a:lnTo>
                <a:lnTo>
                  <a:pt x="455" y="575"/>
                </a:lnTo>
                <a:lnTo>
                  <a:pt x="457" y="576"/>
                </a:lnTo>
                <a:lnTo>
                  <a:pt x="446" y="614"/>
                </a:lnTo>
                <a:lnTo>
                  <a:pt x="441" y="671"/>
                </a:lnTo>
                <a:lnTo>
                  <a:pt x="438" y="728"/>
                </a:lnTo>
                <a:lnTo>
                  <a:pt x="438" y="763"/>
                </a:lnTo>
                <a:lnTo>
                  <a:pt x="438" y="767"/>
                </a:lnTo>
                <a:lnTo>
                  <a:pt x="437" y="772"/>
                </a:lnTo>
                <a:lnTo>
                  <a:pt x="437" y="775"/>
                </a:lnTo>
                <a:lnTo>
                  <a:pt x="436" y="777"/>
                </a:lnTo>
                <a:lnTo>
                  <a:pt x="432" y="799"/>
                </a:lnTo>
                <a:lnTo>
                  <a:pt x="429" y="822"/>
                </a:lnTo>
                <a:lnTo>
                  <a:pt x="427" y="841"/>
                </a:lnTo>
                <a:lnTo>
                  <a:pt x="426" y="848"/>
                </a:lnTo>
                <a:lnTo>
                  <a:pt x="429" y="851"/>
                </a:lnTo>
                <a:lnTo>
                  <a:pt x="434" y="853"/>
                </a:lnTo>
                <a:lnTo>
                  <a:pt x="438" y="854"/>
                </a:lnTo>
                <a:lnTo>
                  <a:pt x="443" y="857"/>
                </a:lnTo>
                <a:lnTo>
                  <a:pt x="441" y="875"/>
                </a:lnTo>
                <a:lnTo>
                  <a:pt x="436" y="902"/>
                </a:lnTo>
                <a:lnTo>
                  <a:pt x="437" y="904"/>
                </a:lnTo>
                <a:lnTo>
                  <a:pt x="442" y="907"/>
                </a:lnTo>
                <a:lnTo>
                  <a:pt x="449" y="913"/>
                </a:lnTo>
                <a:lnTo>
                  <a:pt x="459" y="918"/>
                </a:lnTo>
                <a:lnTo>
                  <a:pt x="469" y="922"/>
                </a:lnTo>
                <a:lnTo>
                  <a:pt x="475" y="929"/>
                </a:lnTo>
                <a:lnTo>
                  <a:pt x="479" y="936"/>
                </a:lnTo>
                <a:lnTo>
                  <a:pt x="480" y="938"/>
                </a:lnTo>
                <a:lnTo>
                  <a:pt x="492" y="929"/>
                </a:lnTo>
                <a:lnTo>
                  <a:pt x="504" y="940"/>
                </a:lnTo>
                <a:lnTo>
                  <a:pt x="519" y="934"/>
                </a:lnTo>
                <a:lnTo>
                  <a:pt x="533" y="921"/>
                </a:lnTo>
                <a:lnTo>
                  <a:pt x="533" y="909"/>
                </a:lnTo>
                <a:lnTo>
                  <a:pt x="522" y="891"/>
                </a:lnTo>
                <a:lnTo>
                  <a:pt x="466" y="862"/>
                </a:lnTo>
                <a:lnTo>
                  <a:pt x="467" y="859"/>
                </a:lnTo>
                <a:lnTo>
                  <a:pt x="473" y="860"/>
                </a:lnTo>
                <a:lnTo>
                  <a:pt x="479" y="860"/>
                </a:lnTo>
                <a:lnTo>
                  <a:pt x="483" y="860"/>
                </a:lnTo>
                <a:lnTo>
                  <a:pt x="485" y="860"/>
                </a:lnTo>
                <a:lnTo>
                  <a:pt x="488" y="860"/>
                </a:lnTo>
                <a:lnTo>
                  <a:pt x="495" y="859"/>
                </a:lnTo>
                <a:lnTo>
                  <a:pt x="500" y="858"/>
                </a:lnTo>
                <a:lnTo>
                  <a:pt x="503" y="858"/>
                </a:lnTo>
                <a:lnTo>
                  <a:pt x="499" y="846"/>
                </a:lnTo>
                <a:lnTo>
                  <a:pt x="491" y="819"/>
                </a:lnTo>
                <a:lnTo>
                  <a:pt x="485" y="783"/>
                </a:lnTo>
                <a:lnTo>
                  <a:pt x="488" y="750"/>
                </a:lnTo>
                <a:lnTo>
                  <a:pt x="491" y="736"/>
                </a:lnTo>
                <a:lnTo>
                  <a:pt x="495" y="721"/>
                </a:lnTo>
                <a:lnTo>
                  <a:pt x="497" y="705"/>
                </a:lnTo>
                <a:lnTo>
                  <a:pt x="499" y="690"/>
                </a:lnTo>
                <a:lnTo>
                  <a:pt x="499" y="687"/>
                </a:lnTo>
                <a:lnTo>
                  <a:pt x="500" y="685"/>
                </a:lnTo>
                <a:lnTo>
                  <a:pt x="500" y="683"/>
                </a:lnTo>
                <a:lnTo>
                  <a:pt x="500" y="681"/>
                </a:lnTo>
                <a:lnTo>
                  <a:pt x="503" y="637"/>
                </a:lnTo>
                <a:lnTo>
                  <a:pt x="503" y="600"/>
                </a:lnTo>
                <a:lnTo>
                  <a:pt x="503" y="573"/>
                </a:lnTo>
                <a:lnTo>
                  <a:pt x="502" y="564"/>
                </a:lnTo>
                <a:lnTo>
                  <a:pt x="500" y="564"/>
                </a:lnTo>
                <a:lnTo>
                  <a:pt x="500" y="563"/>
                </a:lnTo>
                <a:lnTo>
                  <a:pt x="500" y="563"/>
                </a:lnTo>
                <a:lnTo>
                  <a:pt x="500" y="563"/>
                </a:lnTo>
                <a:lnTo>
                  <a:pt x="500" y="562"/>
                </a:lnTo>
                <a:lnTo>
                  <a:pt x="500" y="562"/>
                </a:lnTo>
                <a:lnTo>
                  <a:pt x="499" y="562"/>
                </a:lnTo>
                <a:lnTo>
                  <a:pt x="499" y="561"/>
                </a:lnTo>
                <a:lnTo>
                  <a:pt x="494" y="550"/>
                </a:lnTo>
                <a:lnTo>
                  <a:pt x="487" y="538"/>
                </a:lnTo>
                <a:lnTo>
                  <a:pt x="481" y="526"/>
                </a:lnTo>
                <a:lnTo>
                  <a:pt x="479" y="521"/>
                </a:lnTo>
                <a:lnTo>
                  <a:pt x="475" y="512"/>
                </a:lnTo>
                <a:lnTo>
                  <a:pt x="469" y="499"/>
                </a:lnTo>
                <a:lnTo>
                  <a:pt x="462" y="483"/>
                </a:lnTo>
                <a:lnTo>
                  <a:pt x="455" y="465"/>
                </a:lnTo>
                <a:lnTo>
                  <a:pt x="449" y="449"/>
                </a:lnTo>
                <a:lnTo>
                  <a:pt x="442" y="434"/>
                </a:lnTo>
                <a:lnTo>
                  <a:pt x="438" y="425"/>
                </a:lnTo>
                <a:lnTo>
                  <a:pt x="436" y="420"/>
                </a:lnTo>
                <a:lnTo>
                  <a:pt x="432" y="410"/>
                </a:lnTo>
                <a:lnTo>
                  <a:pt x="427" y="396"/>
                </a:lnTo>
                <a:lnTo>
                  <a:pt x="421" y="379"/>
                </a:lnTo>
                <a:lnTo>
                  <a:pt x="415" y="359"/>
                </a:lnTo>
                <a:lnTo>
                  <a:pt x="409" y="342"/>
                </a:lnTo>
                <a:lnTo>
                  <a:pt x="404" y="327"/>
                </a:lnTo>
                <a:lnTo>
                  <a:pt x="400" y="317"/>
                </a:lnTo>
                <a:lnTo>
                  <a:pt x="399" y="313"/>
                </a:lnTo>
                <a:lnTo>
                  <a:pt x="394" y="310"/>
                </a:lnTo>
                <a:lnTo>
                  <a:pt x="386" y="303"/>
                </a:lnTo>
                <a:lnTo>
                  <a:pt x="377" y="297"/>
                </a:lnTo>
                <a:lnTo>
                  <a:pt x="373" y="294"/>
                </a:lnTo>
                <a:lnTo>
                  <a:pt x="368" y="291"/>
                </a:lnTo>
                <a:lnTo>
                  <a:pt x="358" y="286"/>
                </a:lnTo>
                <a:lnTo>
                  <a:pt x="346" y="280"/>
                </a:lnTo>
                <a:lnTo>
                  <a:pt x="331" y="274"/>
                </a:lnTo>
                <a:lnTo>
                  <a:pt x="317" y="268"/>
                </a:lnTo>
                <a:lnTo>
                  <a:pt x="305" y="263"/>
                </a:lnTo>
                <a:lnTo>
                  <a:pt x="295" y="258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88" y="256"/>
                </a:lnTo>
                <a:lnTo>
                  <a:pt x="284" y="255"/>
                </a:lnTo>
                <a:lnTo>
                  <a:pt x="280" y="255"/>
                </a:lnTo>
                <a:lnTo>
                  <a:pt x="276" y="253"/>
                </a:lnTo>
                <a:lnTo>
                  <a:pt x="271" y="253"/>
                </a:lnTo>
                <a:lnTo>
                  <a:pt x="268" y="238"/>
                </a:lnTo>
                <a:lnTo>
                  <a:pt x="267" y="240"/>
                </a:lnTo>
                <a:lnTo>
                  <a:pt x="269" y="223"/>
                </a:lnTo>
                <a:lnTo>
                  <a:pt x="271" y="207"/>
                </a:lnTo>
                <a:lnTo>
                  <a:pt x="272" y="196"/>
                </a:lnTo>
                <a:lnTo>
                  <a:pt x="273" y="190"/>
                </a:lnTo>
                <a:lnTo>
                  <a:pt x="276" y="182"/>
                </a:lnTo>
                <a:lnTo>
                  <a:pt x="280" y="168"/>
                </a:lnTo>
                <a:lnTo>
                  <a:pt x="286" y="154"/>
                </a:lnTo>
                <a:lnTo>
                  <a:pt x="291" y="146"/>
                </a:lnTo>
                <a:lnTo>
                  <a:pt x="305" y="119"/>
                </a:lnTo>
                <a:lnTo>
                  <a:pt x="308" y="84"/>
                </a:lnTo>
                <a:lnTo>
                  <a:pt x="303" y="51"/>
                </a:lnTo>
                <a:lnTo>
                  <a:pt x="298" y="32"/>
                </a:lnTo>
                <a:lnTo>
                  <a:pt x="293" y="30"/>
                </a:lnTo>
                <a:lnTo>
                  <a:pt x="287" y="28"/>
                </a:lnTo>
                <a:lnTo>
                  <a:pt x="281" y="27"/>
                </a:lnTo>
                <a:lnTo>
                  <a:pt x="279" y="27"/>
                </a:lnTo>
                <a:lnTo>
                  <a:pt x="279" y="25"/>
                </a:lnTo>
                <a:lnTo>
                  <a:pt x="278" y="23"/>
                </a:lnTo>
                <a:lnTo>
                  <a:pt x="277" y="21"/>
                </a:lnTo>
                <a:lnTo>
                  <a:pt x="275" y="17"/>
                </a:lnTo>
                <a:lnTo>
                  <a:pt x="269" y="14"/>
                </a:lnTo>
                <a:lnTo>
                  <a:pt x="260" y="10"/>
                </a:lnTo>
                <a:lnTo>
                  <a:pt x="250" y="8"/>
                </a:lnTo>
                <a:lnTo>
                  <a:pt x="247" y="7"/>
                </a:lnTo>
                <a:lnTo>
                  <a:pt x="224" y="10"/>
                </a:lnTo>
                <a:lnTo>
                  <a:pt x="223" y="10"/>
                </a:lnTo>
                <a:lnTo>
                  <a:pt x="220" y="10"/>
                </a:lnTo>
                <a:lnTo>
                  <a:pt x="216" y="10"/>
                </a:lnTo>
                <a:lnTo>
                  <a:pt x="211" y="10"/>
                </a:lnTo>
                <a:lnTo>
                  <a:pt x="205" y="10"/>
                </a:lnTo>
                <a:lnTo>
                  <a:pt x="199" y="9"/>
                </a:lnTo>
                <a:lnTo>
                  <a:pt x="192" y="7"/>
                </a:lnTo>
                <a:lnTo>
                  <a:pt x="186" y="4"/>
                </a:lnTo>
                <a:lnTo>
                  <a:pt x="180" y="1"/>
                </a:lnTo>
                <a:lnTo>
                  <a:pt x="173" y="0"/>
                </a:lnTo>
                <a:lnTo>
                  <a:pt x="167" y="1"/>
                </a:lnTo>
                <a:lnTo>
                  <a:pt x="162" y="2"/>
                </a:lnTo>
                <a:lnTo>
                  <a:pt x="157" y="5"/>
                </a:lnTo>
                <a:lnTo>
                  <a:pt x="154" y="7"/>
                </a:lnTo>
                <a:lnTo>
                  <a:pt x="151" y="8"/>
                </a:lnTo>
                <a:lnTo>
                  <a:pt x="150" y="9"/>
                </a:lnTo>
                <a:lnTo>
                  <a:pt x="163" y="9"/>
                </a:lnTo>
                <a:lnTo>
                  <a:pt x="172" y="14"/>
                </a:lnTo>
                <a:lnTo>
                  <a:pt x="177" y="18"/>
                </a:lnTo>
                <a:lnTo>
                  <a:pt x="179" y="21"/>
                </a:lnTo>
                <a:lnTo>
                  <a:pt x="169" y="16"/>
                </a:lnTo>
                <a:lnTo>
                  <a:pt x="159" y="14"/>
                </a:lnTo>
                <a:lnTo>
                  <a:pt x="152" y="15"/>
                </a:lnTo>
                <a:lnTo>
                  <a:pt x="147" y="17"/>
                </a:lnTo>
                <a:lnTo>
                  <a:pt x="142" y="21"/>
                </a:lnTo>
                <a:lnTo>
                  <a:pt x="139" y="25"/>
                </a:lnTo>
                <a:lnTo>
                  <a:pt x="136" y="29"/>
                </a:lnTo>
                <a:lnTo>
                  <a:pt x="135" y="32"/>
                </a:lnTo>
                <a:lnTo>
                  <a:pt x="132" y="36"/>
                </a:lnTo>
                <a:lnTo>
                  <a:pt x="128" y="39"/>
                </a:lnTo>
                <a:lnTo>
                  <a:pt x="124" y="40"/>
                </a:lnTo>
                <a:lnTo>
                  <a:pt x="122" y="42"/>
                </a:lnTo>
                <a:lnTo>
                  <a:pt x="128" y="44"/>
                </a:lnTo>
                <a:lnTo>
                  <a:pt x="133" y="43"/>
                </a:lnTo>
                <a:lnTo>
                  <a:pt x="136" y="42"/>
                </a:lnTo>
                <a:lnTo>
                  <a:pt x="137" y="40"/>
                </a:lnTo>
                <a:lnTo>
                  <a:pt x="146" y="30"/>
                </a:lnTo>
                <a:lnTo>
                  <a:pt x="154" y="27"/>
                </a:lnTo>
                <a:lnTo>
                  <a:pt x="159" y="28"/>
                </a:lnTo>
                <a:lnTo>
                  <a:pt x="162" y="29"/>
                </a:lnTo>
                <a:lnTo>
                  <a:pt x="155" y="30"/>
                </a:lnTo>
                <a:lnTo>
                  <a:pt x="150" y="35"/>
                </a:lnTo>
                <a:lnTo>
                  <a:pt x="148" y="39"/>
                </a:lnTo>
                <a:lnTo>
                  <a:pt x="147" y="42"/>
                </a:lnTo>
                <a:lnTo>
                  <a:pt x="141" y="52"/>
                </a:lnTo>
                <a:lnTo>
                  <a:pt x="133" y="56"/>
                </a:lnTo>
                <a:lnTo>
                  <a:pt x="125" y="58"/>
                </a:lnTo>
                <a:lnTo>
                  <a:pt x="121" y="58"/>
                </a:lnTo>
                <a:lnTo>
                  <a:pt x="128" y="61"/>
                </a:lnTo>
                <a:lnTo>
                  <a:pt x="136" y="60"/>
                </a:lnTo>
                <a:lnTo>
                  <a:pt x="144" y="55"/>
                </a:lnTo>
                <a:lnTo>
                  <a:pt x="151" y="47"/>
                </a:lnTo>
                <a:lnTo>
                  <a:pt x="158" y="40"/>
                </a:lnTo>
                <a:lnTo>
                  <a:pt x="169" y="40"/>
                </a:lnTo>
                <a:lnTo>
                  <a:pt x="177" y="43"/>
                </a:lnTo>
                <a:lnTo>
                  <a:pt x="180" y="44"/>
                </a:lnTo>
                <a:lnTo>
                  <a:pt x="177" y="51"/>
                </a:lnTo>
                <a:lnTo>
                  <a:pt x="169" y="66"/>
                </a:lnTo>
                <a:lnTo>
                  <a:pt x="159" y="82"/>
                </a:lnTo>
                <a:lnTo>
                  <a:pt x="155" y="91"/>
                </a:lnTo>
                <a:lnTo>
                  <a:pt x="154" y="94"/>
                </a:lnTo>
                <a:lnTo>
                  <a:pt x="154" y="98"/>
                </a:lnTo>
                <a:lnTo>
                  <a:pt x="155" y="100"/>
                </a:lnTo>
                <a:lnTo>
                  <a:pt x="156" y="101"/>
                </a:lnTo>
                <a:lnTo>
                  <a:pt x="160" y="105"/>
                </a:lnTo>
                <a:lnTo>
                  <a:pt x="140" y="151"/>
                </a:lnTo>
                <a:lnTo>
                  <a:pt x="144" y="157"/>
                </a:lnTo>
                <a:lnTo>
                  <a:pt x="147" y="158"/>
                </a:lnTo>
                <a:lnTo>
                  <a:pt x="151" y="159"/>
                </a:lnTo>
                <a:lnTo>
                  <a:pt x="156" y="160"/>
                </a:lnTo>
                <a:lnTo>
                  <a:pt x="159" y="160"/>
                </a:lnTo>
                <a:lnTo>
                  <a:pt x="160" y="161"/>
                </a:lnTo>
                <a:lnTo>
                  <a:pt x="162" y="165"/>
                </a:lnTo>
                <a:lnTo>
                  <a:pt x="163" y="168"/>
                </a:lnTo>
                <a:lnTo>
                  <a:pt x="162" y="173"/>
                </a:lnTo>
                <a:lnTo>
                  <a:pt x="162" y="174"/>
                </a:lnTo>
                <a:lnTo>
                  <a:pt x="162" y="177"/>
                </a:lnTo>
                <a:lnTo>
                  <a:pt x="162" y="182"/>
                </a:lnTo>
                <a:lnTo>
                  <a:pt x="164" y="188"/>
                </a:lnTo>
                <a:lnTo>
                  <a:pt x="164" y="189"/>
                </a:lnTo>
                <a:lnTo>
                  <a:pt x="166" y="192"/>
                </a:lnTo>
                <a:lnTo>
                  <a:pt x="167" y="197"/>
                </a:lnTo>
                <a:lnTo>
                  <a:pt x="167" y="203"/>
                </a:lnTo>
                <a:lnTo>
                  <a:pt x="167" y="208"/>
                </a:lnTo>
                <a:lnTo>
                  <a:pt x="165" y="214"/>
                </a:lnTo>
                <a:lnTo>
                  <a:pt x="162" y="220"/>
                </a:lnTo>
                <a:lnTo>
                  <a:pt x="159" y="222"/>
                </a:lnTo>
                <a:lnTo>
                  <a:pt x="170" y="235"/>
                </a:lnTo>
                <a:lnTo>
                  <a:pt x="234" y="213"/>
                </a:lnTo>
                <a:lnTo>
                  <a:pt x="230" y="238"/>
                </a:lnTo>
                <a:lnTo>
                  <a:pt x="230" y="237"/>
                </a:lnTo>
                <a:lnTo>
                  <a:pt x="219" y="251"/>
                </a:lnTo>
                <a:lnTo>
                  <a:pt x="216" y="252"/>
                </a:lnTo>
                <a:lnTo>
                  <a:pt x="212" y="252"/>
                </a:lnTo>
                <a:lnTo>
                  <a:pt x="209" y="252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4" y="253"/>
                </a:lnTo>
                <a:lnTo>
                  <a:pt x="200" y="255"/>
                </a:lnTo>
                <a:lnTo>
                  <a:pt x="193" y="256"/>
                </a:lnTo>
                <a:lnTo>
                  <a:pt x="184" y="259"/>
                </a:lnTo>
                <a:lnTo>
                  <a:pt x="173" y="261"/>
                </a:lnTo>
                <a:lnTo>
                  <a:pt x="163" y="265"/>
                </a:lnTo>
                <a:lnTo>
                  <a:pt x="154" y="267"/>
                </a:lnTo>
                <a:lnTo>
                  <a:pt x="147" y="270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1" y="271"/>
                </a:lnTo>
                <a:lnTo>
                  <a:pt x="141" y="272"/>
                </a:lnTo>
                <a:lnTo>
                  <a:pt x="140" y="272"/>
                </a:lnTo>
                <a:lnTo>
                  <a:pt x="140" y="272"/>
                </a:lnTo>
                <a:lnTo>
                  <a:pt x="139" y="273"/>
                </a:lnTo>
                <a:lnTo>
                  <a:pt x="139" y="272"/>
                </a:lnTo>
                <a:lnTo>
                  <a:pt x="139" y="272"/>
                </a:lnTo>
                <a:lnTo>
                  <a:pt x="137" y="272"/>
                </a:lnTo>
                <a:lnTo>
                  <a:pt x="137" y="273"/>
                </a:lnTo>
                <a:lnTo>
                  <a:pt x="136" y="274"/>
                </a:lnTo>
                <a:lnTo>
                  <a:pt x="135" y="274"/>
                </a:lnTo>
                <a:lnTo>
                  <a:pt x="135" y="275"/>
                </a:lnTo>
                <a:lnTo>
                  <a:pt x="134" y="275"/>
                </a:lnTo>
                <a:lnTo>
                  <a:pt x="133" y="276"/>
                </a:lnTo>
                <a:lnTo>
                  <a:pt x="132" y="278"/>
                </a:lnTo>
                <a:lnTo>
                  <a:pt x="132" y="279"/>
                </a:lnTo>
                <a:lnTo>
                  <a:pt x="131" y="280"/>
                </a:lnTo>
                <a:lnTo>
                  <a:pt x="131" y="281"/>
                </a:lnTo>
                <a:lnTo>
                  <a:pt x="126" y="286"/>
                </a:lnTo>
                <a:lnTo>
                  <a:pt x="121" y="291"/>
                </a:lnTo>
                <a:lnTo>
                  <a:pt x="117" y="298"/>
                </a:lnTo>
                <a:lnTo>
                  <a:pt x="111" y="305"/>
                </a:lnTo>
                <a:lnTo>
                  <a:pt x="106" y="313"/>
                </a:lnTo>
                <a:lnTo>
                  <a:pt x="101" y="322"/>
                </a:lnTo>
                <a:lnTo>
                  <a:pt x="96" y="332"/>
                </a:lnTo>
                <a:lnTo>
                  <a:pt x="91" y="341"/>
                </a:lnTo>
                <a:lnTo>
                  <a:pt x="81" y="383"/>
                </a:lnTo>
                <a:lnTo>
                  <a:pt x="74" y="440"/>
                </a:lnTo>
                <a:lnTo>
                  <a:pt x="71" y="491"/>
                </a:lnTo>
                <a:lnTo>
                  <a:pt x="69" y="511"/>
                </a:lnTo>
                <a:lnTo>
                  <a:pt x="64" y="588"/>
                </a:lnTo>
                <a:lnTo>
                  <a:pt x="61" y="599"/>
                </a:lnTo>
                <a:lnTo>
                  <a:pt x="56" y="624"/>
                </a:lnTo>
                <a:lnTo>
                  <a:pt x="48" y="661"/>
                </a:lnTo>
                <a:lnTo>
                  <a:pt x="37" y="704"/>
                </a:lnTo>
                <a:lnTo>
                  <a:pt x="28" y="747"/>
                </a:lnTo>
                <a:lnTo>
                  <a:pt x="19" y="785"/>
                </a:lnTo>
                <a:lnTo>
                  <a:pt x="12" y="814"/>
                </a:lnTo>
                <a:lnTo>
                  <a:pt x="8" y="828"/>
                </a:lnTo>
                <a:lnTo>
                  <a:pt x="6" y="837"/>
                </a:lnTo>
                <a:lnTo>
                  <a:pt x="4" y="846"/>
                </a:lnTo>
                <a:lnTo>
                  <a:pt x="1" y="854"/>
                </a:lnTo>
                <a:lnTo>
                  <a:pt x="0" y="858"/>
                </a:lnTo>
                <a:lnTo>
                  <a:pt x="3" y="858"/>
                </a:lnTo>
                <a:lnTo>
                  <a:pt x="8" y="858"/>
                </a:lnTo>
                <a:lnTo>
                  <a:pt x="1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8" y="905"/>
                </a:lnTo>
                <a:lnTo>
                  <a:pt x="39" y="935"/>
                </a:lnTo>
                <a:lnTo>
                  <a:pt x="83" y="944"/>
                </a:lnTo>
                <a:lnTo>
                  <a:pt x="91" y="921"/>
                </a:lnTo>
                <a:lnTo>
                  <a:pt x="81" y="903"/>
                </a:lnTo>
                <a:lnTo>
                  <a:pt x="83" y="902"/>
                </a:lnTo>
                <a:lnTo>
                  <a:pt x="88" y="899"/>
                </a:lnTo>
                <a:lnTo>
                  <a:pt x="90" y="896"/>
                </a:lnTo>
                <a:lnTo>
                  <a:pt x="86" y="891"/>
                </a:lnTo>
                <a:lnTo>
                  <a:pt x="79" y="888"/>
                </a:lnTo>
                <a:lnTo>
                  <a:pt x="73" y="887"/>
                </a:lnTo>
                <a:lnTo>
                  <a:pt x="68" y="886"/>
                </a:lnTo>
                <a:lnTo>
                  <a:pt x="67" y="886"/>
                </a:lnTo>
                <a:lnTo>
                  <a:pt x="64" y="877"/>
                </a:lnTo>
                <a:lnTo>
                  <a:pt x="52" y="861"/>
                </a:lnTo>
                <a:lnTo>
                  <a:pt x="54" y="861"/>
                </a:lnTo>
                <a:lnTo>
                  <a:pt x="58" y="862"/>
                </a:lnTo>
                <a:lnTo>
                  <a:pt x="61" y="862"/>
                </a:lnTo>
                <a:lnTo>
                  <a:pt x="64" y="864"/>
                </a:lnTo>
                <a:lnTo>
                  <a:pt x="78" y="872"/>
                </a:lnTo>
                <a:lnTo>
                  <a:pt x="79" y="859"/>
                </a:lnTo>
                <a:lnTo>
                  <a:pt x="82" y="829"/>
                </a:lnTo>
                <a:lnTo>
                  <a:pt x="87" y="797"/>
                </a:lnTo>
                <a:lnTo>
                  <a:pt x="91" y="776"/>
                </a:lnTo>
                <a:lnTo>
                  <a:pt x="97" y="751"/>
                </a:lnTo>
                <a:lnTo>
                  <a:pt x="104" y="705"/>
                </a:lnTo>
                <a:lnTo>
                  <a:pt x="111" y="656"/>
                </a:lnTo>
                <a:lnTo>
                  <a:pt x="116" y="622"/>
                </a:lnTo>
                <a:lnTo>
                  <a:pt x="117" y="631"/>
                </a:lnTo>
                <a:lnTo>
                  <a:pt x="118" y="639"/>
                </a:lnTo>
                <a:lnTo>
                  <a:pt x="119" y="647"/>
                </a:lnTo>
                <a:lnTo>
                  <a:pt x="120" y="654"/>
                </a:lnTo>
                <a:lnTo>
                  <a:pt x="120" y="740"/>
                </a:lnTo>
                <a:lnTo>
                  <a:pt x="119" y="770"/>
                </a:lnTo>
                <a:lnTo>
                  <a:pt x="118" y="797"/>
                </a:lnTo>
                <a:lnTo>
                  <a:pt x="117" y="816"/>
                </a:lnTo>
                <a:lnTo>
                  <a:pt x="117" y="824"/>
                </a:lnTo>
                <a:lnTo>
                  <a:pt x="120" y="826"/>
                </a:lnTo>
                <a:lnTo>
                  <a:pt x="126" y="827"/>
                </a:lnTo>
                <a:lnTo>
                  <a:pt x="132" y="829"/>
                </a:lnTo>
                <a:lnTo>
                  <a:pt x="137" y="830"/>
                </a:lnTo>
                <a:lnTo>
                  <a:pt x="140" y="897"/>
                </a:lnTo>
                <a:lnTo>
                  <a:pt x="144" y="995"/>
                </a:lnTo>
                <a:lnTo>
                  <a:pt x="150" y="1089"/>
                </a:lnTo>
                <a:lnTo>
                  <a:pt x="155" y="1143"/>
                </a:lnTo>
                <a:lnTo>
                  <a:pt x="160" y="1198"/>
                </a:lnTo>
                <a:lnTo>
                  <a:pt x="163" y="1204"/>
                </a:lnTo>
                <a:lnTo>
                  <a:pt x="170" y="1222"/>
                </a:lnTo>
                <a:lnTo>
                  <a:pt x="178" y="1246"/>
                </a:lnTo>
                <a:lnTo>
                  <a:pt x="184" y="1272"/>
                </a:lnTo>
                <a:lnTo>
                  <a:pt x="187" y="1300"/>
                </a:lnTo>
                <a:lnTo>
                  <a:pt x="193" y="1371"/>
                </a:lnTo>
                <a:lnTo>
                  <a:pt x="197" y="1474"/>
                </a:lnTo>
                <a:lnTo>
                  <a:pt x="196" y="1591"/>
                </a:lnTo>
                <a:lnTo>
                  <a:pt x="186" y="1591"/>
                </a:lnTo>
                <a:lnTo>
                  <a:pt x="182" y="1625"/>
                </a:lnTo>
                <a:lnTo>
                  <a:pt x="182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5" y="1625"/>
                </a:lnTo>
                <a:lnTo>
                  <a:pt x="186" y="1626"/>
                </a:lnTo>
                <a:lnTo>
                  <a:pt x="188" y="1627"/>
                </a:lnTo>
                <a:lnTo>
                  <a:pt x="190" y="1629"/>
                </a:lnTo>
                <a:lnTo>
                  <a:pt x="195" y="1632"/>
                </a:lnTo>
                <a:lnTo>
                  <a:pt x="188" y="1639"/>
                </a:lnTo>
                <a:lnTo>
                  <a:pt x="180" y="1647"/>
                </a:lnTo>
                <a:lnTo>
                  <a:pt x="171" y="1656"/>
                </a:lnTo>
                <a:lnTo>
                  <a:pt x="163" y="1664"/>
                </a:lnTo>
                <a:lnTo>
                  <a:pt x="160" y="1665"/>
                </a:lnTo>
                <a:lnTo>
                  <a:pt x="155" y="1667"/>
                </a:lnTo>
                <a:lnTo>
                  <a:pt x="146" y="1671"/>
                </a:lnTo>
                <a:lnTo>
                  <a:pt x="135" y="1675"/>
                </a:lnTo>
                <a:lnTo>
                  <a:pt x="125" y="1680"/>
                </a:lnTo>
                <a:lnTo>
                  <a:pt x="113" y="1685"/>
                </a:lnTo>
                <a:lnTo>
                  <a:pt x="104" y="1688"/>
                </a:lnTo>
                <a:lnTo>
                  <a:pt x="97" y="1692"/>
                </a:lnTo>
                <a:lnTo>
                  <a:pt x="94" y="1709"/>
                </a:lnTo>
                <a:lnTo>
                  <a:pt x="232" y="1709"/>
                </a:lnTo>
                <a:lnTo>
                  <a:pt x="249" y="1692"/>
                </a:lnTo>
                <a:lnTo>
                  <a:pt x="249" y="1706"/>
                </a:lnTo>
                <a:lnTo>
                  <a:pt x="286" y="1706"/>
                </a:lnTo>
                <a:lnTo>
                  <a:pt x="286" y="1705"/>
                </a:lnTo>
                <a:lnTo>
                  <a:pt x="287" y="1703"/>
                </a:lnTo>
                <a:lnTo>
                  <a:pt x="287" y="1698"/>
                </a:lnTo>
                <a:lnTo>
                  <a:pt x="287" y="1694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90" y="1695"/>
                </a:lnTo>
                <a:lnTo>
                  <a:pt x="290" y="1695"/>
                </a:lnTo>
                <a:lnTo>
                  <a:pt x="290" y="1696"/>
                </a:lnTo>
                <a:lnTo>
                  <a:pt x="290" y="1696"/>
                </a:lnTo>
                <a:lnTo>
                  <a:pt x="291" y="1697"/>
                </a:lnTo>
                <a:lnTo>
                  <a:pt x="292" y="1697"/>
                </a:lnTo>
                <a:lnTo>
                  <a:pt x="292" y="1698"/>
                </a:lnTo>
                <a:lnTo>
                  <a:pt x="293" y="1700"/>
                </a:lnTo>
                <a:lnTo>
                  <a:pt x="300" y="1655"/>
                </a:lnTo>
                <a:lnTo>
                  <a:pt x="298" y="1618"/>
                </a:lnTo>
                <a:lnTo>
                  <a:pt x="293" y="1564"/>
                </a:lnTo>
                <a:lnTo>
                  <a:pt x="281" y="1445"/>
                </a:lnTo>
                <a:lnTo>
                  <a:pt x="270" y="1325"/>
                </a:lnTo>
                <a:lnTo>
                  <a:pt x="264" y="1270"/>
                </a:lnTo>
                <a:lnTo>
                  <a:pt x="260" y="1256"/>
                </a:lnTo>
                <a:lnTo>
                  <a:pt x="250" y="1224"/>
                </a:lnTo>
                <a:lnTo>
                  <a:pt x="242" y="1189"/>
                </a:lnTo>
                <a:lnTo>
                  <a:pt x="239" y="1168"/>
                </a:lnTo>
                <a:lnTo>
                  <a:pt x="240" y="1130"/>
                </a:lnTo>
                <a:lnTo>
                  <a:pt x="241" y="1050"/>
                </a:lnTo>
                <a:lnTo>
                  <a:pt x="242" y="955"/>
                </a:lnTo>
                <a:lnTo>
                  <a:pt x="243" y="866"/>
                </a:lnTo>
                <a:lnTo>
                  <a:pt x="245" y="868"/>
                </a:lnTo>
                <a:lnTo>
                  <a:pt x="246" y="869"/>
                </a:lnTo>
                <a:lnTo>
                  <a:pt x="246" y="872"/>
                </a:lnTo>
                <a:lnTo>
                  <a:pt x="247" y="874"/>
                </a:lnTo>
                <a:lnTo>
                  <a:pt x="249" y="883"/>
                </a:lnTo>
                <a:lnTo>
                  <a:pt x="257" y="906"/>
                </a:lnTo>
                <a:lnTo>
                  <a:pt x="267" y="938"/>
                </a:lnTo>
                <a:lnTo>
                  <a:pt x="279" y="975"/>
                </a:lnTo>
                <a:lnTo>
                  <a:pt x="291" y="1012"/>
                </a:lnTo>
                <a:lnTo>
                  <a:pt x="300" y="1044"/>
                </a:lnTo>
                <a:lnTo>
                  <a:pt x="308" y="1067"/>
                </a:lnTo>
                <a:lnTo>
                  <a:pt x="310" y="1077"/>
                </a:lnTo>
                <a:lnTo>
                  <a:pt x="315" y="1090"/>
                </a:lnTo>
                <a:lnTo>
                  <a:pt x="320" y="1109"/>
                </a:lnTo>
                <a:lnTo>
                  <a:pt x="325" y="1130"/>
                </a:lnTo>
                <a:lnTo>
                  <a:pt x="332" y="1150"/>
                </a:lnTo>
                <a:lnTo>
                  <a:pt x="337" y="1171"/>
                </a:lnTo>
                <a:lnTo>
                  <a:pt x="341" y="1187"/>
                </a:lnTo>
                <a:lnTo>
                  <a:pt x="345" y="1199"/>
                </a:lnTo>
                <a:lnTo>
                  <a:pt x="346" y="1203"/>
                </a:lnTo>
                <a:lnTo>
                  <a:pt x="352" y="1210"/>
                </a:lnTo>
                <a:lnTo>
                  <a:pt x="359" y="1219"/>
                </a:lnTo>
                <a:lnTo>
                  <a:pt x="364" y="1227"/>
                </a:lnTo>
                <a:lnTo>
                  <a:pt x="367" y="1231"/>
                </a:lnTo>
                <a:lnTo>
                  <a:pt x="390" y="1294"/>
                </a:lnTo>
                <a:lnTo>
                  <a:pt x="412" y="1361"/>
                </a:lnTo>
                <a:lnTo>
                  <a:pt x="429" y="1427"/>
                </a:lnTo>
                <a:lnTo>
                  <a:pt x="445" y="1488"/>
                </a:lnTo>
                <a:lnTo>
                  <a:pt x="458" y="1542"/>
                </a:lnTo>
                <a:lnTo>
                  <a:pt x="466" y="1584"/>
                </a:lnTo>
                <a:lnTo>
                  <a:pt x="472" y="1612"/>
                </a:lnTo>
                <a:lnTo>
                  <a:pt x="474" y="1622"/>
                </a:lnTo>
                <a:lnTo>
                  <a:pt x="472" y="1649"/>
                </a:lnTo>
                <a:lnTo>
                  <a:pt x="479" y="1660"/>
                </a:lnTo>
                <a:lnTo>
                  <a:pt x="480" y="1662"/>
                </a:lnTo>
                <a:lnTo>
                  <a:pt x="483" y="1667"/>
                </a:lnTo>
                <a:lnTo>
                  <a:pt x="483" y="1667"/>
                </a:lnTo>
                <a:lnTo>
                  <a:pt x="483" y="1666"/>
                </a:lnTo>
                <a:lnTo>
                  <a:pt x="483" y="1666"/>
                </a:lnTo>
                <a:lnTo>
                  <a:pt x="484" y="1665"/>
                </a:lnTo>
                <a:lnTo>
                  <a:pt x="480" y="1678"/>
                </a:lnTo>
                <a:lnTo>
                  <a:pt x="475" y="1689"/>
                </a:lnTo>
                <a:lnTo>
                  <a:pt x="457" y="1700"/>
                </a:lnTo>
                <a:lnTo>
                  <a:pt x="450" y="1706"/>
                </a:lnTo>
                <a:lnTo>
                  <a:pt x="450" y="1720"/>
                </a:lnTo>
                <a:lnTo>
                  <a:pt x="570" y="1718"/>
                </a:lnTo>
                <a:lnTo>
                  <a:pt x="578" y="1698"/>
                </a:lnTo>
                <a:lnTo>
                  <a:pt x="581" y="1692"/>
                </a:lnTo>
                <a:lnTo>
                  <a:pt x="590" y="1694"/>
                </a:lnTo>
                <a:lnTo>
                  <a:pt x="590" y="1677"/>
                </a:lnTo>
                <a:lnTo>
                  <a:pt x="591" y="1678"/>
                </a:lnTo>
                <a:lnTo>
                  <a:pt x="594" y="1678"/>
                </a:lnTo>
                <a:lnTo>
                  <a:pt x="595" y="1679"/>
                </a:lnTo>
                <a:lnTo>
                  <a:pt x="595" y="16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8530126" y="548680"/>
            <a:ext cx="290346" cy="968883"/>
          </a:xfrm>
          <a:custGeom>
            <a:avLst/>
            <a:gdLst/>
            <a:ahLst/>
            <a:cxnLst>
              <a:cxn ang="0">
                <a:pos x="427" y="70"/>
              </a:cxn>
              <a:cxn ang="0">
                <a:pos x="371" y="46"/>
              </a:cxn>
              <a:cxn ang="0">
                <a:pos x="333" y="5"/>
              </a:cxn>
              <a:cxn ang="0">
                <a:pos x="242" y="14"/>
              </a:cxn>
              <a:cxn ang="0">
                <a:pos x="191" y="77"/>
              </a:cxn>
              <a:cxn ang="0">
                <a:pos x="179" y="129"/>
              </a:cxn>
              <a:cxn ang="0">
                <a:pos x="193" y="177"/>
              </a:cxn>
              <a:cxn ang="0">
                <a:pos x="224" y="187"/>
              </a:cxn>
              <a:cxn ang="0">
                <a:pos x="264" y="209"/>
              </a:cxn>
              <a:cxn ang="0">
                <a:pos x="246" y="267"/>
              </a:cxn>
              <a:cxn ang="0">
                <a:pos x="220" y="314"/>
              </a:cxn>
              <a:cxn ang="0">
                <a:pos x="197" y="425"/>
              </a:cxn>
              <a:cxn ang="0">
                <a:pos x="216" y="492"/>
              </a:cxn>
              <a:cxn ang="0">
                <a:pos x="106" y="601"/>
              </a:cxn>
              <a:cxn ang="0">
                <a:pos x="54" y="667"/>
              </a:cxn>
              <a:cxn ang="0">
                <a:pos x="55" y="679"/>
              </a:cxn>
              <a:cxn ang="0">
                <a:pos x="10" y="719"/>
              </a:cxn>
              <a:cxn ang="0">
                <a:pos x="0" y="763"/>
              </a:cxn>
              <a:cxn ang="0">
                <a:pos x="10" y="769"/>
              </a:cxn>
              <a:cxn ang="0">
                <a:pos x="27" y="730"/>
              </a:cxn>
              <a:cxn ang="0">
                <a:pos x="61" y="711"/>
              </a:cxn>
              <a:cxn ang="0">
                <a:pos x="72" y="692"/>
              </a:cxn>
              <a:cxn ang="0">
                <a:pos x="89" y="672"/>
              </a:cxn>
              <a:cxn ang="0">
                <a:pos x="209" y="556"/>
              </a:cxn>
              <a:cxn ang="0">
                <a:pos x="163" y="615"/>
              </a:cxn>
              <a:cxn ang="0">
                <a:pos x="152" y="705"/>
              </a:cxn>
              <a:cxn ang="0">
                <a:pos x="146" y="932"/>
              </a:cxn>
              <a:cxn ang="0">
                <a:pos x="144" y="1288"/>
              </a:cxn>
              <a:cxn ang="0">
                <a:pos x="171" y="1342"/>
              </a:cxn>
              <a:cxn ang="0">
                <a:pos x="80" y="1532"/>
              </a:cxn>
              <a:cxn ang="0">
                <a:pos x="215" y="1497"/>
              </a:cxn>
              <a:cxn ang="0">
                <a:pos x="209" y="1399"/>
              </a:cxn>
              <a:cxn ang="0">
                <a:pos x="203" y="1304"/>
              </a:cxn>
              <a:cxn ang="0">
                <a:pos x="267" y="1308"/>
              </a:cxn>
              <a:cxn ang="0">
                <a:pos x="283" y="1517"/>
              </a:cxn>
              <a:cxn ang="0">
                <a:pos x="397" y="1550"/>
              </a:cxn>
              <a:cxn ang="0">
                <a:pos x="366" y="1470"/>
              </a:cxn>
              <a:cxn ang="0">
                <a:pos x="343" y="1399"/>
              </a:cxn>
              <a:cxn ang="0">
                <a:pos x="320" y="1305"/>
              </a:cxn>
              <a:cxn ang="0">
                <a:pos x="389" y="1288"/>
              </a:cxn>
              <a:cxn ang="0">
                <a:pos x="289" y="827"/>
              </a:cxn>
              <a:cxn ang="0">
                <a:pos x="305" y="802"/>
              </a:cxn>
              <a:cxn ang="0">
                <a:pos x="299" y="780"/>
              </a:cxn>
              <a:cxn ang="0">
                <a:pos x="313" y="752"/>
              </a:cxn>
              <a:cxn ang="0">
                <a:pos x="354" y="640"/>
              </a:cxn>
              <a:cxn ang="0">
                <a:pos x="349" y="635"/>
              </a:cxn>
              <a:cxn ang="0">
                <a:pos x="368" y="372"/>
              </a:cxn>
              <a:cxn ang="0">
                <a:pos x="369" y="309"/>
              </a:cxn>
              <a:cxn ang="0">
                <a:pos x="315" y="225"/>
              </a:cxn>
              <a:cxn ang="0">
                <a:pos x="296" y="208"/>
              </a:cxn>
              <a:cxn ang="0">
                <a:pos x="308" y="144"/>
              </a:cxn>
              <a:cxn ang="0">
                <a:pos x="379" y="67"/>
              </a:cxn>
              <a:cxn ang="0">
                <a:pos x="372" y="151"/>
              </a:cxn>
              <a:cxn ang="0">
                <a:pos x="412" y="179"/>
              </a:cxn>
              <a:cxn ang="0">
                <a:pos x="403" y="262"/>
              </a:cxn>
              <a:cxn ang="0">
                <a:pos x="456" y="290"/>
              </a:cxn>
              <a:cxn ang="0">
                <a:pos x="482" y="237"/>
              </a:cxn>
              <a:cxn ang="0">
                <a:pos x="477" y="176"/>
              </a:cxn>
            </a:cxnLst>
            <a:rect l="0" t="0" r="r" b="b"/>
            <a:pathLst>
              <a:path w="495" h="1562">
                <a:moveTo>
                  <a:pt x="449" y="153"/>
                </a:moveTo>
                <a:lnTo>
                  <a:pt x="438" y="145"/>
                </a:lnTo>
                <a:lnTo>
                  <a:pt x="433" y="136"/>
                </a:lnTo>
                <a:lnTo>
                  <a:pt x="431" y="119"/>
                </a:lnTo>
                <a:lnTo>
                  <a:pt x="430" y="87"/>
                </a:lnTo>
                <a:lnTo>
                  <a:pt x="427" y="70"/>
                </a:lnTo>
                <a:lnTo>
                  <a:pt x="421" y="59"/>
                </a:lnTo>
                <a:lnTo>
                  <a:pt x="412" y="52"/>
                </a:lnTo>
                <a:lnTo>
                  <a:pt x="401" y="47"/>
                </a:lnTo>
                <a:lnTo>
                  <a:pt x="390" y="45"/>
                </a:lnTo>
                <a:lnTo>
                  <a:pt x="380" y="45"/>
                </a:lnTo>
                <a:lnTo>
                  <a:pt x="371" y="46"/>
                </a:lnTo>
                <a:lnTo>
                  <a:pt x="366" y="47"/>
                </a:lnTo>
                <a:lnTo>
                  <a:pt x="364" y="36"/>
                </a:lnTo>
                <a:lnTo>
                  <a:pt x="358" y="25"/>
                </a:lnTo>
                <a:lnTo>
                  <a:pt x="349" y="16"/>
                </a:lnTo>
                <a:lnTo>
                  <a:pt x="336" y="6"/>
                </a:lnTo>
                <a:lnTo>
                  <a:pt x="333" y="5"/>
                </a:lnTo>
                <a:lnTo>
                  <a:pt x="325" y="2"/>
                </a:lnTo>
                <a:lnTo>
                  <a:pt x="313" y="1"/>
                </a:lnTo>
                <a:lnTo>
                  <a:pt x="298" y="0"/>
                </a:lnTo>
                <a:lnTo>
                  <a:pt x="280" y="1"/>
                </a:lnTo>
                <a:lnTo>
                  <a:pt x="262" y="6"/>
                </a:lnTo>
                <a:lnTo>
                  <a:pt x="242" y="14"/>
                </a:lnTo>
                <a:lnTo>
                  <a:pt x="224" y="28"/>
                </a:lnTo>
                <a:lnTo>
                  <a:pt x="213" y="39"/>
                </a:lnTo>
                <a:lnTo>
                  <a:pt x="206" y="50"/>
                </a:lnTo>
                <a:lnTo>
                  <a:pt x="199" y="59"/>
                </a:lnTo>
                <a:lnTo>
                  <a:pt x="195" y="68"/>
                </a:lnTo>
                <a:lnTo>
                  <a:pt x="191" y="77"/>
                </a:lnTo>
                <a:lnTo>
                  <a:pt x="190" y="84"/>
                </a:lnTo>
                <a:lnTo>
                  <a:pt x="190" y="90"/>
                </a:lnTo>
                <a:lnTo>
                  <a:pt x="191" y="96"/>
                </a:lnTo>
                <a:lnTo>
                  <a:pt x="191" y="107"/>
                </a:lnTo>
                <a:lnTo>
                  <a:pt x="187" y="119"/>
                </a:lnTo>
                <a:lnTo>
                  <a:pt x="179" y="129"/>
                </a:lnTo>
                <a:lnTo>
                  <a:pt x="173" y="135"/>
                </a:lnTo>
                <a:lnTo>
                  <a:pt x="176" y="139"/>
                </a:lnTo>
                <a:lnTo>
                  <a:pt x="190" y="144"/>
                </a:lnTo>
                <a:lnTo>
                  <a:pt x="191" y="150"/>
                </a:lnTo>
                <a:lnTo>
                  <a:pt x="193" y="162"/>
                </a:lnTo>
                <a:lnTo>
                  <a:pt x="193" y="177"/>
                </a:lnTo>
                <a:lnTo>
                  <a:pt x="191" y="192"/>
                </a:lnTo>
                <a:lnTo>
                  <a:pt x="193" y="192"/>
                </a:lnTo>
                <a:lnTo>
                  <a:pt x="198" y="191"/>
                </a:lnTo>
                <a:lnTo>
                  <a:pt x="206" y="190"/>
                </a:lnTo>
                <a:lnTo>
                  <a:pt x="214" y="189"/>
                </a:lnTo>
                <a:lnTo>
                  <a:pt x="224" y="187"/>
                </a:lnTo>
                <a:lnTo>
                  <a:pt x="235" y="185"/>
                </a:lnTo>
                <a:lnTo>
                  <a:pt x="244" y="181"/>
                </a:lnTo>
                <a:lnTo>
                  <a:pt x="253" y="178"/>
                </a:lnTo>
                <a:lnTo>
                  <a:pt x="255" y="182"/>
                </a:lnTo>
                <a:lnTo>
                  <a:pt x="259" y="193"/>
                </a:lnTo>
                <a:lnTo>
                  <a:pt x="264" y="209"/>
                </a:lnTo>
                <a:lnTo>
                  <a:pt x="268" y="224"/>
                </a:lnTo>
                <a:lnTo>
                  <a:pt x="257" y="236"/>
                </a:lnTo>
                <a:lnTo>
                  <a:pt x="251" y="251"/>
                </a:lnTo>
                <a:lnTo>
                  <a:pt x="247" y="262"/>
                </a:lnTo>
                <a:lnTo>
                  <a:pt x="246" y="266"/>
                </a:lnTo>
                <a:lnTo>
                  <a:pt x="246" y="267"/>
                </a:lnTo>
                <a:lnTo>
                  <a:pt x="245" y="268"/>
                </a:lnTo>
                <a:lnTo>
                  <a:pt x="243" y="272"/>
                </a:lnTo>
                <a:lnTo>
                  <a:pt x="240" y="278"/>
                </a:lnTo>
                <a:lnTo>
                  <a:pt x="234" y="288"/>
                </a:lnTo>
                <a:lnTo>
                  <a:pt x="227" y="299"/>
                </a:lnTo>
                <a:lnTo>
                  <a:pt x="220" y="314"/>
                </a:lnTo>
                <a:lnTo>
                  <a:pt x="209" y="334"/>
                </a:lnTo>
                <a:lnTo>
                  <a:pt x="198" y="356"/>
                </a:lnTo>
                <a:lnTo>
                  <a:pt x="192" y="375"/>
                </a:lnTo>
                <a:lnTo>
                  <a:pt x="191" y="392"/>
                </a:lnTo>
                <a:lnTo>
                  <a:pt x="192" y="409"/>
                </a:lnTo>
                <a:lnTo>
                  <a:pt x="197" y="425"/>
                </a:lnTo>
                <a:lnTo>
                  <a:pt x="202" y="444"/>
                </a:lnTo>
                <a:lnTo>
                  <a:pt x="209" y="466"/>
                </a:lnTo>
                <a:lnTo>
                  <a:pt x="215" y="491"/>
                </a:lnTo>
                <a:lnTo>
                  <a:pt x="216" y="492"/>
                </a:lnTo>
                <a:lnTo>
                  <a:pt x="216" y="492"/>
                </a:lnTo>
                <a:lnTo>
                  <a:pt x="216" y="492"/>
                </a:lnTo>
                <a:lnTo>
                  <a:pt x="216" y="493"/>
                </a:lnTo>
                <a:lnTo>
                  <a:pt x="208" y="502"/>
                </a:lnTo>
                <a:lnTo>
                  <a:pt x="189" y="520"/>
                </a:lnTo>
                <a:lnTo>
                  <a:pt x="164" y="545"/>
                </a:lnTo>
                <a:lnTo>
                  <a:pt x="135" y="572"/>
                </a:lnTo>
                <a:lnTo>
                  <a:pt x="106" y="601"/>
                </a:lnTo>
                <a:lnTo>
                  <a:pt x="78" y="625"/>
                </a:lnTo>
                <a:lnTo>
                  <a:pt x="57" y="643"/>
                </a:lnTo>
                <a:lnTo>
                  <a:pt x="46" y="649"/>
                </a:lnTo>
                <a:lnTo>
                  <a:pt x="47" y="651"/>
                </a:lnTo>
                <a:lnTo>
                  <a:pt x="50" y="658"/>
                </a:lnTo>
                <a:lnTo>
                  <a:pt x="54" y="667"/>
                </a:lnTo>
                <a:lnTo>
                  <a:pt x="59" y="678"/>
                </a:lnTo>
                <a:lnTo>
                  <a:pt x="58" y="678"/>
                </a:lnTo>
                <a:lnTo>
                  <a:pt x="58" y="678"/>
                </a:lnTo>
                <a:lnTo>
                  <a:pt x="58" y="678"/>
                </a:lnTo>
                <a:lnTo>
                  <a:pt x="57" y="678"/>
                </a:lnTo>
                <a:lnTo>
                  <a:pt x="55" y="679"/>
                </a:lnTo>
                <a:lnTo>
                  <a:pt x="50" y="683"/>
                </a:lnTo>
                <a:lnTo>
                  <a:pt x="42" y="690"/>
                </a:lnTo>
                <a:lnTo>
                  <a:pt x="33" y="697"/>
                </a:lnTo>
                <a:lnTo>
                  <a:pt x="23" y="705"/>
                </a:lnTo>
                <a:lnTo>
                  <a:pt x="16" y="713"/>
                </a:lnTo>
                <a:lnTo>
                  <a:pt x="10" y="719"/>
                </a:lnTo>
                <a:lnTo>
                  <a:pt x="8" y="725"/>
                </a:lnTo>
                <a:lnTo>
                  <a:pt x="7" y="735"/>
                </a:lnTo>
                <a:lnTo>
                  <a:pt x="5" y="747"/>
                </a:lnTo>
                <a:lnTo>
                  <a:pt x="1" y="756"/>
                </a:lnTo>
                <a:lnTo>
                  <a:pt x="0" y="760"/>
                </a:lnTo>
                <a:lnTo>
                  <a:pt x="0" y="763"/>
                </a:lnTo>
                <a:lnTo>
                  <a:pt x="2" y="772"/>
                </a:lnTo>
                <a:lnTo>
                  <a:pt x="3" y="782"/>
                </a:lnTo>
                <a:lnTo>
                  <a:pt x="3" y="790"/>
                </a:lnTo>
                <a:lnTo>
                  <a:pt x="5" y="786"/>
                </a:lnTo>
                <a:lnTo>
                  <a:pt x="8" y="779"/>
                </a:lnTo>
                <a:lnTo>
                  <a:pt x="10" y="769"/>
                </a:lnTo>
                <a:lnTo>
                  <a:pt x="11" y="761"/>
                </a:lnTo>
                <a:lnTo>
                  <a:pt x="12" y="753"/>
                </a:lnTo>
                <a:lnTo>
                  <a:pt x="18" y="744"/>
                </a:lnTo>
                <a:lnTo>
                  <a:pt x="23" y="735"/>
                </a:lnTo>
                <a:lnTo>
                  <a:pt x="25" y="732"/>
                </a:lnTo>
                <a:lnTo>
                  <a:pt x="27" y="730"/>
                </a:lnTo>
                <a:lnTo>
                  <a:pt x="31" y="728"/>
                </a:lnTo>
                <a:lnTo>
                  <a:pt x="38" y="725"/>
                </a:lnTo>
                <a:lnTo>
                  <a:pt x="44" y="719"/>
                </a:lnTo>
                <a:lnTo>
                  <a:pt x="51" y="715"/>
                </a:lnTo>
                <a:lnTo>
                  <a:pt x="56" y="713"/>
                </a:lnTo>
                <a:lnTo>
                  <a:pt x="61" y="711"/>
                </a:lnTo>
                <a:lnTo>
                  <a:pt x="63" y="707"/>
                </a:lnTo>
                <a:lnTo>
                  <a:pt x="64" y="704"/>
                </a:lnTo>
                <a:lnTo>
                  <a:pt x="66" y="700"/>
                </a:lnTo>
                <a:lnTo>
                  <a:pt x="68" y="695"/>
                </a:lnTo>
                <a:lnTo>
                  <a:pt x="69" y="691"/>
                </a:lnTo>
                <a:lnTo>
                  <a:pt x="72" y="692"/>
                </a:lnTo>
                <a:lnTo>
                  <a:pt x="73" y="693"/>
                </a:lnTo>
                <a:lnTo>
                  <a:pt x="75" y="694"/>
                </a:lnTo>
                <a:lnTo>
                  <a:pt x="76" y="695"/>
                </a:lnTo>
                <a:lnTo>
                  <a:pt x="77" y="693"/>
                </a:lnTo>
                <a:lnTo>
                  <a:pt x="81" y="685"/>
                </a:lnTo>
                <a:lnTo>
                  <a:pt x="89" y="672"/>
                </a:lnTo>
                <a:lnTo>
                  <a:pt x="102" y="655"/>
                </a:lnTo>
                <a:lnTo>
                  <a:pt x="120" y="633"/>
                </a:lnTo>
                <a:lnTo>
                  <a:pt x="144" y="606"/>
                </a:lnTo>
                <a:lnTo>
                  <a:pt x="175" y="576"/>
                </a:lnTo>
                <a:lnTo>
                  <a:pt x="214" y="539"/>
                </a:lnTo>
                <a:lnTo>
                  <a:pt x="209" y="556"/>
                </a:lnTo>
                <a:lnTo>
                  <a:pt x="201" y="571"/>
                </a:lnTo>
                <a:lnTo>
                  <a:pt x="192" y="584"/>
                </a:lnTo>
                <a:lnTo>
                  <a:pt x="182" y="595"/>
                </a:lnTo>
                <a:lnTo>
                  <a:pt x="175" y="604"/>
                </a:lnTo>
                <a:lnTo>
                  <a:pt x="167" y="611"/>
                </a:lnTo>
                <a:lnTo>
                  <a:pt x="163" y="615"/>
                </a:lnTo>
                <a:lnTo>
                  <a:pt x="160" y="616"/>
                </a:lnTo>
                <a:lnTo>
                  <a:pt x="164" y="618"/>
                </a:lnTo>
                <a:lnTo>
                  <a:pt x="167" y="622"/>
                </a:lnTo>
                <a:lnTo>
                  <a:pt x="169" y="625"/>
                </a:lnTo>
                <a:lnTo>
                  <a:pt x="173" y="627"/>
                </a:lnTo>
                <a:lnTo>
                  <a:pt x="152" y="705"/>
                </a:lnTo>
                <a:lnTo>
                  <a:pt x="145" y="768"/>
                </a:lnTo>
                <a:lnTo>
                  <a:pt x="145" y="819"/>
                </a:lnTo>
                <a:lnTo>
                  <a:pt x="147" y="861"/>
                </a:lnTo>
                <a:lnTo>
                  <a:pt x="146" y="895"/>
                </a:lnTo>
                <a:lnTo>
                  <a:pt x="146" y="911"/>
                </a:lnTo>
                <a:lnTo>
                  <a:pt x="146" y="932"/>
                </a:lnTo>
                <a:lnTo>
                  <a:pt x="147" y="953"/>
                </a:lnTo>
                <a:lnTo>
                  <a:pt x="147" y="962"/>
                </a:lnTo>
                <a:lnTo>
                  <a:pt x="126" y="1282"/>
                </a:lnTo>
                <a:lnTo>
                  <a:pt x="132" y="1284"/>
                </a:lnTo>
                <a:lnTo>
                  <a:pt x="139" y="1286"/>
                </a:lnTo>
                <a:lnTo>
                  <a:pt x="144" y="1288"/>
                </a:lnTo>
                <a:lnTo>
                  <a:pt x="150" y="1290"/>
                </a:lnTo>
                <a:lnTo>
                  <a:pt x="155" y="1292"/>
                </a:lnTo>
                <a:lnTo>
                  <a:pt x="162" y="1294"/>
                </a:lnTo>
                <a:lnTo>
                  <a:pt x="167" y="1295"/>
                </a:lnTo>
                <a:lnTo>
                  <a:pt x="173" y="1297"/>
                </a:lnTo>
                <a:lnTo>
                  <a:pt x="171" y="1342"/>
                </a:lnTo>
                <a:lnTo>
                  <a:pt x="171" y="1378"/>
                </a:lnTo>
                <a:lnTo>
                  <a:pt x="170" y="1404"/>
                </a:lnTo>
                <a:lnTo>
                  <a:pt x="170" y="1412"/>
                </a:lnTo>
                <a:lnTo>
                  <a:pt x="132" y="1488"/>
                </a:lnTo>
                <a:lnTo>
                  <a:pt x="84" y="1517"/>
                </a:lnTo>
                <a:lnTo>
                  <a:pt x="80" y="1532"/>
                </a:lnTo>
                <a:lnTo>
                  <a:pt x="150" y="1529"/>
                </a:lnTo>
                <a:lnTo>
                  <a:pt x="190" y="1454"/>
                </a:lnTo>
                <a:lnTo>
                  <a:pt x="181" y="1540"/>
                </a:lnTo>
                <a:lnTo>
                  <a:pt x="221" y="1540"/>
                </a:lnTo>
                <a:lnTo>
                  <a:pt x="219" y="1527"/>
                </a:lnTo>
                <a:lnTo>
                  <a:pt x="215" y="1497"/>
                </a:lnTo>
                <a:lnTo>
                  <a:pt x="212" y="1465"/>
                </a:lnTo>
                <a:lnTo>
                  <a:pt x="214" y="1442"/>
                </a:lnTo>
                <a:lnTo>
                  <a:pt x="216" y="1429"/>
                </a:lnTo>
                <a:lnTo>
                  <a:pt x="214" y="1415"/>
                </a:lnTo>
                <a:lnTo>
                  <a:pt x="211" y="1404"/>
                </a:lnTo>
                <a:lnTo>
                  <a:pt x="209" y="1399"/>
                </a:lnTo>
                <a:lnTo>
                  <a:pt x="198" y="1376"/>
                </a:lnTo>
                <a:lnTo>
                  <a:pt x="197" y="1370"/>
                </a:lnTo>
                <a:lnTo>
                  <a:pt x="196" y="1352"/>
                </a:lnTo>
                <a:lnTo>
                  <a:pt x="193" y="1328"/>
                </a:lnTo>
                <a:lnTo>
                  <a:pt x="192" y="1301"/>
                </a:lnTo>
                <a:lnTo>
                  <a:pt x="203" y="1304"/>
                </a:lnTo>
                <a:lnTo>
                  <a:pt x="215" y="1306"/>
                </a:lnTo>
                <a:lnTo>
                  <a:pt x="226" y="1307"/>
                </a:lnTo>
                <a:lnTo>
                  <a:pt x="236" y="1308"/>
                </a:lnTo>
                <a:lnTo>
                  <a:pt x="247" y="1308"/>
                </a:lnTo>
                <a:lnTo>
                  <a:pt x="257" y="1308"/>
                </a:lnTo>
                <a:lnTo>
                  <a:pt x="267" y="1308"/>
                </a:lnTo>
                <a:lnTo>
                  <a:pt x="277" y="1308"/>
                </a:lnTo>
                <a:lnTo>
                  <a:pt x="288" y="1353"/>
                </a:lnTo>
                <a:lnTo>
                  <a:pt x="297" y="1390"/>
                </a:lnTo>
                <a:lnTo>
                  <a:pt x="303" y="1416"/>
                </a:lnTo>
                <a:lnTo>
                  <a:pt x="305" y="1424"/>
                </a:lnTo>
                <a:lnTo>
                  <a:pt x="283" y="1517"/>
                </a:lnTo>
                <a:lnTo>
                  <a:pt x="235" y="1544"/>
                </a:lnTo>
                <a:lnTo>
                  <a:pt x="236" y="1562"/>
                </a:lnTo>
                <a:lnTo>
                  <a:pt x="315" y="1557"/>
                </a:lnTo>
                <a:lnTo>
                  <a:pt x="338" y="1465"/>
                </a:lnTo>
                <a:lnTo>
                  <a:pt x="354" y="1561"/>
                </a:lnTo>
                <a:lnTo>
                  <a:pt x="397" y="1550"/>
                </a:lnTo>
                <a:lnTo>
                  <a:pt x="395" y="1546"/>
                </a:lnTo>
                <a:lnTo>
                  <a:pt x="391" y="1536"/>
                </a:lnTo>
                <a:lnTo>
                  <a:pt x="384" y="1522"/>
                </a:lnTo>
                <a:lnTo>
                  <a:pt x="378" y="1505"/>
                </a:lnTo>
                <a:lnTo>
                  <a:pt x="371" y="1487"/>
                </a:lnTo>
                <a:lnTo>
                  <a:pt x="366" y="1470"/>
                </a:lnTo>
                <a:lnTo>
                  <a:pt x="363" y="1455"/>
                </a:lnTo>
                <a:lnTo>
                  <a:pt x="361" y="1445"/>
                </a:lnTo>
                <a:lnTo>
                  <a:pt x="359" y="1430"/>
                </a:lnTo>
                <a:lnTo>
                  <a:pt x="353" y="1415"/>
                </a:lnTo>
                <a:lnTo>
                  <a:pt x="346" y="1404"/>
                </a:lnTo>
                <a:lnTo>
                  <a:pt x="343" y="1399"/>
                </a:lnTo>
                <a:lnTo>
                  <a:pt x="325" y="1377"/>
                </a:lnTo>
                <a:lnTo>
                  <a:pt x="323" y="1371"/>
                </a:lnTo>
                <a:lnTo>
                  <a:pt x="316" y="1355"/>
                </a:lnTo>
                <a:lnTo>
                  <a:pt x="309" y="1332"/>
                </a:lnTo>
                <a:lnTo>
                  <a:pt x="300" y="1307"/>
                </a:lnTo>
                <a:lnTo>
                  <a:pt x="320" y="1305"/>
                </a:lnTo>
                <a:lnTo>
                  <a:pt x="337" y="1301"/>
                </a:lnTo>
                <a:lnTo>
                  <a:pt x="353" y="1298"/>
                </a:lnTo>
                <a:lnTo>
                  <a:pt x="366" y="1295"/>
                </a:lnTo>
                <a:lnTo>
                  <a:pt x="376" y="1292"/>
                </a:lnTo>
                <a:lnTo>
                  <a:pt x="383" y="1289"/>
                </a:lnTo>
                <a:lnTo>
                  <a:pt x="389" y="1288"/>
                </a:lnTo>
                <a:lnTo>
                  <a:pt x="390" y="1287"/>
                </a:lnTo>
                <a:lnTo>
                  <a:pt x="285" y="931"/>
                </a:lnTo>
                <a:lnTo>
                  <a:pt x="288" y="901"/>
                </a:lnTo>
                <a:lnTo>
                  <a:pt x="289" y="874"/>
                </a:lnTo>
                <a:lnTo>
                  <a:pt x="289" y="850"/>
                </a:lnTo>
                <a:lnTo>
                  <a:pt x="289" y="827"/>
                </a:lnTo>
                <a:lnTo>
                  <a:pt x="293" y="833"/>
                </a:lnTo>
                <a:lnTo>
                  <a:pt x="305" y="837"/>
                </a:lnTo>
                <a:lnTo>
                  <a:pt x="312" y="825"/>
                </a:lnTo>
                <a:lnTo>
                  <a:pt x="312" y="816"/>
                </a:lnTo>
                <a:lnTo>
                  <a:pt x="305" y="802"/>
                </a:lnTo>
                <a:lnTo>
                  <a:pt x="305" y="802"/>
                </a:lnTo>
                <a:lnTo>
                  <a:pt x="304" y="800"/>
                </a:lnTo>
                <a:lnTo>
                  <a:pt x="302" y="796"/>
                </a:lnTo>
                <a:lnTo>
                  <a:pt x="300" y="790"/>
                </a:lnTo>
                <a:lnTo>
                  <a:pt x="300" y="786"/>
                </a:lnTo>
                <a:lnTo>
                  <a:pt x="299" y="783"/>
                </a:lnTo>
                <a:lnTo>
                  <a:pt x="299" y="780"/>
                </a:lnTo>
                <a:lnTo>
                  <a:pt x="298" y="778"/>
                </a:lnTo>
                <a:lnTo>
                  <a:pt x="300" y="772"/>
                </a:lnTo>
                <a:lnTo>
                  <a:pt x="302" y="766"/>
                </a:lnTo>
                <a:lnTo>
                  <a:pt x="304" y="759"/>
                </a:lnTo>
                <a:lnTo>
                  <a:pt x="307" y="751"/>
                </a:lnTo>
                <a:lnTo>
                  <a:pt x="313" y="752"/>
                </a:lnTo>
                <a:lnTo>
                  <a:pt x="320" y="755"/>
                </a:lnTo>
                <a:lnTo>
                  <a:pt x="326" y="756"/>
                </a:lnTo>
                <a:lnTo>
                  <a:pt x="332" y="756"/>
                </a:lnTo>
                <a:lnTo>
                  <a:pt x="349" y="641"/>
                </a:lnTo>
                <a:lnTo>
                  <a:pt x="352" y="640"/>
                </a:lnTo>
                <a:lnTo>
                  <a:pt x="354" y="640"/>
                </a:lnTo>
                <a:lnTo>
                  <a:pt x="355" y="639"/>
                </a:lnTo>
                <a:lnTo>
                  <a:pt x="355" y="639"/>
                </a:lnTo>
                <a:lnTo>
                  <a:pt x="355" y="639"/>
                </a:lnTo>
                <a:lnTo>
                  <a:pt x="354" y="638"/>
                </a:lnTo>
                <a:lnTo>
                  <a:pt x="352" y="637"/>
                </a:lnTo>
                <a:lnTo>
                  <a:pt x="349" y="635"/>
                </a:lnTo>
                <a:lnTo>
                  <a:pt x="360" y="562"/>
                </a:lnTo>
                <a:lnTo>
                  <a:pt x="364" y="528"/>
                </a:lnTo>
                <a:lnTo>
                  <a:pt x="349" y="404"/>
                </a:lnTo>
                <a:lnTo>
                  <a:pt x="356" y="393"/>
                </a:lnTo>
                <a:lnTo>
                  <a:pt x="363" y="382"/>
                </a:lnTo>
                <a:lnTo>
                  <a:pt x="368" y="372"/>
                </a:lnTo>
                <a:lnTo>
                  <a:pt x="374" y="363"/>
                </a:lnTo>
                <a:lnTo>
                  <a:pt x="377" y="354"/>
                </a:lnTo>
                <a:lnTo>
                  <a:pt x="378" y="345"/>
                </a:lnTo>
                <a:lnTo>
                  <a:pt x="379" y="336"/>
                </a:lnTo>
                <a:lnTo>
                  <a:pt x="377" y="327"/>
                </a:lnTo>
                <a:lnTo>
                  <a:pt x="369" y="309"/>
                </a:lnTo>
                <a:lnTo>
                  <a:pt x="360" y="290"/>
                </a:lnTo>
                <a:lnTo>
                  <a:pt x="349" y="272"/>
                </a:lnTo>
                <a:lnTo>
                  <a:pt x="338" y="257"/>
                </a:lnTo>
                <a:lnTo>
                  <a:pt x="328" y="243"/>
                </a:lnTo>
                <a:lnTo>
                  <a:pt x="321" y="233"/>
                </a:lnTo>
                <a:lnTo>
                  <a:pt x="315" y="225"/>
                </a:lnTo>
                <a:lnTo>
                  <a:pt x="313" y="223"/>
                </a:lnTo>
                <a:lnTo>
                  <a:pt x="310" y="222"/>
                </a:lnTo>
                <a:lnTo>
                  <a:pt x="308" y="221"/>
                </a:lnTo>
                <a:lnTo>
                  <a:pt x="304" y="220"/>
                </a:lnTo>
                <a:lnTo>
                  <a:pt x="301" y="219"/>
                </a:lnTo>
                <a:lnTo>
                  <a:pt x="296" y="208"/>
                </a:lnTo>
                <a:lnTo>
                  <a:pt x="289" y="195"/>
                </a:lnTo>
                <a:lnTo>
                  <a:pt x="285" y="180"/>
                </a:lnTo>
                <a:lnTo>
                  <a:pt x="283" y="165"/>
                </a:lnTo>
                <a:lnTo>
                  <a:pt x="287" y="163"/>
                </a:lnTo>
                <a:lnTo>
                  <a:pt x="296" y="155"/>
                </a:lnTo>
                <a:lnTo>
                  <a:pt x="308" y="144"/>
                </a:lnTo>
                <a:lnTo>
                  <a:pt x="322" y="131"/>
                </a:lnTo>
                <a:lnTo>
                  <a:pt x="336" y="114"/>
                </a:lnTo>
                <a:lnTo>
                  <a:pt x="349" y="97"/>
                </a:lnTo>
                <a:lnTo>
                  <a:pt x="360" y="77"/>
                </a:lnTo>
                <a:lnTo>
                  <a:pt x="366" y="58"/>
                </a:lnTo>
                <a:lnTo>
                  <a:pt x="379" y="67"/>
                </a:lnTo>
                <a:lnTo>
                  <a:pt x="386" y="79"/>
                </a:lnTo>
                <a:lnTo>
                  <a:pt x="386" y="93"/>
                </a:lnTo>
                <a:lnTo>
                  <a:pt x="380" y="107"/>
                </a:lnTo>
                <a:lnTo>
                  <a:pt x="368" y="128"/>
                </a:lnTo>
                <a:lnTo>
                  <a:pt x="367" y="141"/>
                </a:lnTo>
                <a:lnTo>
                  <a:pt x="372" y="151"/>
                </a:lnTo>
                <a:lnTo>
                  <a:pt x="379" y="156"/>
                </a:lnTo>
                <a:lnTo>
                  <a:pt x="384" y="159"/>
                </a:lnTo>
                <a:lnTo>
                  <a:pt x="391" y="163"/>
                </a:lnTo>
                <a:lnTo>
                  <a:pt x="399" y="167"/>
                </a:lnTo>
                <a:lnTo>
                  <a:pt x="406" y="173"/>
                </a:lnTo>
                <a:lnTo>
                  <a:pt x="412" y="179"/>
                </a:lnTo>
                <a:lnTo>
                  <a:pt x="413" y="189"/>
                </a:lnTo>
                <a:lnTo>
                  <a:pt x="410" y="201"/>
                </a:lnTo>
                <a:lnTo>
                  <a:pt x="399" y="216"/>
                </a:lnTo>
                <a:lnTo>
                  <a:pt x="391" y="233"/>
                </a:lnTo>
                <a:lnTo>
                  <a:pt x="393" y="247"/>
                </a:lnTo>
                <a:lnTo>
                  <a:pt x="403" y="262"/>
                </a:lnTo>
                <a:lnTo>
                  <a:pt x="416" y="272"/>
                </a:lnTo>
                <a:lnTo>
                  <a:pt x="432" y="282"/>
                </a:lnTo>
                <a:lnTo>
                  <a:pt x="446" y="290"/>
                </a:lnTo>
                <a:lnTo>
                  <a:pt x="457" y="296"/>
                </a:lnTo>
                <a:lnTo>
                  <a:pt x="461" y="297"/>
                </a:lnTo>
                <a:lnTo>
                  <a:pt x="456" y="290"/>
                </a:lnTo>
                <a:lnTo>
                  <a:pt x="455" y="282"/>
                </a:lnTo>
                <a:lnTo>
                  <a:pt x="456" y="275"/>
                </a:lnTo>
                <a:lnTo>
                  <a:pt x="460" y="266"/>
                </a:lnTo>
                <a:lnTo>
                  <a:pt x="467" y="256"/>
                </a:lnTo>
                <a:lnTo>
                  <a:pt x="473" y="247"/>
                </a:lnTo>
                <a:lnTo>
                  <a:pt x="482" y="237"/>
                </a:lnTo>
                <a:lnTo>
                  <a:pt x="490" y="229"/>
                </a:lnTo>
                <a:lnTo>
                  <a:pt x="495" y="219"/>
                </a:lnTo>
                <a:lnTo>
                  <a:pt x="495" y="209"/>
                </a:lnTo>
                <a:lnTo>
                  <a:pt x="491" y="198"/>
                </a:lnTo>
                <a:lnTo>
                  <a:pt x="484" y="187"/>
                </a:lnTo>
                <a:lnTo>
                  <a:pt x="477" y="176"/>
                </a:lnTo>
                <a:lnTo>
                  <a:pt x="467" y="166"/>
                </a:lnTo>
                <a:lnTo>
                  <a:pt x="458" y="158"/>
                </a:lnTo>
                <a:lnTo>
                  <a:pt x="449" y="153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2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21684"/>
          </a:xfrm>
        </p:spPr>
        <p:txBody>
          <a:bodyPr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 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 – 1,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– 2, …, 2, 1, 0)</a:t>
            </a:r>
            <a:r>
              <a:rPr lang="ko-KR" altLang="en-US" dirty="0"/>
              <a:t>처럼 </a:t>
            </a:r>
            <a:r>
              <a:rPr lang="ko-KR" altLang="en-US" dirty="0" err="1"/>
              <a:t>역정렬</a:t>
            </a:r>
            <a:r>
              <a:rPr lang="ko-KR" altLang="en-US" dirty="0"/>
              <a:t> 상태인 경우며</a:t>
            </a:r>
            <a:r>
              <a:rPr lang="en-US" altLang="ko-KR" dirty="0"/>
              <a:t>,</a:t>
            </a:r>
            <a:r>
              <a:rPr lang="ko-KR" altLang="en-US" dirty="0"/>
              <a:t> 이때 </a:t>
            </a:r>
            <a:r>
              <a:rPr lang="ko-KR" altLang="en-US" dirty="0" err="1"/>
              <a:t>역치의</a:t>
            </a:r>
            <a:r>
              <a:rPr lang="ko-KR" altLang="en-US" dirty="0"/>
              <a:t> 수는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– 1)/2</a:t>
            </a:r>
            <a:r>
              <a:rPr lang="ko-KR" altLang="en-US" dirty="0"/>
              <a:t>개다</a:t>
            </a:r>
            <a:endParaRPr lang="en-US" altLang="ko-KR" dirty="0"/>
          </a:p>
          <a:p>
            <a:pPr latinLnBrk="0"/>
            <a:r>
              <a:rPr lang="ko-KR" altLang="en-US" dirty="0"/>
              <a:t>리스트에 대한 삽입 정렬의 수행을 검토함으로써</a:t>
            </a:r>
            <a:r>
              <a:rPr lang="en-US" altLang="ko-KR" dirty="0"/>
              <a:t>,</a:t>
            </a:r>
            <a:r>
              <a:rPr lang="ko-KR" altLang="en-US" dirty="0"/>
              <a:t> 우선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/>
              <a:t>가 리스트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 내의 총 </a:t>
            </a:r>
            <a:r>
              <a:rPr lang="ko-KR" altLang="en-US" dirty="0" err="1"/>
              <a:t>역치의</a:t>
            </a:r>
            <a:r>
              <a:rPr lang="ko-KR" altLang="en-US" dirty="0"/>
              <a:t> 수라고 할 때</a:t>
            </a:r>
            <a:r>
              <a:rPr lang="en-US" altLang="ko-KR" dirty="0"/>
              <a:t> </a:t>
            </a:r>
            <a:r>
              <a:rPr lang="ko-KR" altLang="en-US" dirty="0"/>
              <a:t>삽입 정렬이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 시간에 수행함을 설명하자</a:t>
            </a:r>
            <a:endParaRPr lang="en-US" altLang="ko-KR" dirty="0"/>
          </a:p>
          <a:p>
            <a:pPr lvl="1" latinLnBrk="0"/>
            <a:r>
              <a:rPr lang="ko-KR" altLang="en-US" dirty="0"/>
              <a:t>외부 </a:t>
            </a:r>
            <a:r>
              <a:rPr lang="ko-KR" altLang="en-US" dirty="0" err="1"/>
              <a:t>반복문에</a:t>
            </a:r>
            <a:r>
              <a:rPr lang="ko-KR" altLang="en-US" dirty="0"/>
              <a:t> 대해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 작업을 수행한다</a:t>
            </a:r>
            <a:endParaRPr lang="en-US" altLang="ko-KR" dirty="0"/>
          </a:p>
          <a:p>
            <a:pPr lvl="1" latinLnBrk="0"/>
            <a:r>
              <a:rPr lang="ko-KR" altLang="en-US" dirty="0"/>
              <a:t>내부 반복문의 한 회전은 한 칸씩 왼쪽으로 진행하면서 딱 한 개의 </a:t>
            </a:r>
            <a:r>
              <a:rPr lang="ko-KR" altLang="en-US" dirty="0" err="1"/>
              <a:t>역치를</a:t>
            </a:r>
            <a:r>
              <a:rPr lang="ko-KR" altLang="en-US" dirty="0"/>
              <a:t> 교정한다</a:t>
            </a:r>
            <a:endParaRPr lang="en-US" altLang="ko-KR" dirty="0"/>
          </a:p>
          <a:p>
            <a:pPr lvl="1" latinLnBrk="0"/>
            <a:r>
              <a:rPr lang="ko-KR" altLang="en-US" dirty="0"/>
              <a:t>알고리즘이 종료하면 </a:t>
            </a:r>
            <a:r>
              <a:rPr lang="ko-KR" altLang="en-US" dirty="0" err="1"/>
              <a:t>역치는</a:t>
            </a:r>
            <a:r>
              <a:rPr lang="ko-KR" altLang="en-US" dirty="0"/>
              <a:t> 남지 않는다</a:t>
            </a:r>
            <a:endParaRPr lang="en-US" altLang="ko-KR" dirty="0"/>
          </a:p>
          <a:p>
            <a:pPr lvl="1" latinLnBrk="0"/>
            <a:r>
              <a:rPr lang="ko-KR" altLang="en-US" dirty="0"/>
              <a:t>그러므로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/>
              <a:t>가 리스트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ko-KR" altLang="en-US" dirty="0"/>
              <a:t>내 </a:t>
            </a:r>
            <a:r>
              <a:rPr lang="ko-KR" altLang="en-US" dirty="0" err="1"/>
              <a:t>역치의</a:t>
            </a:r>
            <a:r>
              <a:rPr lang="ko-KR" altLang="en-US" dirty="0"/>
              <a:t> 수라고 할 때</a:t>
            </a:r>
            <a:r>
              <a:rPr lang="en-US" altLang="ko-KR" dirty="0"/>
              <a:t>,</a:t>
            </a:r>
            <a:r>
              <a:rPr lang="ko-KR" altLang="en-US" dirty="0"/>
              <a:t> 내부 </a:t>
            </a:r>
            <a:r>
              <a:rPr lang="ko-KR" altLang="en-US" dirty="0" err="1"/>
              <a:t>반복문은</a:t>
            </a:r>
            <a:r>
              <a:rPr lang="ko-KR" altLang="en-US" dirty="0"/>
              <a:t> 정확히 총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ko-KR" altLang="en-US" dirty="0"/>
              <a:t>회전을</a:t>
            </a:r>
            <a:r>
              <a:rPr lang="en-US" altLang="ko-KR" dirty="0"/>
              <a:t> </a:t>
            </a:r>
            <a:r>
              <a:rPr lang="ko-KR" altLang="en-US" dirty="0"/>
              <a:t>수행해야 한다</a:t>
            </a:r>
            <a:endParaRPr lang="en-US" altLang="ko-KR" dirty="0"/>
          </a:p>
          <a:p>
            <a:pPr lvl="1" latinLnBrk="0"/>
            <a:r>
              <a:rPr lang="ko-KR" altLang="en-US" dirty="0"/>
              <a:t>따라서 내부 </a:t>
            </a:r>
            <a:r>
              <a:rPr lang="ko-KR" altLang="en-US" dirty="0" err="1"/>
              <a:t>반복문에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시간이 소요된다</a:t>
            </a:r>
            <a:endParaRPr lang="en-US" altLang="ko-KR" dirty="0"/>
          </a:p>
          <a:p>
            <a:pPr lvl="1" latinLnBrk="0"/>
            <a:r>
              <a:rPr lang="ko-KR" altLang="en-US" dirty="0"/>
              <a:t>그러므로 알고리즘은 합계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수행한다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72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1573205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453525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494372"/>
          </a:xfrm>
        </p:spPr>
        <p:txBody>
          <a:bodyPr/>
          <a:lstStyle/>
          <a:p>
            <a:pPr latinLnBrk="0"/>
            <a:r>
              <a:rPr lang="ko-KR" altLang="en-US" sz="2000" dirty="0"/>
              <a:t>이제</a:t>
            </a:r>
            <a:r>
              <a:rPr lang="en-US" altLang="ko-KR" sz="2000" dirty="0"/>
              <a:t> </a:t>
            </a:r>
            <a:r>
              <a:rPr lang="ko-KR" altLang="en-US" sz="2000" dirty="0"/>
              <a:t>모든 원소가 바른 자리에서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000" dirty="0"/>
              <a:t>칸 이내에 위치하는 경우 총 </a:t>
            </a:r>
            <a:r>
              <a:rPr lang="ko-KR" altLang="en-US" sz="2000" dirty="0" err="1"/>
              <a:t>역치의</a:t>
            </a:r>
            <a:r>
              <a:rPr lang="ko-KR" altLang="en-US" sz="2000" dirty="0"/>
              <a:t> 수를 계산해보자</a:t>
            </a:r>
            <a:endParaRPr lang="en-US" altLang="ko-KR" sz="2000" dirty="0"/>
          </a:p>
          <a:p>
            <a:pPr lvl="1" latinLnBrk="0"/>
            <a:r>
              <a:rPr lang="ko-KR" altLang="en-US" sz="1800" dirty="0"/>
              <a:t>총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역치의</a:t>
            </a:r>
            <a:r>
              <a:rPr lang="ko-KR" altLang="en-US" sz="1800" dirty="0"/>
              <a:t> 수에 대해 상한을 설정하기로 한다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리스트의</a:t>
            </a:r>
            <a:r>
              <a:rPr lang="en-US" altLang="ko-KR" sz="1800" dirty="0"/>
              <a:t> </a:t>
            </a:r>
            <a:r>
              <a:rPr lang="ko-KR" altLang="en-US" sz="1800" dirty="0"/>
              <a:t>특정 원소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1800" dirty="0"/>
              <a:t>에 대해</a:t>
            </a:r>
            <a:r>
              <a:rPr lang="en-US" altLang="ko-KR" sz="1800" dirty="0"/>
              <a:t>, </a:t>
            </a:r>
            <a:r>
              <a:rPr lang="ko-KR" altLang="en-US" sz="1800" dirty="0"/>
              <a:t>리스트 내 최대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/>
              <a:t>개의 원소들이 원소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역치</a:t>
            </a:r>
            <a:r>
              <a:rPr lang="ko-KR" altLang="en-US" sz="1800" dirty="0"/>
              <a:t> 상태에 있을 수 있다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이들은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/>
              <a:t>에서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ko-KR" altLang="en-US" sz="1800" dirty="0"/>
              <a:t>범위에 있는 원소들이다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따라서 최대 총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역치가</a:t>
            </a:r>
            <a:r>
              <a:rPr lang="ko-KR" altLang="en-US" sz="1800" dirty="0"/>
              <a:t> 있을 수 있다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그러므로 알고리즘은 전체적으로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+ 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+ 4nk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ko-KR" altLang="en-US" sz="1800" dirty="0"/>
              <a:t>즉</a:t>
            </a:r>
            <a:r>
              <a:rPr lang="en-US" altLang="ko-KR" sz="1800" dirty="0"/>
              <a:t>,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 </a:t>
            </a: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2149269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25333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301397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77461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033818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610037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183987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755773" y="4550785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329616" y="4551361"/>
            <a:ext cx="576064" cy="576064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449648" y="4179658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42" name="그룹 70"/>
          <p:cNvGrpSpPr/>
          <p:nvPr/>
        </p:nvGrpSpPr>
        <p:grpSpPr>
          <a:xfrm>
            <a:off x="4661323" y="4705889"/>
            <a:ext cx="152474" cy="392261"/>
            <a:chOff x="3157538" y="2163763"/>
            <a:chExt cx="407988" cy="1341438"/>
          </a:xfrm>
          <a:noFill/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45" name="Freeform 12"/>
          <p:cNvSpPr>
            <a:spLocks/>
          </p:cNvSpPr>
          <p:nvPr/>
        </p:nvSpPr>
        <p:spPr bwMode="auto">
          <a:xfrm>
            <a:off x="1771676" y="4579484"/>
            <a:ext cx="179121" cy="518666"/>
          </a:xfrm>
          <a:custGeom>
            <a:avLst/>
            <a:gdLst/>
            <a:ahLst/>
            <a:cxnLst>
              <a:cxn ang="0">
                <a:pos x="565" y="1595"/>
              </a:cxn>
              <a:cxn ang="0">
                <a:pos x="499" y="1339"/>
              </a:cxn>
              <a:cxn ang="0">
                <a:pos x="438" y="1198"/>
              </a:cxn>
              <a:cxn ang="0">
                <a:pos x="363" y="810"/>
              </a:cxn>
              <a:cxn ang="0">
                <a:pos x="336" y="737"/>
              </a:cxn>
              <a:cxn ang="0">
                <a:pos x="310" y="681"/>
              </a:cxn>
              <a:cxn ang="0">
                <a:pos x="295" y="637"/>
              </a:cxn>
              <a:cxn ang="0">
                <a:pos x="336" y="506"/>
              </a:cxn>
              <a:cxn ang="0">
                <a:pos x="383" y="476"/>
              </a:cxn>
              <a:cxn ang="0">
                <a:pos x="439" y="555"/>
              </a:cxn>
              <a:cxn ang="0">
                <a:pos x="438" y="767"/>
              </a:cxn>
              <a:cxn ang="0">
                <a:pos x="434" y="853"/>
              </a:cxn>
              <a:cxn ang="0">
                <a:pos x="469" y="922"/>
              </a:cxn>
              <a:cxn ang="0">
                <a:pos x="522" y="891"/>
              </a:cxn>
              <a:cxn ang="0">
                <a:pos x="500" y="858"/>
              </a:cxn>
              <a:cxn ang="0">
                <a:pos x="499" y="690"/>
              </a:cxn>
              <a:cxn ang="0">
                <a:pos x="500" y="564"/>
              </a:cxn>
              <a:cxn ang="0">
                <a:pos x="487" y="538"/>
              </a:cxn>
              <a:cxn ang="0">
                <a:pos x="438" y="425"/>
              </a:cxn>
              <a:cxn ang="0">
                <a:pos x="399" y="313"/>
              </a:cxn>
              <a:cxn ang="0">
                <a:pos x="317" y="268"/>
              </a:cxn>
              <a:cxn ang="0">
                <a:pos x="280" y="255"/>
              </a:cxn>
              <a:cxn ang="0">
                <a:pos x="276" y="182"/>
              </a:cxn>
              <a:cxn ang="0">
                <a:pos x="287" y="28"/>
              </a:cxn>
              <a:cxn ang="0">
                <a:pos x="250" y="8"/>
              </a:cxn>
              <a:cxn ang="0">
                <a:pos x="192" y="7"/>
              </a:cxn>
              <a:cxn ang="0">
                <a:pos x="150" y="9"/>
              </a:cxn>
              <a:cxn ang="0">
                <a:pos x="142" y="21"/>
              </a:cxn>
              <a:cxn ang="0">
                <a:pos x="133" y="43"/>
              </a:cxn>
              <a:cxn ang="0">
                <a:pos x="148" y="39"/>
              </a:cxn>
              <a:cxn ang="0">
                <a:pos x="151" y="47"/>
              </a:cxn>
              <a:cxn ang="0">
                <a:pos x="154" y="94"/>
              </a:cxn>
              <a:cxn ang="0">
                <a:pos x="156" y="160"/>
              </a:cxn>
              <a:cxn ang="0">
                <a:pos x="164" y="188"/>
              </a:cxn>
              <a:cxn ang="0">
                <a:pos x="170" y="235"/>
              </a:cxn>
              <a:cxn ang="0">
                <a:pos x="205" y="253"/>
              </a:cxn>
              <a:cxn ang="0">
                <a:pos x="154" y="267"/>
              </a:cxn>
              <a:cxn ang="0">
                <a:pos x="140" y="272"/>
              </a:cxn>
              <a:cxn ang="0">
                <a:pos x="134" y="275"/>
              </a:cxn>
              <a:cxn ang="0">
                <a:pos x="111" y="305"/>
              </a:cxn>
              <a:cxn ang="0">
                <a:pos x="64" y="588"/>
              </a:cxn>
              <a:cxn ang="0">
                <a:pos x="6" y="837"/>
              </a:cxn>
              <a:cxn ang="0">
                <a:pos x="26" y="858"/>
              </a:cxn>
              <a:cxn ang="0">
                <a:pos x="88" y="899"/>
              </a:cxn>
              <a:cxn ang="0">
                <a:pos x="54" y="861"/>
              </a:cxn>
              <a:cxn ang="0">
                <a:pos x="97" y="751"/>
              </a:cxn>
              <a:cxn ang="0">
                <a:pos x="119" y="770"/>
              </a:cxn>
              <a:cxn ang="0">
                <a:pos x="144" y="995"/>
              </a:cxn>
              <a:cxn ang="0">
                <a:pos x="193" y="1371"/>
              </a:cxn>
              <a:cxn ang="0">
                <a:pos x="184" y="1625"/>
              </a:cxn>
              <a:cxn ang="0">
                <a:pos x="180" y="1647"/>
              </a:cxn>
              <a:cxn ang="0">
                <a:pos x="104" y="1688"/>
              </a:cxn>
              <a:cxn ang="0">
                <a:pos x="287" y="1698"/>
              </a:cxn>
              <a:cxn ang="0">
                <a:pos x="290" y="1696"/>
              </a:cxn>
              <a:cxn ang="0">
                <a:pos x="270" y="1325"/>
              </a:cxn>
              <a:cxn ang="0">
                <a:pos x="243" y="866"/>
              </a:cxn>
              <a:cxn ang="0">
                <a:pos x="291" y="1012"/>
              </a:cxn>
              <a:cxn ang="0">
                <a:pos x="341" y="1187"/>
              </a:cxn>
              <a:cxn ang="0">
                <a:pos x="429" y="1427"/>
              </a:cxn>
              <a:cxn ang="0">
                <a:pos x="483" y="1667"/>
              </a:cxn>
              <a:cxn ang="0">
                <a:pos x="450" y="1720"/>
              </a:cxn>
              <a:cxn ang="0">
                <a:pos x="595" y="1679"/>
              </a:cxn>
            </a:cxnLst>
            <a:rect l="0" t="0" r="r" b="b"/>
            <a:pathLst>
              <a:path w="595" h="1720">
                <a:moveTo>
                  <a:pt x="595" y="1679"/>
                </a:moveTo>
                <a:lnTo>
                  <a:pt x="587" y="1643"/>
                </a:lnTo>
                <a:lnTo>
                  <a:pt x="587" y="1642"/>
                </a:lnTo>
                <a:lnTo>
                  <a:pt x="586" y="1641"/>
                </a:lnTo>
                <a:lnTo>
                  <a:pt x="585" y="1639"/>
                </a:lnTo>
                <a:lnTo>
                  <a:pt x="583" y="1637"/>
                </a:lnTo>
                <a:lnTo>
                  <a:pt x="579" y="1626"/>
                </a:lnTo>
                <a:lnTo>
                  <a:pt x="572" y="1610"/>
                </a:lnTo>
                <a:lnTo>
                  <a:pt x="565" y="1595"/>
                </a:lnTo>
                <a:lnTo>
                  <a:pt x="563" y="1588"/>
                </a:lnTo>
                <a:lnTo>
                  <a:pt x="558" y="1572"/>
                </a:lnTo>
                <a:lnTo>
                  <a:pt x="550" y="1542"/>
                </a:lnTo>
                <a:lnTo>
                  <a:pt x="540" y="1502"/>
                </a:lnTo>
                <a:lnTo>
                  <a:pt x="528" y="1458"/>
                </a:lnTo>
                <a:lnTo>
                  <a:pt x="518" y="1414"/>
                </a:lnTo>
                <a:lnTo>
                  <a:pt x="508" y="1376"/>
                </a:lnTo>
                <a:lnTo>
                  <a:pt x="502" y="1350"/>
                </a:lnTo>
                <a:lnTo>
                  <a:pt x="499" y="1339"/>
                </a:lnTo>
                <a:lnTo>
                  <a:pt x="492" y="1318"/>
                </a:lnTo>
                <a:lnTo>
                  <a:pt x="483" y="1292"/>
                </a:lnTo>
                <a:lnTo>
                  <a:pt x="475" y="1269"/>
                </a:lnTo>
                <a:lnTo>
                  <a:pt x="472" y="1259"/>
                </a:lnTo>
                <a:lnTo>
                  <a:pt x="467" y="1251"/>
                </a:lnTo>
                <a:lnTo>
                  <a:pt x="461" y="1238"/>
                </a:lnTo>
                <a:lnTo>
                  <a:pt x="453" y="1225"/>
                </a:lnTo>
                <a:lnTo>
                  <a:pt x="445" y="1210"/>
                </a:lnTo>
                <a:lnTo>
                  <a:pt x="438" y="1198"/>
                </a:lnTo>
                <a:lnTo>
                  <a:pt x="431" y="1186"/>
                </a:lnTo>
                <a:lnTo>
                  <a:pt x="427" y="1178"/>
                </a:lnTo>
                <a:lnTo>
                  <a:pt x="426" y="1176"/>
                </a:lnTo>
                <a:lnTo>
                  <a:pt x="411" y="1113"/>
                </a:lnTo>
                <a:lnTo>
                  <a:pt x="373" y="922"/>
                </a:lnTo>
                <a:lnTo>
                  <a:pt x="353" y="842"/>
                </a:lnTo>
                <a:lnTo>
                  <a:pt x="353" y="814"/>
                </a:lnTo>
                <a:lnTo>
                  <a:pt x="359" y="812"/>
                </a:lnTo>
                <a:lnTo>
                  <a:pt x="363" y="810"/>
                </a:lnTo>
                <a:lnTo>
                  <a:pt x="366" y="808"/>
                </a:lnTo>
                <a:lnTo>
                  <a:pt x="367" y="808"/>
                </a:lnTo>
                <a:lnTo>
                  <a:pt x="366" y="805"/>
                </a:lnTo>
                <a:lnTo>
                  <a:pt x="362" y="797"/>
                </a:lnTo>
                <a:lnTo>
                  <a:pt x="358" y="786"/>
                </a:lnTo>
                <a:lnTo>
                  <a:pt x="352" y="774"/>
                </a:lnTo>
                <a:lnTo>
                  <a:pt x="346" y="760"/>
                </a:lnTo>
                <a:lnTo>
                  <a:pt x="340" y="747"/>
                </a:lnTo>
                <a:lnTo>
                  <a:pt x="336" y="737"/>
                </a:lnTo>
                <a:lnTo>
                  <a:pt x="332" y="729"/>
                </a:lnTo>
                <a:lnTo>
                  <a:pt x="332" y="728"/>
                </a:lnTo>
                <a:lnTo>
                  <a:pt x="332" y="728"/>
                </a:lnTo>
                <a:lnTo>
                  <a:pt x="331" y="728"/>
                </a:lnTo>
                <a:lnTo>
                  <a:pt x="331" y="727"/>
                </a:lnTo>
                <a:lnTo>
                  <a:pt x="326" y="715"/>
                </a:lnTo>
                <a:lnTo>
                  <a:pt x="321" y="702"/>
                </a:lnTo>
                <a:lnTo>
                  <a:pt x="316" y="691"/>
                </a:lnTo>
                <a:lnTo>
                  <a:pt x="310" y="681"/>
                </a:lnTo>
                <a:lnTo>
                  <a:pt x="310" y="681"/>
                </a:lnTo>
                <a:lnTo>
                  <a:pt x="310" y="679"/>
                </a:lnTo>
                <a:lnTo>
                  <a:pt x="310" y="679"/>
                </a:lnTo>
                <a:lnTo>
                  <a:pt x="310" y="678"/>
                </a:lnTo>
                <a:lnTo>
                  <a:pt x="303" y="664"/>
                </a:lnTo>
                <a:lnTo>
                  <a:pt x="299" y="654"/>
                </a:lnTo>
                <a:lnTo>
                  <a:pt x="295" y="646"/>
                </a:lnTo>
                <a:lnTo>
                  <a:pt x="294" y="644"/>
                </a:lnTo>
                <a:lnTo>
                  <a:pt x="295" y="637"/>
                </a:lnTo>
                <a:lnTo>
                  <a:pt x="299" y="623"/>
                </a:lnTo>
                <a:lnTo>
                  <a:pt x="305" y="605"/>
                </a:lnTo>
                <a:lnTo>
                  <a:pt x="310" y="583"/>
                </a:lnTo>
                <a:lnTo>
                  <a:pt x="316" y="562"/>
                </a:lnTo>
                <a:lnTo>
                  <a:pt x="322" y="542"/>
                </a:lnTo>
                <a:lnTo>
                  <a:pt x="328" y="525"/>
                </a:lnTo>
                <a:lnTo>
                  <a:pt x="331" y="515"/>
                </a:lnTo>
                <a:lnTo>
                  <a:pt x="332" y="512"/>
                </a:lnTo>
                <a:lnTo>
                  <a:pt x="336" y="506"/>
                </a:lnTo>
                <a:lnTo>
                  <a:pt x="340" y="496"/>
                </a:lnTo>
                <a:lnTo>
                  <a:pt x="347" y="485"/>
                </a:lnTo>
                <a:lnTo>
                  <a:pt x="353" y="473"/>
                </a:lnTo>
                <a:lnTo>
                  <a:pt x="359" y="463"/>
                </a:lnTo>
                <a:lnTo>
                  <a:pt x="363" y="455"/>
                </a:lnTo>
                <a:lnTo>
                  <a:pt x="366" y="450"/>
                </a:lnTo>
                <a:lnTo>
                  <a:pt x="368" y="455"/>
                </a:lnTo>
                <a:lnTo>
                  <a:pt x="375" y="464"/>
                </a:lnTo>
                <a:lnTo>
                  <a:pt x="383" y="476"/>
                </a:lnTo>
                <a:lnTo>
                  <a:pt x="392" y="489"/>
                </a:lnTo>
                <a:lnTo>
                  <a:pt x="401" y="503"/>
                </a:lnTo>
                <a:lnTo>
                  <a:pt x="408" y="516"/>
                </a:lnTo>
                <a:lnTo>
                  <a:pt x="414" y="524"/>
                </a:lnTo>
                <a:lnTo>
                  <a:pt x="416" y="527"/>
                </a:lnTo>
                <a:lnTo>
                  <a:pt x="420" y="532"/>
                </a:lnTo>
                <a:lnTo>
                  <a:pt x="426" y="539"/>
                </a:lnTo>
                <a:lnTo>
                  <a:pt x="432" y="547"/>
                </a:lnTo>
                <a:lnTo>
                  <a:pt x="439" y="555"/>
                </a:lnTo>
                <a:lnTo>
                  <a:pt x="446" y="563"/>
                </a:lnTo>
                <a:lnTo>
                  <a:pt x="451" y="570"/>
                </a:lnTo>
                <a:lnTo>
                  <a:pt x="455" y="575"/>
                </a:lnTo>
                <a:lnTo>
                  <a:pt x="457" y="576"/>
                </a:lnTo>
                <a:lnTo>
                  <a:pt x="446" y="614"/>
                </a:lnTo>
                <a:lnTo>
                  <a:pt x="441" y="671"/>
                </a:lnTo>
                <a:lnTo>
                  <a:pt x="438" y="728"/>
                </a:lnTo>
                <a:lnTo>
                  <a:pt x="438" y="763"/>
                </a:lnTo>
                <a:lnTo>
                  <a:pt x="438" y="767"/>
                </a:lnTo>
                <a:lnTo>
                  <a:pt x="437" y="772"/>
                </a:lnTo>
                <a:lnTo>
                  <a:pt x="437" y="775"/>
                </a:lnTo>
                <a:lnTo>
                  <a:pt x="436" y="777"/>
                </a:lnTo>
                <a:lnTo>
                  <a:pt x="432" y="799"/>
                </a:lnTo>
                <a:lnTo>
                  <a:pt x="429" y="822"/>
                </a:lnTo>
                <a:lnTo>
                  <a:pt x="427" y="841"/>
                </a:lnTo>
                <a:lnTo>
                  <a:pt x="426" y="848"/>
                </a:lnTo>
                <a:lnTo>
                  <a:pt x="429" y="851"/>
                </a:lnTo>
                <a:lnTo>
                  <a:pt x="434" y="853"/>
                </a:lnTo>
                <a:lnTo>
                  <a:pt x="438" y="854"/>
                </a:lnTo>
                <a:lnTo>
                  <a:pt x="443" y="857"/>
                </a:lnTo>
                <a:lnTo>
                  <a:pt x="441" y="875"/>
                </a:lnTo>
                <a:lnTo>
                  <a:pt x="436" y="902"/>
                </a:lnTo>
                <a:lnTo>
                  <a:pt x="437" y="904"/>
                </a:lnTo>
                <a:lnTo>
                  <a:pt x="442" y="907"/>
                </a:lnTo>
                <a:lnTo>
                  <a:pt x="449" y="913"/>
                </a:lnTo>
                <a:lnTo>
                  <a:pt x="459" y="918"/>
                </a:lnTo>
                <a:lnTo>
                  <a:pt x="469" y="922"/>
                </a:lnTo>
                <a:lnTo>
                  <a:pt x="475" y="929"/>
                </a:lnTo>
                <a:lnTo>
                  <a:pt x="479" y="936"/>
                </a:lnTo>
                <a:lnTo>
                  <a:pt x="480" y="938"/>
                </a:lnTo>
                <a:lnTo>
                  <a:pt x="492" y="929"/>
                </a:lnTo>
                <a:lnTo>
                  <a:pt x="504" y="940"/>
                </a:lnTo>
                <a:lnTo>
                  <a:pt x="519" y="934"/>
                </a:lnTo>
                <a:lnTo>
                  <a:pt x="533" y="921"/>
                </a:lnTo>
                <a:lnTo>
                  <a:pt x="533" y="909"/>
                </a:lnTo>
                <a:lnTo>
                  <a:pt x="522" y="891"/>
                </a:lnTo>
                <a:lnTo>
                  <a:pt x="466" y="862"/>
                </a:lnTo>
                <a:lnTo>
                  <a:pt x="467" y="859"/>
                </a:lnTo>
                <a:lnTo>
                  <a:pt x="473" y="860"/>
                </a:lnTo>
                <a:lnTo>
                  <a:pt x="479" y="860"/>
                </a:lnTo>
                <a:lnTo>
                  <a:pt x="483" y="860"/>
                </a:lnTo>
                <a:lnTo>
                  <a:pt x="485" y="860"/>
                </a:lnTo>
                <a:lnTo>
                  <a:pt x="488" y="860"/>
                </a:lnTo>
                <a:lnTo>
                  <a:pt x="495" y="859"/>
                </a:lnTo>
                <a:lnTo>
                  <a:pt x="500" y="858"/>
                </a:lnTo>
                <a:lnTo>
                  <a:pt x="503" y="858"/>
                </a:lnTo>
                <a:lnTo>
                  <a:pt x="499" y="846"/>
                </a:lnTo>
                <a:lnTo>
                  <a:pt x="491" y="819"/>
                </a:lnTo>
                <a:lnTo>
                  <a:pt x="485" y="783"/>
                </a:lnTo>
                <a:lnTo>
                  <a:pt x="488" y="750"/>
                </a:lnTo>
                <a:lnTo>
                  <a:pt x="491" y="736"/>
                </a:lnTo>
                <a:lnTo>
                  <a:pt x="495" y="721"/>
                </a:lnTo>
                <a:lnTo>
                  <a:pt x="497" y="705"/>
                </a:lnTo>
                <a:lnTo>
                  <a:pt x="499" y="690"/>
                </a:lnTo>
                <a:lnTo>
                  <a:pt x="499" y="687"/>
                </a:lnTo>
                <a:lnTo>
                  <a:pt x="500" y="685"/>
                </a:lnTo>
                <a:lnTo>
                  <a:pt x="500" y="683"/>
                </a:lnTo>
                <a:lnTo>
                  <a:pt x="500" y="681"/>
                </a:lnTo>
                <a:lnTo>
                  <a:pt x="503" y="637"/>
                </a:lnTo>
                <a:lnTo>
                  <a:pt x="503" y="600"/>
                </a:lnTo>
                <a:lnTo>
                  <a:pt x="503" y="573"/>
                </a:lnTo>
                <a:lnTo>
                  <a:pt x="502" y="564"/>
                </a:lnTo>
                <a:lnTo>
                  <a:pt x="500" y="564"/>
                </a:lnTo>
                <a:lnTo>
                  <a:pt x="500" y="563"/>
                </a:lnTo>
                <a:lnTo>
                  <a:pt x="500" y="563"/>
                </a:lnTo>
                <a:lnTo>
                  <a:pt x="500" y="563"/>
                </a:lnTo>
                <a:lnTo>
                  <a:pt x="500" y="562"/>
                </a:lnTo>
                <a:lnTo>
                  <a:pt x="500" y="562"/>
                </a:lnTo>
                <a:lnTo>
                  <a:pt x="499" y="562"/>
                </a:lnTo>
                <a:lnTo>
                  <a:pt x="499" y="561"/>
                </a:lnTo>
                <a:lnTo>
                  <a:pt x="494" y="550"/>
                </a:lnTo>
                <a:lnTo>
                  <a:pt x="487" y="538"/>
                </a:lnTo>
                <a:lnTo>
                  <a:pt x="481" y="526"/>
                </a:lnTo>
                <a:lnTo>
                  <a:pt x="479" y="521"/>
                </a:lnTo>
                <a:lnTo>
                  <a:pt x="475" y="512"/>
                </a:lnTo>
                <a:lnTo>
                  <a:pt x="469" y="499"/>
                </a:lnTo>
                <a:lnTo>
                  <a:pt x="462" y="483"/>
                </a:lnTo>
                <a:lnTo>
                  <a:pt x="455" y="465"/>
                </a:lnTo>
                <a:lnTo>
                  <a:pt x="449" y="449"/>
                </a:lnTo>
                <a:lnTo>
                  <a:pt x="442" y="434"/>
                </a:lnTo>
                <a:lnTo>
                  <a:pt x="438" y="425"/>
                </a:lnTo>
                <a:lnTo>
                  <a:pt x="436" y="420"/>
                </a:lnTo>
                <a:lnTo>
                  <a:pt x="432" y="410"/>
                </a:lnTo>
                <a:lnTo>
                  <a:pt x="427" y="396"/>
                </a:lnTo>
                <a:lnTo>
                  <a:pt x="421" y="379"/>
                </a:lnTo>
                <a:lnTo>
                  <a:pt x="415" y="359"/>
                </a:lnTo>
                <a:lnTo>
                  <a:pt x="409" y="342"/>
                </a:lnTo>
                <a:lnTo>
                  <a:pt x="404" y="327"/>
                </a:lnTo>
                <a:lnTo>
                  <a:pt x="400" y="317"/>
                </a:lnTo>
                <a:lnTo>
                  <a:pt x="399" y="313"/>
                </a:lnTo>
                <a:lnTo>
                  <a:pt x="394" y="310"/>
                </a:lnTo>
                <a:lnTo>
                  <a:pt x="386" y="303"/>
                </a:lnTo>
                <a:lnTo>
                  <a:pt x="377" y="297"/>
                </a:lnTo>
                <a:lnTo>
                  <a:pt x="373" y="294"/>
                </a:lnTo>
                <a:lnTo>
                  <a:pt x="368" y="291"/>
                </a:lnTo>
                <a:lnTo>
                  <a:pt x="358" y="286"/>
                </a:lnTo>
                <a:lnTo>
                  <a:pt x="346" y="280"/>
                </a:lnTo>
                <a:lnTo>
                  <a:pt x="331" y="274"/>
                </a:lnTo>
                <a:lnTo>
                  <a:pt x="317" y="268"/>
                </a:lnTo>
                <a:lnTo>
                  <a:pt x="305" y="263"/>
                </a:lnTo>
                <a:lnTo>
                  <a:pt x="295" y="258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88" y="256"/>
                </a:lnTo>
                <a:lnTo>
                  <a:pt x="284" y="255"/>
                </a:lnTo>
                <a:lnTo>
                  <a:pt x="280" y="255"/>
                </a:lnTo>
                <a:lnTo>
                  <a:pt x="276" y="253"/>
                </a:lnTo>
                <a:lnTo>
                  <a:pt x="271" y="253"/>
                </a:lnTo>
                <a:lnTo>
                  <a:pt x="268" y="238"/>
                </a:lnTo>
                <a:lnTo>
                  <a:pt x="267" y="240"/>
                </a:lnTo>
                <a:lnTo>
                  <a:pt x="269" y="223"/>
                </a:lnTo>
                <a:lnTo>
                  <a:pt x="271" y="207"/>
                </a:lnTo>
                <a:lnTo>
                  <a:pt x="272" y="196"/>
                </a:lnTo>
                <a:lnTo>
                  <a:pt x="273" y="190"/>
                </a:lnTo>
                <a:lnTo>
                  <a:pt x="276" y="182"/>
                </a:lnTo>
                <a:lnTo>
                  <a:pt x="280" y="168"/>
                </a:lnTo>
                <a:lnTo>
                  <a:pt x="286" y="154"/>
                </a:lnTo>
                <a:lnTo>
                  <a:pt x="291" y="146"/>
                </a:lnTo>
                <a:lnTo>
                  <a:pt x="305" y="119"/>
                </a:lnTo>
                <a:lnTo>
                  <a:pt x="308" y="84"/>
                </a:lnTo>
                <a:lnTo>
                  <a:pt x="303" y="51"/>
                </a:lnTo>
                <a:lnTo>
                  <a:pt x="298" y="32"/>
                </a:lnTo>
                <a:lnTo>
                  <a:pt x="293" y="30"/>
                </a:lnTo>
                <a:lnTo>
                  <a:pt x="287" y="28"/>
                </a:lnTo>
                <a:lnTo>
                  <a:pt x="281" y="27"/>
                </a:lnTo>
                <a:lnTo>
                  <a:pt x="279" y="27"/>
                </a:lnTo>
                <a:lnTo>
                  <a:pt x="279" y="25"/>
                </a:lnTo>
                <a:lnTo>
                  <a:pt x="278" y="23"/>
                </a:lnTo>
                <a:lnTo>
                  <a:pt x="277" y="21"/>
                </a:lnTo>
                <a:lnTo>
                  <a:pt x="275" y="17"/>
                </a:lnTo>
                <a:lnTo>
                  <a:pt x="269" y="14"/>
                </a:lnTo>
                <a:lnTo>
                  <a:pt x="260" y="10"/>
                </a:lnTo>
                <a:lnTo>
                  <a:pt x="250" y="8"/>
                </a:lnTo>
                <a:lnTo>
                  <a:pt x="247" y="7"/>
                </a:lnTo>
                <a:lnTo>
                  <a:pt x="224" y="10"/>
                </a:lnTo>
                <a:lnTo>
                  <a:pt x="223" y="10"/>
                </a:lnTo>
                <a:lnTo>
                  <a:pt x="220" y="10"/>
                </a:lnTo>
                <a:lnTo>
                  <a:pt x="216" y="10"/>
                </a:lnTo>
                <a:lnTo>
                  <a:pt x="211" y="10"/>
                </a:lnTo>
                <a:lnTo>
                  <a:pt x="205" y="10"/>
                </a:lnTo>
                <a:lnTo>
                  <a:pt x="199" y="9"/>
                </a:lnTo>
                <a:lnTo>
                  <a:pt x="192" y="7"/>
                </a:lnTo>
                <a:lnTo>
                  <a:pt x="186" y="4"/>
                </a:lnTo>
                <a:lnTo>
                  <a:pt x="180" y="1"/>
                </a:lnTo>
                <a:lnTo>
                  <a:pt x="173" y="0"/>
                </a:lnTo>
                <a:lnTo>
                  <a:pt x="167" y="1"/>
                </a:lnTo>
                <a:lnTo>
                  <a:pt x="162" y="2"/>
                </a:lnTo>
                <a:lnTo>
                  <a:pt x="157" y="5"/>
                </a:lnTo>
                <a:lnTo>
                  <a:pt x="154" y="7"/>
                </a:lnTo>
                <a:lnTo>
                  <a:pt x="151" y="8"/>
                </a:lnTo>
                <a:lnTo>
                  <a:pt x="150" y="9"/>
                </a:lnTo>
                <a:lnTo>
                  <a:pt x="163" y="9"/>
                </a:lnTo>
                <a:lnTo>
                  <a:pt x="172" y="14"/>
                </a:lnTo>
                <a:lnTo>
                  <a:pt x="177" y="18"/>
                </a:lnTo>
                <a:lnTo>
                  <a:pt x="179" y="21"/>
                </a:lnTo>
                <a:lnTo>
                  <a:pt x="169" y="16"/>
                </a:lnTo>
                <a:lnTo>
                  <a:pt x="159" y="14"/>
                </a:lnTo>
                <a:lnTo>
                  <a:pt x="152" y="15"/>
                </a:lnTo>
                <a:lnTo>
                  <a:pt x="147" y="17"/>
                </a:lnTo>
                <a:lnTo>
                  <a:pt x="142" y="21"/>
                </a:lnTo>
                <a:lnTo>
                  <a:pt x="139" y="25"/>
                </a:lnTo>
                <a:lnTo>
                  <a:pt x="136" y="29"/>
                </a:lnTo>
                <a:lnTo>
                  <a:pt x="135" y="32"/>
                </a:lnTo>
                <a:lnTo>
                  <a:pt x="132" y="36"/>
                </a:lnTo>
                <a:lnTo>
                  <a:pt x="128" y="39"/>
                </a:lnTo>
                <a:lnTo>
                  <a:pt x="124" y="40"/>
                </a:lnTo>
                <a:lnTo>
                  <a:pt x="122" y="42"/>
                </a:lnTo>
                <a:lnTo>
                  <a:pt x="128" y="44"/>
                </a:lnTo>
                <a:lnTo>
                  <a:pt x="133" y="43"/>
                </a:lnTo>
                <a:lnTo>
                  <a:pt x="136" y="42"/>
                </a:lnTo>
                <a:lnTo>
                  <a:pt x="137" y="40"/>
                </a:lnTo>
                <a:lnTo>
                  <a:pt x="146" y="30"/>
                </a:lnTo>
                <a:lnTo>
                  <a:pt x="154" y="27"/>
                </a:lnTo>
                <a:lnTo>
                  <a:pt x="159" y="28"/>
                </a:lnTo>
                <a:lnTo>
                  <a:pt x="162" y="29"/>
                </a:lnTo>
                <a:lnTo>
                  <a:pt x="155" y="30"/>
                </a:lnTo>
                <a:lnTo>
                  <a:pt x="150" y="35"/>
                </a:lnTo>
                <a:lnTo>
                  <a:pt x="148" y="39"/>
                </a:lnTo>
                <a:lnTo>
                  <a:pt x="147" y="42"/>
                </a:lnTo>
                <a:lnTo>
                  <a:pt x="141" y="52"/>
                </a:lnTo>
                <a:lnTo>
                  <a:pt x="133" y="56"/>
                </a:lnTo>
                <a:lnTo>
                  <a:pt x="125" y="58"/>
                </a:lnTo>
                <a:lnTo>
                  <a:pt x="121" y="58"/>
                </a:lnTo>
                <a:lnTo>
                  <a:pt x="128" y="61"/>
                </a:lnTo>
                <a:lnTo>
                  <a:pt x="136" y="60"/>
                </a:lnTo>
                <a:lnTo>
                  <a:pt x="144" y="55"/>
                </a:lnTo>
                <a:lnTo>
                  <a:pt x="151" y="47"/>
                </a:lnTo>
                <a:lnTo>
                  <a:pt x="158" y="40"/>
                </a:lnTo>
                <a:lnTo>
                  <a:pt x="169" y="40"/>
                </a:lnTo>
                <a:lnTo>
                  <a:pt x="177" y="43"/>
                </a:lnTo>
                <a:lnTo>
                  <a:pt x="180" y="44"/>
                </a:lnTo>
                <a:lnTo>
                  <a:pt x="177" y="51"/>
                </a:lnTo>
                <a:lnTo>
                  <a:pt x="169" y="66"/>
                </a:lnTo>
                <a:lnTo>
                  <a:pt x="159" y="82"/>
                </a:lnTo>
                <a:lnTo>
                  <a:pt x="155" y="91"/>
                </a:lnTo>
                <a:lnTo>
                  <a:pt x="154" y="94"/>
                </a:lnTo>
                <a:lnTo>
                  <a:pt x="154" y="98"/>
                </a:lnTo>
                <a:lnTo>
                  <a:pt x="155" y="100"/>
                </a:lnTo>
                <a:lnTo>
                  <a:pt x="156" y="101"/>
                </a:lnTo>
                <a:lnTo>
                  <a:pt x="160" y="105"/>
                </a:lnTo>
                <a:lnTo>
                  <a:pt x="140" y="151"/>
                </a:lnTo>
                <a:lnTo>
                  <a:pt x="144" y="157"/>
                </a:lnTo>
                <a:lnTo>
                  <a:pt x="147" y="158"/>
                </a:lnTo>
                <a:lnTo>
                  <a:pt x="151" y="159"/>
                </a:lnTo>
                <a:lnTo>
                  <a:pt x="156" y="160"/>
                </a:lnTo>
                <a:lnTo>
                  <a:pt x="159" y="160"/>
                </a:lnTo>
                <a:lnTo>
                  <a:pt x="160" y="161"/>
                </a:lnTo>
                <a:lnTo>
                  <a:pt x="162" y="165"/>
                </a:lnTo>
                <a:lnTo>
                  <a:pt x="163" y="168"/>
                </a:lnTo>
                <a:lnTo>
                  <a:pt x="162" y="173"/>
                </a:lnTo>
                <a:lnTo>
                  <a:pt x="162" y="174"/>
                </a:lnTo>
                <a:lnTo>
                  <a:pt x="162" y="177"/>
                </a:lnTo>
                <a:lnTo>
                  <a:pt x="162" y="182"/>
                </a:lnTo>
                <a:lnTo>
                  <a:pt x="164" y="188"/>
                </a:lnTo>
                <a:lnTo>
                  <a:pt x="164" y="189"/>
                </a:lnTo>
                <a:lnTo>
                  <a:pt x="166" y="192"/>
                </a:lnTo>
                <a:lnTo>
                  <a:pt x="167" y="197"/>
                </a:lnTo>
                <a:lnTo>
                  <a:pt x="167" y="203"/>
                </a:lnTo>
                <a:lnTo>
                  <a:pt x="167" y="208"/>
                </a:lnTo>
                <a:lnTo>
                  <a:pt x="165" y="214"/>
                </a:lnTo>
                <a:lnTo>
                  <a:pt x="162" y="220"/>
                </a:lnTo>
                <a:lnTo>
                  <a:pt x="159" y="222"/>
                </a:lnTo>
                <a:lnTo>
                  <a:pt x="170" y="235"/>
                </a:lnTo>
                <a:lnTo>
                  <a:pt x="234" y="213"/>
                </a:lnTo>
                <a:lnTo>
                  <a:pt x="230" y="238"/>
                </a:lnTo>
                <a:lnTo>
                  <a:pt x="230" y="237"/>
                </a:lnTo>
                <a:lnTo>
                  <a:pt x="219" y="251"/>
                </a:lnTo>
                <a:lnTo>
                  <a:pt x="216" y="252"/>
                </a:lnTo>
                <a:lnTo>
                  <a:pt x="212" y="252"/>
                </a:lnTo>
                <a:lnTo>
                  <a:pt x="209" y="252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4" y="253"/>
                </a:lnTo>
                <a:lnTo>
                  <a:pt x="200" y="255"/>
                </a:lnTo>
                <a:lnTo>
                  <a:pt x="193" y="256"/>
                </a:lnTo>
                <a:lnTo>
                  <a:pt x="184" y="259"/>
                </a:lnTo>
                <a:lnTo>
                  <a:pt x="173" y="261"/>
                </a:lnTo>
                <a:lnTo>
                  <a:pt x="163" y="265"/>
                </a:lnTo>
                <a:lnTo>
                  <a:pt x="154" y="267"/>
                </a:lnTo>
                <a:lnTo>
                  <a:pt x="147" y="270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1" y="271"/>
                </a:lnTo>
                <a:lnTo>
                  <a:pt x="141" y="272"/>
                </a:lnTo>
                <a:lnTo>
                  <a:pt x="140" y="272"/>
                </a:lnTo>
                <a:lnTo>
                  <a:pt x="140" y="272"/>
                </a:lnTo>
                <a:lnTo>
                  <a:pt x="139" y="273"/>
                </a:lnTo>
                <a:lnTo>
                  <a:pt x="139" y="272"/>
                </a:lnTo>
                <a:lnTo>
                  <a:pt x="139" y="272"/>
                </a:lnTo>
                <a:lnTo>
                  <a:pt x="137" y="272"/>
                </a:lnTo>
                <a:lnTo>
                  <a:pt x="137" y="273"/>
                </a:lnTo>
                <a:lnTo>
                  <a:pt x="136" y="274"/>
                </a:lnTo>
                <a:lnTo>
                  <a:pt x="135" y="274"/>
                </a:lnTo>
                <a:lnTo>
                  <a:pt x="135" y="275"/>
                </a:lnTo>
                <a:lnTo>
                  <a:pt x="134" y="275"/>
                </a:lnTo>
                <a:lnTo>
                  <a:pt x="133" y="276"/>
                </a:lnTo>
                <a:lnTo>
                  <a:pt x="132" y="278"/>
                </a:lnTo>
                <a:lnTo>
                  <a:pt x="132" y="279"/>
                </a:lnTo>
                <a:lnTo>
                  <a:pt x="131" y="280"/>
                </a:lnTo>
                <a:lnTo>
                  <a:pt x="131" y="281"/>
                </a:lnTo>
                <a:lnTo>
                  <a:pt x="126" y="286"/>
                </a:lnTo>
                <a:lnTo>
                  <a:pt x="121" y="291"/>
                </a:lnTo>
                <a:lnTo>
                  <a:pt x="117" y="298"/>
                </a:lnTo>
                <a:lnTo>
                  <a:pt x="111" y="305"/>
                </a:lnTo>
                <a:lnTo>
                  <a:pt x="106" y="313"/>
                </a:lnTo>
                <a:lnTo>
                  <a:pt x="101" y="322"/>
                </a:lnTo>
                <a:lnTo>
                  <a:pt x="96" y="332"/>
                </a:lnTo>
                <a:lnTo>
                  <a:pt x="91" y="341"/>
                </a:lnTo>
                <a:lnTo>
                  <a:pt x="81" y="383"/>
                </a:lnTo>
                <a:lnTo>
                  <a:pt x="74" y="440"/>
                </a:lnTo>
                <a:lnTo>
                  <a:pt x="71" y="491"/>
                </a:lnTo>
                <a:lnTo>
                  <a:pt x="69" y="511"/>
                </a:lnTo>
                <a:lnTo>
                  <a:pt x="64" y="588"/>
                </a:lnTo>
                <a:lnTo>
                  <a:pt x="61" y="599"/>
                </a:lnTo>
                <a:lnTo>
                  <a:pt x="56" y="624"/>
                </a:lnTo>
                <a:lnTo>
                  <a:pt x="48" y="661"/>
                </a:lnTo>
                <a:lnTo>
                  <a:pt x="37" y="704"/>
                </a:lnTo>
                <a:lnTo>
                  <a:pt x="28" y="747"/>
                </a:lnTo>
                <a:lnTo>
                  <a:pt x="19" y="785"/>
                </a:lnTo>
                <a:lnTo>
                  <a:pt x="12" y="814"/>
                </a:lnTo>
                <a:lnTo>
                  <a:pt x="8" y="828"/>
                </a:lnTo>
                <a:lnTo>
                  <a:pt x="6" y="837"/>
                </a:lnTo>
                <a:lnTo>
                  <a:pt x="4" y="846"/>
                </a:lnTo>
                <a:lnTo>
                  <a:pt x="1" y="854"/>
                </a:lnTo>
                <a:lnTo>
                  <a:pt x="0" y="858"/>
                </a:lnTo>
                <a:lnTo>
                  <a:pt x="3" y="858"/>
                </a:lnTo>
                <a:lnTo>
                  <a:pt x="8" y="858"/>
                </a:lnTo>
                <a:lnTo>
                  <a:pt x="1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8" y="905"/>
                </a:lnTo>
                <a:lnTo>
                  <a:pt x="39" y="935"/>
                </a:lnTo>
                <a:lnTo>
                  <a:pt x="83" y="944"/>
                </a:lnTo>
                <a:lnTo>
                  <a:pt x="91" y="921"/>
                </a:lnTo>
                <a:lnTo>
                  <a:pt x="81" y="903"/>
                </a:lnTo>
                <a:lnTo>
                  <a:pt x="83" y="902"/>
                </a:lnTo>
                <a:lnTo>
                  <a:pt x="88" y="899"/>
                </a:lnTo>
                <a:lnTo>
                  <a:pt x="90" y="896"/>
                </a:lnTo>
                <a:lnTo>
                  <a:pt x="86" y="891"/>
                </a:lnTo>
                <a:lnTo>
                  <a:pt x="79" y="888"/>
                </a:lnTo>
                <a:lnTo>
                  <a:pt x="73" y="887"/>
                </a:lnTo>
                <a:lnTo>
                  <a:pt x="68" y="886"/>
                </a:lnTo>
                <a:lnTo>
                  <a:pt x="67" y="886"/>
                </a:lnTo>
                <a:lnTo>
                  <a:pt x="64" y="877"/>
                </a:lnTo>
                <a:lnTo>
                  <a:pt x="52" y="861"/>
                </a:lnTo>
                <a:lnTo>
                  <a:pt x="54" y="861"/>
                </a:lnTo>
                <a:lnTo>
                  <a:pt x="58" y="862"/>
                </a:lnTo>
                <a:lnTo>
                  <a:pt x="61" y="862"/>
                </a:lnTo>
                <a:lnTo>
                  <a:pt x="64" y="864"/>
                </a:lnTo>
                <a:lnTo>
                  <a:pt x="78" y="872"/>
                </a:lnTo>
                <a:lnTo>
                  <a:pt x="79" y="859"/>
                </a:lnTo>
                <a:lnTo>
                  <a:pt x="82" y="829"/>
                </a:lnTo>
                <a:lnTo>
                  <a:pt x="87" y="797"/>
                </a:lnTo>
                <a:lnTo>
                  <a:pt x="91" y="776"/>
                </a:lnTo>
                <a:lnTo>
                  <a:pt x="97" y="751"/>
                </a:lnTo>
                <a:lnTo>
                  <a:pt x="104" y="705"/>
                </a:lnTo>
                <a:lnTo>
                  <a:pt x="111" y="656"/>
                </a:lnTo>
                <a:lnTo>
                  <a:pt x="116" y="622"/>
                </a:lnTo>
                <a:lnTo>
                  <a:pt x="117" y="631"/>
                </a:lnTo>
                <a:lnTo>
                  <a:pt x="118" y="639"/>
                </a:lnTo>
                <a:lnTo>
                  <a:pt x="119" y="647"/>
                </a:lnTo>
                <a:lnTo>
                  <a:pt x="120" y="654"/>
                </a:lnTo>
                <a:lnTo>
                  <a:pt x="120" y="740"/>
                </a:lnTo>
                <a:lnTo>
                  <a:pt x="119" y="770"/>
                </a:lnTo>
                <a:lnTo>
                  <a:pt x="118" y="797"/>
                </a:lnTo>
                <a:lnTo>
                  <a:pt x="117" y="816"/>
                </a:lnTo>
                <a:lnTo>
                  <a:pt x="117" y="824"/>
                </a:lnTo>
                <a:lnTo>
                  <a:pt x="120" y="826"/>
                </a:lnTo>
                <a:lnTo>
                  <a:pt x="126" y="827"/>
                </a:lnTo>
                <a:lnTo>
                  <a:pt x="132" y="829"/>
                </a:lnTo>
                <a:lnTo>
                  <a:pt x="137" y="830"/>
                </a:lnTo>
                <a:lnTo>
                  <a:pt x="140" y="897"/>
                </a:lnTo>
                <a:lnTo>
                  <a:pt x="144" y="995"/>
                </a:lnTo>
                <a:lnTo>
                  <a:pt x="150" y="1089"/>
                </a:lnTo>
                <a:lnTo>
                  <a:pt x="155" y="1143"/>
                </a:lnTo>
                <a:lnTo>
                  <a:pt x="160" y="1198"/>
                </a:lnTo>
                <a:lnTo>
                  <a:pt x="163" y="1204"/>
                </a:lnTo>
                <a:lnTo>
                  <a:pt x="170" y="1222"/>
                </a:lnTo>
                <a:lnTo>
                  <a:pt x="178" y="1246"/>
                </a:lnTo>
                <a:lnTo>
                  <a:pt x="184" y="1272"/>
                </a:lnTo>
                <a:lnTo>
                  <a:pt x="187" y="1300"/>
                </a:lnTo>
                <a:lnTo>
                  <a:pt x="193" y="1371"/>
                </a:lnTo>
                <a:lnTo>
                  <a:pt x="197" y="1474"/>
                </a:lnTo>
                <a:lnTo>
                  <a:pt x="196" y="1591"/>
                </a:lnTo>
                <a:lnTo>
                  <a:pt x="186" y="1591"/>
                </a:lnTo>
                <a:lnTo>
                  <a:pt x="182" y="1625"/>
                </a:lnTo>
                <a:lnTo>
                  <a:pt x="182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5" y="1625"/>
                </a:lnTo>
                <a:lnTo>
                  <a:pt x="186" y="1626"/>
                </a:lnTo>
                <a:lnTo>
                  <a:pt x="188" y="1627"/>
                </a:lnTo>
                <a:lnTo>
                  <a:pt x="190" y="1629"/>
                </a:lnTo>
                <a:lnTo>
                  <a:pt x="195" y="1632"/>
                </a:lnTo>
                <a:lnTo>
                  <a:pt x="188" y="1639"/>
                </a:lnTo>
                <a:lnTo>
                  <a:pt x="180" y="1647"/>
                </a:lnTo>
                <a:lnTo>
                  <a:pt x="171" y="1656"/>
                </a:lnTo>
                <a:lnTo>
                  <a:pt x="163" y="1664"/>
                </a:lnTo>
                <a:lnTo>
                  <a:pt x="160" y="1665"/>
                </a:lnTo>
                <a:lnTo>
                  <a:pt x="155" y="1667"/>
                </a:lnTo>
                <a:lnTo>
                  <a:pt x="146" y="1671"/>
                </a:lnTo>
                <a:lnTo>
                  <a:pt x="135" y="1675"/>
                </a:lnTo>
                <a:lnTo>
                  <a:pt x="125" y="1680"/>
                </a:lnTo>
                <a:lnTo>
                  <a:pt x="113" y="1685"/>
                </a:lnTo>
                <a:lnTo>
                  <a:pt x="104" y="1688"/>
                </a:lnTo>
                <a:lnTo>
                  <a:pt x="97" y="1692"/>
                </a:lnTo>
                <a:lnTo>
                  <a:pt x="94" y="1709"/>
                </a:lnTo>
                <a:lnTo>
                  <a:pt x="232" y="1709"/>
                </a:lnTo>
                <a:lnTo>
                  <a:pt x="249" y="1692"/>
                </a:lnTo>
                <a:lnTo>
                  <a:pt x="249" y="1706"/>
                </a:lnTo>
                <a:lnTo>
                  <a:pt x="286" y="1706"/>
                </a:lnTo>
                <a:lnTo>
                  <a:pt x="286" y="1705"/>
                </a:lnTo>
                <a:lnTo>
                  <a:pt x="287" y="1703"/>
                </a:lnTo>
                <a:lnTo>
                  <a:pt x="287" y="1698"/>
                </a:lnTo>
                <a:lnTo>
                  <a:pt x="287" y="1694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90" y="1695"/>
                </a:lnTo>
                <a:lnTo>
                  <a:pt x="290" y="1695"/>
                </a:lnTo>
                <a:lnTo>
                  <a:pt x="290" y="1696"/>
                </a:lnTo>
                <a:lnTo>
                  <a:pt x="290" y="1696"/>
                </a:lnTo>
                <a:lnTo>
                  <a:pt x="291" y="1697"/>
                </a:lnTo>
                <a:lnTo>
                  <a:pt x="292" y="1697"/>
                </a:lnTo>
                <a:lnTo>
                  <a:pt x="292" y="1698"/>
                </a:lnTo>
                <a:lnTo>
                  <a:pt x="293" y="1700"/>
                </a:lnTo>
                <a:lnTo>
                  <a:pt x="300" y="1655"/>
                </a:lnTo>
                <a:lnTo>
                  <a:pt x="298" y="1618"/>
                </a:lnTo>
                <a:lnTo>
                  <a:pt x="293" y="1564"/>
                </a:lnTo>
                <a:lnTo>
                  <a:pt x="281" y="1445"/>
                </a:lnTo>
                <a:lnTo>
                  <a:pt x="270" y="1325"/>
                </a:lnTo>
                <a:lnTo>
                  <a:pt x="264" y="1270"/>
                </a:lnTo>
                <a:lnTo>
                  <a:pt x="260" y="1256"/>
                </a:lnTo>
                <a:lnTo>
                  <a:pt x="250" y="1224"/>
                </a:lnTo>
                <a:lnTo>
                  <a:pt x="242" y="1189"/>
                </a:lnTo>
                <a:lnTo>
                  <a:pt x="239" y="1168"/>
                </a:lnTo>
                <a:lnTo>
                  <a:pt x="240" y="1130"/>
                </a:lnTo>
                <a:lnTo>
                  <a:pt x="241" y="1050"/>
                </a:lnTo>
                <a:lnTo>
                  <a:pt x="242" y="955"/>
                </a:lnTo>
                <a:lnTo>
                  <a:pt x="243" y="866"/>
                </a:lnTo>
                <a:lnTo>
                  <a:pt x="245" y="868"/>
                </a:lnTo>
                <a:lnTo>
                  <a:pt x="246" y="869"/>
                </a:lnTo>
                <a:lnTo>
                  <a:pt x="246" y="872"/>
                </a:lnTo>
                <a:lnTo>
                  <a:pt x="247" y="874"/>
                </a:lnTo>
                <a:lnTo>
                  <a:pt x="249" y="883"/>
                </a:lnTo>
                <a:lnTo>
                  <a:pt x="257" y="906"/>
                </a:lnTo>
                <a:lnTo>
                  <a:pt x="267" y="938"/>
                </a:lnTo>
                <a:lnTo>
                  <a:pt x="279" y="975"/>
                </a:lnTo>
                <a:lnTo>
                  <a:pt x="291" y="1012"/>
                </a:lnTo>
                <a:lnTo>
                  <a:pt x="300" y="1044"/>
                </a:lnTo>
                <a:lnTo>
                  <a:pt x="308" y="1067"/>
                </a:lnTo>
                <a:lnTo>
                  <a:pt x="310" y="1077"/>
                </a:lnTo>
                <a:lnTo>
                  <a:pt x="315" y="1090"/>
                </a:lnTo>
                <a:lnTo>
                  <a:pt x="320" y="1109"/>
                </a:lnTo>
                <a:lnTo>
                  <a:pt x="325" y="1130"/>
                </a:lnTo>
                <a:lnTo>
                  <a:pt x="332" y="1150"/>
                </a:lnTo>
                <a:lnTo>
                  <a:pt x="337" y="1171"/>
                </a:lnTo>
                <a:lnTo>
                  <a:pt x="341" y="1187"/>
                </a:lnTo>
                <a:lnTo>
                  <a:pt x="345" y="1199"/>
                </a:lnTo>
                <a:lnTo>
                  <a:pt x="346" y="1203"/>
                </a:lnTo>
                <a:lnTo>
                  <a:pt x="352" y="1210"/>
                </a:lnTo>
                <a:lnTo>
                  <a:pt x="359" y="1219"/>
                </a:lnTo>
                <a:lnTo>
                  <a:pt x="364" y="1227"/>
                </a:lnTo>
                <a:lnTo>
                  <a:pt x="367" y="1231"/>
                </a:lnTo>
                <a:lnTo>
                  <a:pt x="390" y="1294"/>
                </a:lnTo>
                <a:lnTo>
                  <a:pt x="412" y="1361"/>
                </a:lnTo>
                <a:lnTo>
                  <a:pt x="429" y="1427"/>
                </a:lnTo>
                <a:lnTo>
                  <a:pt x="445" y="1488"/>
                </a:lnTo>
                <a:lnTo>
                  <a:pt x="458" y="1542"/>
                </a:lnTo>
                <a:lnTo>
                  <a:pt x="466" y="1584"/>
                </a:lnTo>
                <a:lnTo>
                  <a:pt x="472" y="1612"/>
                </a:lnTo>
                <a:lnTo>
                  <a:pt x="474" y="1622"/>
                </a:lnTo>
                <a:lnTo>
                  <a:pt x="472" y="1649"/>
                </a:lnTo>
                <a:lnTo>
                  <a:pt x="479" y="1660"/>
                </a:lnTo>
                <a:lnTo>
                  <a:pt x="480" y="1662"/>
                </a:lnTo>
                <a:lnTo>
                  <a:pt x="483" y="1667"/>
                </a:lnTo>
                <a:lnTo>
                  <a:pt x="483" y="1667"/>
                </a:lnTo>
                <a:lnTo>
                  <a:pt x="483" y="1666"/>
                </a:lnTo>
                <a:lnTo>
                  <a:pt x="483" y="1666"/>
                </a:lnTo>
                <a:lnTo>
                  <a:pt x="484" y="1665"/>
                </a:lnTo>
                <a:lnTo>
                  <a:pt x="480" y="1678"/>
                </a:lnTo>
                <a:lnTo>
                  <a:pt x="475" y="1689"/>
                </a:lnTo>
                <a:lnTo>
                  <a:pt x="457" y="1700"/>
                </a:lnTo>
                <a:lnTo>
                  <a:pt x="450" y="1706"/>
                </a:lnTo>
                <a:lnTo>
                  <a:pt x="450" y="1720"/>
                </a:lnTo>
                <a:lnTo>
                  <a:pt x="570" y="1718"/>
                </a:lnTo>
                <a:lnTo>
                  <a:pt x="578" y="1698"/>
                </a:lnTo>
                <a:lnTo>
                  <a:pt x="581" y="1692"/>
                </a:lnTo>
                <a:lnTo>
                  <a:pt x="590" y="1694"/>
                </a:lnTo>
                <a:lnTo>
                  <a:pt x="590" y="1677"/>
                </a:lnTo>
                <a:lnTo>
                  <a:pt x="591" y="1678"/>
                </a:lnTo>
                <a:lnTo>
                  <a:pt x="594" y="1678"/>
                </a:lnTo>
                <a:lnTo>
                  <a:pt x="595" y="1679"/>
                </a:lnTo>
                <a:lnTo>
                  <a:pt x="595" y="1679"/>
                </a:lnTo>
                <a:close/>
              </a:path>
            </a:pathLst>
          </a:custGeom>
          <a:noFill/>
          <a:ln w="12700">
            <a:solidFill>
              <a:schemeClr val="tx1">
                <a:alpha val="99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7" name="원호 46"/>
          <p:cNvSpPr/>
          <p:nvPr/>
        </p:nvSpPr>
        <p:spPr bwMode="auto">
          <a:xfrm>
            <a:off x="3006819" y="4769773"/>
            <a:ext cx="1748062" cy="645109"/>
          </a:xfrm>
          <a:prstGeom prst="arc">
            <a:avLst>
              <a:gd name="adj1" fmla="val 152905"/>
              <a:gd name="adj2" fmla="val 105904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원호 47"/>
          <p:cNvSpPr/>
          <p:nvPr/>
        </p:nvSpPr>
        <p:spPr bwMode="auto">
          <a:xfrm>
            <a:off x="1867784" y="4789946"/>
            <a:ext cx="1708322" cy="625418"/>
          </a:xfrm>
          <a:prstGeom prst="arc">
            <a:avLst>
              <a:gd name="adj1" fmla="val 91315"/>
              <a:gd name="adj2" fmla="val 1071483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26788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56047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995883" y="4550785"/>
            <a:ext cx="576064" cy="5760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3499868" y="4583989"/>
            <a:ext cx="179121" cy="518666"/>
          </a:xfrm>
          <a:custGeom>
            <a:avLst/>
            <a:gdLst/>
            <a:ahLst/>
            <a:cxnLst>
              <a:cxn ang="0">
                <a:pos x="565" y="1595"/>
              </a:cxn>
              <a:cxn ang="0">
                <a:pos x="499" y="1339"/>
              </a:cxn>
              <a:cxn ang="0">
                <a:pos x="438" y="1198"/>
              </a:cxn>
              <a:cxn ang="0">
                <a:pos x="363" y="810"/>
              </a:cxn>
              <a:cxn ang="0">
                <a:pos x="336" y="737"/>
              </a:cxn>
              <a:cxn ang="0">
                <a:pos x="310" y="681"/>
              </a:cxn>
              <a:cxn ang="0">
                <a:pos x="295" y="637"/>
              </a:cxn>
              <a:cxn ang="0">
                <a:pos x="336" y="506"/>
              </a:cxn>
              <a:cxn ang="0">
                <a:pos x="383" y="476"/>
              </a:cxn>
              <a:cxn ang="0">
                <a:pos x="439" y="555"/>
              </a:cxn>
              <a:cxn ang="0">
                <a:pos x="438" y="767"/>
              </a:cxn>
              <a:cxn ang="0">
                <a:pos x="434" y="853"/>
              </a:cxn>
              <a:cxn ang="0">
                <a:pos x="469" y="922"/>
              </a:cxn>
              <a:cxn ang="0">
                <a:pos x="522" y="891"/>
              </a:cxn>
              <a:cxn ang="0">
                <a:pos x="500" y="858"/>
              </a:cxn>
              <a:cxn ang="0">
                <a:pos x="499" y="690"/>
              </a:cxn>
              <a:cxn ang="0">
                <a:pos x="500" y="564"/>
              </a:cxn>
              <a:cxn ang="0">
                <a:pos x="487" y="538"/>
              </a:cxn>
              <a:cxn ang="0">
                <a:pos x="438" y="425"/>
              </a:cxn>
              <a:cxn ang="0">
                <a:pos x="399" y="313"/>
              </a:cxn>
              <a:cxn ang="0">
                <a:pos x="317" y="268"/>
              </a:cxn>
              <a:cxn ang="0">
                <a:pos x="280" y="255"/>
              </a:cxn>
              <a:cxn ang="0">
                <a:pos x="276" y="182"/>
              </a:cxn>
              <a:cxn ang="0">
                <a:pos x="287" y="28"/>
              </a:cxn>
              <a:cxn ang="0">
                <a:pos x="250" y="8"/>
              </a:cxn>
              <a:cxn ang="0">
                <a:pos x="192" y="7"/>
              </a:cxn>
              <a:cxn ang="0">
                <a:pos x="150" y="9"/>
              </a:cxn>
              <a:cxn ang="0">
                <a:pos x="142" y="21"/>
              </a:cxn>
              <a:cxn ang="0">
                <a:pos x="133" y="43"/>
              </a:cxn>
              <a:cxn ang="0">
                <a:pos x="148" y="39"/>
              </a:cxn>
              <a:cxn ang="0">
                <a:pos x="151" y="47"/>
              </a:cxn>
              <a:cxn ang="0">
                <a:pos x="154" y="94"/>
              </a:cxn>
              <a:cxn ang="0">
                <a:pos x="156" y="160"/>
              </a:cxn>
              <a:cxn ang="0">
                <a:pos x="164" y="188"/>
              </a:cxn>
              <a:cxn ang="0">
                <a:pos x="170" y="235"/>
              </a:cxn>
              <a:cxn ang="0">
                <a:pos x="205" y="253"/>
              </a:cxn>
              <a:cxn ang="0">
                <a:pos x="154" y="267"/>
              </a:cxn>
              <a:cxn ang="0">
                <a:pos x="140" y="272"/>
              </a:cxn>
              <a:cxn ang="0">
                <a:pos x="134" y="275"/>
              </a:cxn>
              <a:cxn ang="0">
                <a:pos x="111" y="305"/>
              </a:cxn>
              <a:cxn ang="0">
                <a:pos x="64" y="588"/>
              </a:cxn>
              <a:cxn ang="0">
                <a:pos x="6" y="837"/>
              </a:cxn>
              <a:cxn ang="0">
                <a:pos x="26" y="858"/>
              </a:cxn>
              <a:cxn ang="0">
                <a:pos x="88" y="899"/>
              </a:cxn>
              <a:cxn ang="0">
                <a:pos x="54" y="861"/>
              </a:cxn>
              <a:cxn ang="0">
                <a:pos x="97" y="751"/>
              </a:cxn>
              <a:cxn ang="0">
                <a:pos x="119" y="770"/>
              </a:cxn>
              <a:cxn ang="0">
                <a:pos x="144" y="995"/>
              </a:cxn>
              <a:cxn ang="0">
                <a:pos x="193" y="1371"/>
              </a:cxn>
              <a:cxn ang="0">
                <a:pos x="184" y="1625"/>
              </a:cxn>
              <a:cxn ang="0">
                <a:pos x="180" y="1647"/>
              </a:cxn>
              <a:cxn ang="0">
                <a:pos x="104" y="1688"/>
              </a:cxn>
              <a:cxn ang="0">
                <a:pos x="287" y="1698"/>
              </a:cxn>
              <a:cxn ang="0">
                <a:pos x="290" y="1696"/>
              </a:cxn>
              <a:cxn ang="0">
                <a:pos x="270" y="1325"/>
              </a:cxn>
              <a:cxn ang="0">
                <a:pos x="243" y="866"/>
              </a:cxn>
              <a:cxn ang="0">
                <a:pos x="291" y="1012"/>
              </a:cxn>
              <a:cxn ang="0">
                <a:pos x="341" y="1187"/>
              </a:cxn>
              <a:cxn ang="0">
                <a:pos x="429" y="1427"/>
              </a:cxn>
              <a:cxn ang="0">
                <a:pos x="483" y="1667"/>
              </a:cxn>
              <a:cxn ang="0">
                <a:pos x="450" y="1720"/>
              </a:cxn>
              <a:cxn ang="0">
                <a:pos x="595" y="1679"/>
              </a:cxn>
            </a:cxnLst>
            <a:rect l="0" t="0" r="r" b="b"/>
            <a:pathLst>
              <a:path w="595" h="1720">
                <a:moveTo>
                  <a:pt x="595" y="1679"/>
                </a:moveTo>
                <a:lnTo>
                  <a:pt x="587" y="1643"/>
                </a:lnTo>
                <a:lnTo>
                  <a:pt x="587" y="1642"/>
                </a:lnTo>
                <a:lnTo>
                  <a:pt x="586" y="1641"/>
                </a:lnTo>
                <a:lnTo>
                  <a:pt x="585" y="1639"/>
                </a:lnTo>
                <a:lnTo>
                  <a:pt x="583" y="1637"/>
                </a:lnTo>
                <a:lnTo>
                  <a:pt x="579" y="1626"/>
                </a:lnTo>
                <a:lnTo>
                  <a:pt x="572" y="1610"/>
                </a:lnTo>
                <a:lnTo>
                  <a:pt x="565" y="1595"/>
                </a:lnTo>
                <a:lnTo>
                  <a:pt x="563" y="1588"/>
                </a:lnTo>
                <a:lnTo>
                  <a:pt x="558" y="1572"/>
                </a:lnTo>
                <a:lnTo>
                  <a:pt x="550" y="1542"/>
                </a:lnTo>
                <a:lnTo>
                  <a:pt x="540" y="1502"/>
                </a:lnTo>
                <a:lnTo>
                  <a:pt x="528" y="1458"/>
                </a:lnTo>
                <a:lnTo>
                  <a:pt x="518" y="1414"/>
                </a:lnTo>
                <a:lnTo>
                  <a:pt x="508" y="1376"/>
                </a:lnTo>
                <a:lnTo>
                  <a:pt x="502" y="1350"/>
                </a:lnTo>
                <a:lnTo>
                  <a:pt x="499" y="1339"/>
                </a:lnTo>
                <a:lnTo>
                  <a:pt x="492" y="1318"/>
                </a:lnTo>
                <a:lnTo>
                  <a:pt x="483" y="1292"/>
                </a:lnTo>
                <a:lnTo>
                  <a:pt x="475" y="1269"/>
                </a:lnTo>
                <a:lnTo>
                  <a:pt x="472" y="1259"/>
                </a:lnTo>
                <a:lnTo>
                  <a:pt x="467" y="1251"/>
                </a:lnTo>
                <a:lnTo>
                  <a:pt x="461" y="1238"/>
                </a:lnTo>
                <a:lnTo>
                  <a:pt x="453" y="1225"/>
                </a:lnTo>
                <a:lnTo>
                  <a:pt x="445" y="1210"/>
                </a:lnTo>
                <a:lnTo>
                  <a:pt x="438" y="1198"/>
                </a:lnTo>
                <a:lnTo>
                  <a:pt x="431" y="1186"/>
                </a:lnTo>
                <a:lnTo>
                  <a:pt x="427" y="1178"/>
                </a:lnTo>
                <a:lnTo>
                  <a:pt x="426" y="1176"/>
                </a:lnTo>
                <a:lnTo>
                  <a:pt x="411" y="1113"/>
                </a:lnTo>
                <a:lnTo>
                  <a:pt x="373" y="922"/>
                </a:lnTo>
                <a:lnTo>
                  <a:pt x="353" y="842"/>
                </a:lnTo>
                <a:lnTo>
                  <a:pt x="353" y="814"/>
                </a:lnTo>
                <a:lnTo>
                  <a:pt x="359" y="812"/>
                </a:lnTo>
                <a:lnTo>
                  <a:pt x="363" y="810"/>
                </a:lnTo>
                <a:lnTo>
                  <a:pt x="366" y="808"/>
                </a:lnTo>
                <a:lnTo>
                  <a:pt x="367" y="808"/>
                </a:lnTo>
                <a:lnTo>
                  <a:pt x="366" y="805"/>
                </a:lnTo>
                <a:lnTo>
                  <a:pt x="362" y="797"/>
                </a:lnTo>
                <a:lnTo>
                  <a:pt x="358" y="786"/>
                </a:lnTo>
                <a:lnTo>
                  <a:pt x="352" y="774"/>
                </a:lnTo>
                <a:lnTo>
                  <a:pt x="346" y="760"/>
                </a:lnTo>
                <a:lnTo>
                  <a:pt x="340" y="747"/>
                </a:lnTo>
                <a:lnTo>
                  <a:pt x="336" y="737"/>
                </a:lnTo>
                <a:lnTo>
                  <a:pt x="332" y="729"/>
                </a:lnTo>
                <a:lnTo>
                  <a:pt x="332" y="728"/>
                </a:lnTo>
                <a:lnTo>
                  <a:pt x="332" y="728"/>
                </a:lnTo>
                <a:lnTo>
                  <a:pt x="331" y="728"/>
                </a:lnTo>
                <a:lnTo>
                  <a:pt x="331" y="727"/>
                </a:lnTo>
                <a:lnTo>
                  <a:pt x="326" y="715"/>
                </a:lnTo>
                <a:lnTo>
                  <a:pt x="321" y="702"/>
                </a:lnTo>
                <a:lnTo>
                  <a:pt x="316" y="691"/>
                </a:lnTo>
                <a:lnTo>
                  <a:pt x="310" y="681"/>
                </a:lnTo>
                <a:lnTo>
                  <a:pt x="310" y="681"/>
                </a:lnTo>
                <a:lnTo>
                  <a:pt x="310" y="679"/>
                </a:lnTo>
                <a:lnTo>
                  <a:pt x="310" y="679"/>
                </a:lnTo>
                <a:lnTo>
                  <a:pt x="310" y="678"/>
                </a:lnTo>
                <a:lnTo>
                  <a:pt x="303" y="664"/>
                </a:lnTo>
                <a:lnTo>
                  <a:pt x="299" y="654"/>
                </a:lnTo>
                <a:lnTo>
                  <a:pt x="295" y="646"/>
                </a:lnTo>
                <a:lnTo>
                  <a:pt x="294" y="644"/>
                </a:lnTo>
                <a:lnTo>
                  <a:pt x="295" y="637"/>
                </a:lnTo>
                <a:lnTo>
                  <a:pt x="299" y="623"/>
                </a:lnTo>
                <a:lnTo>
                  <a:pt x="305" y="605"/>
                </a:lnTo>
                <a:lnTo>
                  <a:pt x="310" y="583"/>
                </a:lnTo>
                <a:lnTo>
                  <a:pt x="316" y="562"/>
                </a:lnTo>
                <a:lnTo>
                  <a:pt x="322" y="542"/>
                </a:lnTo>
                <a:lnTo>
                  <a:pt x="328" y="525"/>
                </a:lnTo>
                <a:lnTo>
                  <a:pt x="331" y="515"/>
                </a:lnTo>
                <a:lnTo>
                  <a:pt x="332" y="512"/>
                </a:lnTo>
                <a:lnTo>
                  <a:pt x="336" y="506"/>
                </a:lnTo>
                <a:lnTo>
                  <a:pt x="340" y="496"/>
                </a:lnTo>
                <a:lnTo>
                  <a:pt x="347" y="485"/>
                </a:lnTo>
                <a:lnTo>
                  <a:pt x="353" y="473"/>
                </a:lnTo>
                <a:lnTo>
                  <a:pt x="359" y="463"/>
                </a:lnTo>
                <a:lnTo>
                  <a:pt x="363" y="455"/>
                </a:lnTo>
                <a:lnTo>
                  <a:pt x="366" y="450"/>
                </a:lnTo>
                <a:lnTo>
                  <a:pt x="368" y="455"/>
                </a:lnTo>
                <a:lnTo>
                  <a:pt x="375" y="464"/>
                </a:lnTo>
                <a:lnTo>
                  <a:pt x="383" y="476"/>
                </a:lnTo>
                <a:lnTo>
                  <a:pt x="392" y="489"/>
                </a:lnTo>
                <a:lnTo>
                  <a:pt x="401" y="503"/>
                </a:lnTo>
                <a:lnTo>
                  <a:pt x="408" y="516"/>
                </a:lnTo>
                <a:lnTo>
                  <a:pt x="414" y="524"/>
                </a:lnTo>
                <a:lnTo>
                  <a:pt x="416" y="527"/>
                </a:lnTo>
                <a:lnTo>
                  <a:pt x="420" y="532"/>
                </a:lnTo>
                <a:lnTo>
                  <a:pt x="426" y="539"/>
                </a:lnTo>
                <a:lnTo>
                  <a:pt x="432" y="547"/>
                </a:lnTo>
                <a:lnTo>
                  <a:pt x="439" y="555"/>
                </a:lnTo>
                <a:lnTo>
                  <a:pt x="446" y="563"/>
                </a:lnTo>
                <a:lnTo>
                  <a:pt x="451" y="570"/>
                </a:lnTo>
                <a:lnTo>
                  <a:pt x="455" y="575"/>
                </a:lnTo>
                <a:lnTo>
                  <a:pt x="457" y="576"/>
                </a:lnTo>
                <a:lnTo>
                  <a:pt x="446" y="614"/>
                </a:lnTo>
                <a:lnTo>
                  <a:pt x="441" y="671"/>
                </a:lnTo>
                <a:lnTo>
                  <a:pt x="438" y="728"/>
                </a:lnTo>
                <a:lnTo>
                  <a:pt x="438" y="763"/>
                </a:lnTo>
                <a:lnTo>
                  <a:pt x="438" y="767"/>
                </a:lnTo>
                <a:lnTo>
                  <a:pt x="437" y="772"/>
                </a:lnTo>
                <a:lnTo>
                  <a:pt x="437" y="775"/>
                </a:lnTo>
                <a:lnTo>
                  <a:pt x="436" y="777"/>
                </a:lnTo>
                <a:lnTo>
                  <a:pt x="432" y="799"/>
                </a:lnTo>
                <a:lnTo>
                  <a:pt x="429" y="822"/>
                </a:lnTo>
                <a:lnTo>
                  <a:pt x="427" y="841"/>
                </a:lnTo>
                <a:lnTo>
                  <a:pt x="426" y="848"/>
                </a:lnTo>
                <a:lnTo>
                  <a:pt x="429" y="851"/>
                </a:lnTo>
                <a:lnTo>
                  <a:pt x="434" y="853"/>
                </a:lnTo>
                <a:lnTo>
                  <a:pt x="438" y="854"/>
                </a:lnTo>
                <a:lnTo>
                  <a:pt x="443" y="857"/>
                </a:lnTo>
                <a:lnTo>
                  <a:pt x="441" y="875"/>
                </a:lnTo>
                <a:lnTo>
                  <a:pt x="436" y="902"/>
                </a:lnTo>
                <a:lnTo>
                  <a:pt x="437" y="904"/>
                </a:lnTo>
                <a:lnTo>
                  <a:pt x="442" y="907"/>
                </a:lnTo>
                <a:lnTo>
                  <a:pt x="449" y="913"/>
                </a:lnTo>
                <a:lnTo>
                  <a:pt x="459" y="918"/>
                </a:lnTo>
                <a:lnTo>
                  <a:pt x="469" y="922"/>
                </a:lnTo>
                <a:lnTo>
                  <a:pt x="475" y="929"/>
                </a:lnTo>
                <a:lnTo>
                  <a:pt x="479" y="936"/>
                </a:lnTo>
                <a:lnTo>
                  <a:pt x="480" y="938"/>
                </a:lnTo>
                <a:lnTo>
                  <a:pt x="492" y="929"/>
                </a:lnTo>
                <a:lnTo>
                  <a:pt x="504" y="940"/>
                </a:lnTo>
                <a:lnTo>
                  <a:pt x="519" y="934"/>
                </a:lnTo>
                <a:lnTo>
                  <a:pt x="533" y="921"/>
                </a:lnTo>
                <a:lnTo>
                  <a:pt x="533" y="909"/>
                </a:lnTo>
                <a:lnTo>
                  <a:pt x="522" y="891"/>
                </a:lnTo>
                <a:lnTo>
                  <a:pt x="466" y="862"/>
                </a:lnTo>
                <a:lnTo>
                  <a:pt x="467" y="859"/>
                </a:lnTo>
                <a:lnTo>
                  <a:pt x="473" y="860"/>
                </a:lnTo>
                <a:lnTo>
                  <a:pt x="479" y="860"/>
                </a:lnTo>
                <a:lnTo>
                  <a:pt x="483" y="860"/>
                </a:lnTo>
                <a:lnTo>
                  <a:pt x="485" y="860"/>
                </a:lnTo>
                <a:lnTo>
                  <a:pt x="488" y="860"/>
                </a:lnTo>
                <a:lnTo>
                  <a:pt x="495" y="859"/>
                </a:lnTo>
                <a:lnTo>
                  <a:pt x="500" y="858"/>
                </a:lnTo>
                <a:lnTo>
                  <a:pt x="503" y="858"/>
                </a:lnTo>
                <a:lnTo>
                  <a:pt x="499" y="846"/>
                </a:lnTo>
                <a:lnTo>
                  <a:pt x="491" y="819"/>
                </a:lnTo>
                <a:lnTo>
                  <a:pt x="485" y="783"/>
                </a:lnTo>
                <a:lnTo>
                  <a:pt x="488" y="750"/>
                </a:lnTo>
                <a:lnTo>
                  <a:pt x="491" y="736"/>
                </a:lnTo>
                <a:lnTo>
                  <a:pt x="495" y="721"/>
                </a:lnTo>
                <a:lnTo>
                  <a:pt x="497" y="705"/>
                </a:lnTo>
                <a:lnTo>
                  <a:pt x="499" y="690"/>
                </a:lnTo>
                <a:lnTo>
                  <a:pt x="499" y="687"/>
                </a:lnTo>
                <a:lnTo>
                  <a:pt x="500" y="685"/>
                </a:lnTo>
                <a:lnTo>
                  <a:pt x="500" y="683"/>
                </a:lnTo>
                <a:lnTo>
                  <a:pt x="500" y="681"/>
                </a:lnTo>
                <a:lnTo>
                  <a:pt x="503" y="637"/>
                </a:lnTo>
                <a:lnTo>
                  <a:pt x="503" y="600"/>
                </a:lnTo>
                <a:lnTo>
                  <a:pt x="503" y="573"/>
                </a:lnTo>
                <a:lnTo>
                  <a:pt x="502" y="564"/>
                </a:lnTo>
                <a:lnTo>
                  <a:pt x="500" y="564"/>
                </a:lnTo>
                <a:lnTo>
                  <a:pt x="500" y="563"/>
                </a:lnTo>
                <a:lnTo>
                  <a:pt x="500" y="563"/>
                </a:lnTo>
                <a:lnTo>
                  <a:pt x="500" y="563"/>
                </a:lnTo>
                <a:lnTo>
                  <a:pt x="500" y="562"/>
                </a:lnTo>
                <a:lnTo>
                  <a:pt x="500" y="562"/>
                </a:lnTo>
                <a:lnTo>
                  <a:pt x="499" y="562"/>
                </a:lnTo>
                <a:lnTo>
                  <a:pt x="499" y="561"/>
                </a:lnTo>
                <a:lnTo>
                  <a:pt x="494" y="550"/>
                </a:lnTo>
                <a:lnTo>
                  <a:pt x="487" y="538"/>
                </a:lnTo>
                <a:lnTo>
                  <a:pt x="481" y="526"/>
                </a:lnTo>
                <a:lnTo>
                  <a:pt x="479" y="521"/>
                </a:lnTo>
                <a:lnTo>
                  <a:pt x="475" y="512"/>
                </a:lnTo>
                <a:lnTo>
                  <a:pt x="469" y="499"/>
                </a:lnTo>
                <a:lnTo>
                  <a:pt x="462" y="483"/>
                </a:lnTo>
                <a:lnTo>
                  <a:pt x="455" y="465"/>
                </a:lnTo>
                <a:lnTo>
                  <a:pt x="449" y="449"/>
                </a:lnTo>
                <a:lnTo>
                  <a:pt x="442" y="434"/>
                </a:lnTo>
                <a:lnTo>
                  <a:pt x="438" y="425"/>
                </a:lnTo>
                <a:lnTo>
                  <a:pt x="436" y="420"/>
                </a:lnTo>
                <a:lnTo>
                  <a:pt x="432" y="410"/>
                </a:lnTo>
                <a:lnTo>
                  <a:pt x="427" y="396"/>
                </a:lnTo>
                <a:lnTo>
                  <a:pt x="421" y="379"/>
                </a:lnTo>
                <a:lnTo>
                  <a:pt x="415" y="359"/>
                </a:lnTo>
                <a:lnTo>
                  <a:pt x="409" y="342"/>
                </a:lnTo>
                <a:lnTo>
                  <a:pt x="404" y="327"/>
                </a:lnTo>
                <a:lnTo>
                  <a:pt x="400" y="317"/>
                </a:lnTo>
                <a:lnTo>
                  <a:pt x="399" y="313"/>
                </a:lnTo>
                <a:lnTo>
                  <a:pt x="394" y="310"/>
                </a:lnTo>
                <a:lnTo>
                  <a:pt x="386" y="303"/>
                </a:lnTo>
                <a:lnTo>
                  <a:pt x="377" y="297"/>
                </a:lnTo>
                <a:lnTo>
                  <a:pt x="373" y="294"/>
                </a:lnTo>
                <a:lnTo>
                  <a:pt x="368" y="291"/>
                </a:lnTo>
                <a:lnTo>
                  <a:pt x="358" y="286"/>
                </a:lnTo>
                <a:lnTo>
                  <a:pt x="346" y="280"/>
                </a:lnTo>
                <a:lnTo>
                  <a:pt x="331" y="274"/>
                </a:lnTo>
                <a:lnTo>
                  <a:pt x="317" y="268"/>
                </a:lnTo>
                <a:lnTo>
                  <a:pt x="305" y="263"/>
                </a:lnTo>
                <a:lnTo>
                  <a:pt x="295" y="258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88" y="256"/>
                </a:lnTo>
                <a:lnTo>
                  <a:pt x="284" y="255"/>
                </a:lnTo>
                <a:lnTo>
                  <a:pt x="280" y="255"/>
                </a:lnTo>
                <a:lnTo>
                  <a:pt x="276" y="253"/>
                </a:lnTo>
                <a:lnTo>
                  <a:pt x="271" y="253"/>
                </a:lnTo>
                <a:lnTo>
                  <a:pt x="268" y="238"/>
                </a:lnTo>
                <a:lnTo>
                  <a:pt x="267" y="240"/>
                </a:lnTo>
                <a:lnTo>
                  <a:pt x="269" y="223"/>
                </a:lnTo>
                <a:lnTo>
                  <a:pt x="271" y="207"/>
                </a:lnTo>
                <a:lnTo>
                  <a:pt x="272" y="196"/>
                </a:lnTo>
                <a:lnTo>
                  <a:pt x="273" y="190"/>
                </a:lnTo>
                <a:lnTo>
                  <a:pt x="276" y="182"/>
                </a:lnTo>
                <a:lnTo>
                  <a:pt x="280" y="168"/>
                </a:lnTo>
                <a:lnTo>
                  <a:pt x="286" y="154"/>
                </a:lnTo>
                <a:lnTo>
                  <a:pt x="291" y="146"/>
                </a:lnTo>
                <a:lnTo>
                  <a:pt x="305" y="119"/>
                </a:lnTo>
                <a:lnTo>
                  <a:pt x="308" y="84"/>
                </a:lnTo>
                <a:lnTo>
                  <a:pt x="303" y="51"/>
                </a:lnTo>
                <a:lnTo>
                  <a:pt x="298" y="32"/>
                </a:lnTo>
                <a:lnTo>
                  <a:pt x="293" y="30"/>
                </a:lnTo>
                <a:lnTo>
                  <a:pt x="287" y="28"/>
                </a:lnTo>
                <a:lnTo>
                  <a:pt x="281" y="27"/>
                </a:lnTo>
                <a:lnTo>
                  <a:pt x="279" y="27"/>
                </a:lnTo>
                <a:lnTo>
                  <a:pt x="279" y="25"/>
                </a:lnTo>
                <a:lnTo>
                  <a:pt x="278" y="23"/>
                </a:lnTo>
                <a:lnTo>
                  <a:pt x="277" y="21"/>
                </a:lnTo>
                <a:lnTo>
                  <a:pt x="275" y="17"/>
                </a:lnTo>
                <a:lnTo>
                  <a:pt x="269" y="14"/>
                </a:lnTo>
                <a:lnTo>
                  <a:pt x="260" y="10"/>
                </a:lnTo>
                <a:lnTo>
                  <a:pt x="250" y="8"/>
                </a:lnTo>
                <a:lnTo>
                  <a:pt x="247" y="7"/>
                </a:lnTo>
                <a:lnTo>
                  <a:pt x="224" y="10"/>
                </a:lnTo>
                <a:lnTo>
                  <a:pt x="223" y="10"/>
                </a:lnTo>
                <a:lnTo>
                  <a:pt x="220" y="10"/>
                </a:lnTo>
                <a:lnTo>
                  <a:pt x="216" y="10"/>
                </a:lnTo>
                <a:lnTo>
                  <a:pt x="211" y="10"/>
                </a:lnTo>
                <a:lnTo>
                  <a:pt x="205" y="10"/>
                </a:lnTo>
                <a:lnTo>
                  <a:pt x="199" y="9"/>
                </a:lnTo>
                <a:lnTo>
                  <a:pt x="192" y="7"/>
                </a:lnTo>
                <a:lnTo>
                  <a:pt x="186" y="4"/>
                </a:lnTo>
                <a:lnTo>
                  <a:pt x="180" y="1"/>
                </a:lnTo>
                <a:lnTo>
                  <a:pt x="173" y="0"/>
                </a:lnTo>
                <a:lnTo>
                  <a:pt x="167" y="1"/>
                </a:lnTo>
                <a:lnTo>
                  <a:pt x="162" y="2"/>
                </a:lnTo>
                <a:lnTo>
                  <a:pt x="157" y="5"/>
                </a:lnTo>
                <a:lnTo>
                  <a:pt x="154" y="7"/>
                </a:lnTo>
                <a:lnTo>
                  <a:pt x="151" y="8"/>
                </a:lnTo>
                <a:lnTo>
                  <a:pt x="150" y="9"/>
                </a:lnTo>
                <a:lnTo>
                  <a:pt x="163" y="9"/>
                </a:lnTo>
                <a:lnTo>
                  <a:pt x="172" y="14"/>
                </a:lnTo>
                <a:lnTo>
                  <a:pt x="177" y="18"/>
                </a:lnTo>
                <a:lnTo>
                  <a:pt x="179" y="21"/>
                </a:lnTo>
                <a:lnTo>
                  <a:pt x="169" y="16"/>
                </a:lnTo>
                <a:lnTo>
                  <a:pt x="159" y="14"/>
                </a:lnTo>
                <a:lnTo>
                  <a:pt x="152" y="15"/>
                </a:lnTo>
                <a:lnTo>
                  <a:pt x="147" y="17"/>
                </a:lnTo>
                <a:lnTo>
                  <a:pt x="142" y="21"/>
                </a:lnTo>
                <a:lnTo>
                  <a:pt x="139" y="25"/>
                </a:lnTo>
                <a:lnTo>
                  <a:pt x="136" y="29"/>
                </a:lnTo>
                <a:lnTo>
                  <a:pt x="135" y="32"/>
                </a:lnTo>
                <a:lnTo>
                  <a:pt x="132" y="36"/>
                </a:lnTo>
                <a:lnTo>
                  <a:pt x="128" y="39"/>
                </a:lnTo>
                <a:lnTo>
                  <a:pt x="124" y="40"/>
                </a:lnTo>
                <a:lnTo>
                  <a:pt x="122" y="42"/>
                </a:lnTo>
                <a:lnTo>
                  <a:pt x="128" y="44"/>
                </a:lnTo>
                <a:lnTo>
                  <a:pt x="133" y="43"/>
                </a:lnTo>
                <a:lnTo>
                  <a:pt x="136" y="42"/>
                </a:lnTo>
                <a:lnTo>
                  <a:pt x="137" y="40"/>
                </a:lnTo>
                <a:lnTo>
                  <a:pt x="146" y="30"/>
                </a:lnTo>
                <a:lnTo>
                  <a:pt x="154" y="27"/>
                </a:lnTo>
                <a:lnTo>
                  <a:pt x="159" y="28"/>
                </a:lnTo>
                <a:lnTo>
                  <a:pt x="162" y="29"/>
                </a:lnTo>
                <a:lnTo>
                  <a:pt x="155" y="30"/>
                </a:lnTo>
                <a:lnTo>
                  <a:pt x="150" y="35"/>
                </a:lnTo>
                <a:lnTo>
                  <a:pt x="148" y="39"/>
                </a:lnTo>
                <a:lnTo>
                  <a:pt x="147" y="42"/>
                </a:lnTo>
                <a:lnTo>
                  <a:pt x="141" y="52"/>
                </a:lnTo>
                <a:lnTo>
                  <a:pt x="133" y="56"/>
                </a:lnTo>
                <a:lnTo>
                  <a:pt x="125" y="58"/>
                </a:lnTo>
                <a:lnTo>
                  <a:pt x="121" y="58"/>
                </a:lnTo>
                <a:lnTo>
                  <a:pt x="128" y="61"/>
                </a:lnTo>
                <a:lnTo>
                  <a:pt x="136" y="60"/>
                </a:lnTo>
                <a:lnTo>
                  <a:pt x="144" y="55"/>
                </a:lnTo>
                <a:lnTo>
                  <a:pt x="151" y="47"/>
                </a:lnTo>
                <a:lnTo>
                  <a:pt x="158" y="40"/>
                </a:lnTo>
                <a:lnTo>
                  <a:pt x="169" y="40"/>
                </a:lnTo>
                <a:lnTo>
                  <a:pt x="177" y="43"/>
                </a:lnTo>
                <a:lnTo>
                  <a:pt x="180" y="44"/>
                </a:lnTo>
                <a:lnTo>
                  <a:pt x="177" y="51"/>
                </a:lnTo>
                <a:lnTo>
                  <a:pt x="169" y="66"/>
                </a:lnTo>
                <a:lnTo>
                  <a:pt x="159" y="82"/>
                </a:lnTo>
                <a:lnTo>
                  <a:pt x="155" y="91"/>
                </a:lnTo>
                <a:lnTo>
                  <a:pt x="154" y="94"/>
                </a:lnTo>
                <a:lnTo>
                  <a:pt x="154" y="98"/>
                </a:lnTo>
                <a:lnTo>
                  <a:pt x="155" y="100"/>
                </a:lnTo>
                <a:lnTo>
                  <a:pt x="156" y="101"/>
                </a:lnTo>
                <a:lnTo>
                  <a:pt x="160" y="105"/>
                </a:lnTo>
                <a:lnTo>
                  <a:pt x="140" y="151"/>
                </a:lnTo>
                <a:lnTo>
                  <a:pt x="144" y="157"/>
                </a:lnTo>
                <a:lnTo>
                  <a:pt x="147" y="158"/>
                </a:lnTo>
                <a:lnTo>
                  <a:pt x="151" y="159"/>
                </a:lnTo>
                <a:lnTo>
                  <a:pt x="156" y="160"/>
                </a:lnTo>
                <a:lnTo>
                  <a:pt x="159" y="160"/>
                </a:lnTo>
                <a:lnTo>
                  <a:pt x="160" y="161"/>
                </a:lnTo>
                <a:lnTo>
                  <a:pt x="162" y="165"/>
                </a:lnTo>
                <a:lnTo>
                  <a:pt x="163" y="168"/>
                </a:lnTo>
                <a:lnTo>
                  <a:pt x="162" y="173"/>
                </a:lnTo>
                <a:lnTo>
                  <a:pt x="162" y="174"/>
                </a:lnTo>
                <a:lnTo>
                  <a:pt x="162" y="177"/>
                </a:lnTo>
                <a:lnTo>
                  <a:pt x="162" y="182"/>
                </a:lnTo>
                <a:lnTo>
                  <a:pt x="164" y="188"/>
                </a:lnTo>
                <a:lnTo>
                  <a:pt x="164" y="189"/>
                </a:lnTo>
                <a:lnTo>
                  <a:pt x="166" y="192"/>
                </a:lnTo>
                <a:lnTo>
                  <a:pt x="167" y="197"/>
                </a:lnTo>
                <a:lnTo>
                  <a:pt x="167" y="203"/>
                </a:lnTo>
                <a:lnTo>
                  <a:pt x="167" y="208"/>
                </a:lnTo>
                <a:lnTo>
                  <a:pt x="165" y="214"/>
                </a:lnTo>
                <a:lnTo>
                  <a:pt x="162" y="220"/>
                </a:lnTo>
                <a:lnTo>
                  <a:pt x="159" y="222"/>
                </a:lnTo>
                <a:lnTo>
                  <a:pt x="170" y="235"/>
                </a:lnTo>
                <a:lnTo>
                  <a:pt x="234" y="213"/>
                </a:lnTo>
                <a:lnTo>
                  <a:pt x="230" y="238"/>
                </a:lnTo>
                <a:lnTo>
                  <a:pt x="230" y="237"/>
                </a:lnTo>
                <a:lnTo>
                  <a:pt x="219" y="251"/>
                </a:lnTo>
                <a:lnTo>
                  <a:pt x="216" y="252"/>
                </a:lnTo>
                <a:lnTo>
                  <a:pt x="212" y="252"/>
                </a:lnTo>
                <a:lnTo>
                  <a:pt x="209" y="252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4" y="253"/>
                </a:lnTo>
                <a:lnTo>
                  <a:pt x="200" y="255"/>
                </a:lnTo>
                <a:lnTo>
                  <a:pt x="193" y="256"/>
                </a:lnTo>
                <a:lnTo>
                  <a:pt x="184" y="259"/>
                </a:lnTo>
                <a:lnTo>
                  <a:pt x="173" y="261"/>
                </a:lnTo>
                <a:lnTo>
                  <a:pt x="163" y="265"/>
                </a:lnTo>
                <a:lnTo>
                  <a:pt x="154" y="267"/>
                </a:lnTo>
                <a:lnTo>
                  <a:pt x="147" y="270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1" y="271"/>
                </a:lnTo>
                <a:lnTo>
                  <a:pt x="141" y="272"/>
                </a:lnTo>
                <a:lnTo>
                  <a:pt x="140" y="272"/>
                </a:lnTo>
                <a:lnTo>
                  <a:pt x="140" y="272"/>
                </a:lnTo>
                <a:lnTo>
                  <a:pt x="139" y="273"/>
                </a:lnTo>
                <a:lnTo>
                  <a:pt x="139" y="272"/>
                </a:lnTo>
                <a:lnTo>
                  <a:pt x="139" y="272"/>
                </a:lnTo>
                <a:lnTo>
                  <a:pt x="137" y="272"/>
                </a:lnTo>
                <a:lnTo>
                  <a:pt x="137" y="273"/>
                </a:lnTo>
                <a:lnTo>
                  <a:pt x="136" y="274"/>
                </a:lnTo>
                <a:lnTo>
                  <a:pt x="135" y="274"/>
                </a:lnTo>
                <a:lnTo>
                  <a:pt x="135" y="275"/>
                </a:lnTo>
                <a:lnTo>
                  <a:pt x="134" y="275"/>
                </a:lnTo>
                <a:lnTo>
                  <a:pt x="133" y="276"/>
                </a:lnTo>
                <a:lnTo>
                  <a:pt x="132" y="278"/>
                </a:lnTo>
                <a:lnTo>
                  <a:pt x="132" y="279"/>
                </a:lnTo>
                <a:lnTo>
                  <a:pt x="131" y="280"/>
                </a:lnTo>
                <a:lnTo>
                  <a:pt x="131" y="281"/>
                </a:lnTo>
                <a:lnTo>
                  <a:pt x="126" y="286"/>
                </a:lnTo>
                <a:lnTo>
                  <a:pt x="121" y="291"/>
                </a:lnTo>
                <a:lnTo>
                  <a:pt x="117" y="298"/>
                </a:lnTo>
                <a:lnTo>
                  <a:pt x="111" y="305"/>
                </a:lnTo>
                <a:lnTo>
                  <a:pt x="106" y="313"/>
                </a:lnTo>
                <a:lnTo>
                  <a:pt x="101" y="322"/>
                </a:lnTo>
                <a:lnTo>
                  <a:pt x="96" y="332"/>
                </a:lnTo>
                <a:lnTo>
                  <a:pt x="91" y="341"/>
                </a:lnTo>
                <a:lnTo>
                  <a:pt x="81" y="383"/>
                </a:lnTo>
                <a:lnTo>
                  <a:pt x="74" y="440"/>
                </a:lnTo>
                <a:lnTo>
                  <a:pt x="71" y="491"/>
                </a:lnTo>
                <a:lnTo>
                  <a:pt x="69" y="511"/>
                </a:lnTo>
                <a:lnTo>
                  <a:pt x="64" y="588"/>
                </a:lnTo>
                <a:lnTo>
                  <a:pt x="61" y="599"/>
                </a:lnTo>
                <a:lnTo>
                  <a:pt x="56" y="624"/>
                </a:lnTo>
                <a:lnTo>
                  <a:pt x="48" y="661"/>
                </a:lnTo>
                <a:lnTo>
                  <a:pt x="37" y="704"/>
                </a:lnTo>
                <a:lnTo>
                  <a:pt x="28" y="747"/>
                </a:lnTo>
                <a:lnTo>
                  <a:pt x="19" y="785"/>
                </a:lnTo>
                <a:lnTo>
                  <a:pt x="12" y="814"/>
                </a:lnTo>
                <a:lnTo>
                  <a:pt x="8" y="828"/>
                </a:lnTo>
                <a:lnTo>
                  <a:pt x="6" y="837"/>
                </a:lnTo>
                <a:lnTo>
                  <a:pt x="4" y="846"/>
                </a:lnTo>
                <a:lnTo>
                  <a:pt x="1" y="854"/>
                </a:lnTo>
                <a:lnTo>
                  <a:pt x="0" y="858"/>
                </a:lnTo>
                <a:lnTo>
                  <a:pt x="3" y="858"/>
                </a:lnTo>
                <a:lnTo>
                  <a:pt x="8" y="858"/>
                </a:lnTo>
                <a:lnTo>
                  <a:pt x="1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8" y="905"/>
                </a:lnTo>
                <a:lnTo>
                  <a:pt x="39" y="935"/>
                </a:lnTo>
                <a:lnTo>
                  <a:pt x="83" y="944"/>
                </a:lnTo>
                <a:lnTo>
                  <a:pt x="91" y="921"/>
                </a:lnTo>
                <a:lnTo>
                  <a:pt x="81" y="903"/>
                </a:lnTo>
                <a:lnTo>
                  <a:pt x="83" y="902"/>
                </a:lnTo>
                <a:lnTo>
                  <a:pt x="88" y="899"/>
                </a:lnTo>
                <a:lnTo>
                  <a:pt x="90" y="896"/>
                </a:lnTo>
                <a:lnTo>
                  <a:pt x="86" y="891"/>
                </a:lnTo>
                <a:lnTo>
                  <a:pt x="79" y="888"/>
                </a:lnTo>
                <a:lnTo>
                  <a:pt x="73" y="887"/>
                </a:lnTo>
                <a:lnTo>
                  <a:pt x="68" y="886"/>
                </a:lnTo>
                <a:lnTo>
                  <a:pt x="67" y="886"/>
                </a:lnTo>
                <a:lnTo>
                  <a:pt x="64" y="877"/>
                </a:lnTo>
                <a:lnTo>
                  <a:pt x="52" y="861"/>
                </a:lnTo>
                <a:lnTo>
                  <a:pt x="54" y="861"/>
                </a:lnTo>
                <a:lnTo>
                  <a:pt x="58" y="862"/>
                </a:lnTo>
                <a:lnTo>
                  <a:pt x="61" y="862"/>
                </a:lnTo>
                <a:lnTo>
                  <a:pt x="64" y="864"/>
                </a:lnTo>
                <a:lnTo>
                  <a:pt x="78" y="872"/>
                </a:lnTo>
                <a:lnTo>
                  <a:pt x="79" y="859"/>
                </a:lnTo>
                <a:lnTo>
                  <a:pt x="82" y="829"/>
                </a:lnTo>
                <a:lnTo>
                  <a:pt x="87" y="797"/>
                </a:lnTo>
                <a:lnTo>
                  <a:pt x="91" y="776"/>
                </a:lnTo>
                <a:lnTo>
                  <a:pt x="97" y="751"/>
                </a:lnTo>
                <a:lnTo>
                  <a:pt x="104" y="705"/>
                </a:lnTo>
                <a:lnTo>
                  <a:pt x="111" y="656"/>
                </a:lnTo>
                <a:lnTo>
                  <a:pt x="116" y="622"/>
                </a:lnTo>
                <a:lnTo>
                  <a:pt x="117" y="631"/>
                </a:lnTo>
                <a:lnTo>
                  <a:pt x="118" y="639"/>
                </a:lnTo>
                <a:lnTo>
                  <a:pt x="119" y="647"/>
                </a:lnTo>
                <a:lnTo>
                  <a:pt x="120" y="654"/>
                </a:lnTo>
                <a:lnTo>
                  <a:pt x="120" y="740"/>
                </a:lnTo>
                <a:lnTo>
                  <a:pt x="119" y="770"/>
                </a:lnTo>
                <a:lnTo>
                  <a:pt x="118" y="797"/>
                </a:lnTo>
                <a:lnTo>
                  <a:pt x="117" y="816"/>
                </a:lnTo>
                <a:lnTo>
                  <a:pt x="117" y="824"/>
                </a:lnTo>
                <a:lnTo>
                  <a:pt x="120" y="826"/>
                </a:lnTo>
                <a:lnTo>
                  <a:pt x="126" y="827"/>
                </a:lnTo>
                <a:lnTo>
                  <a:pt x="132" y="829"/>
                </a:lnTo>
                <a:lnTo>
                  <a:pt x="137" y="830"/>
                </a:lnTo>
                <a:lnTo>
                  <a:pt x="140" y="897"/>
                </a:lnTo>
                <a:lnTo>
                  <a:pt x="144" y="995"/>
                </a:lnTo>
                <a:lnTo>
                  <a:pt x="150" y="1089"/>
                </a:lnTo>
                <a:lnTo>
                  <a:pt x="155" y="1143"/>
                </a:lnTo>
                <a:lnTo>
                  <a:pt x="160" y="1198"/>
                </a:lnTo>
                <a:lnTo>
                  <a:pt x="163" y="1204"/>
                </a:lnTo>
                <a:lnTo>
                  <a:pt x="170" y="1222"/>
                </a:lnTo>
                <a:lnTo>
                  <a:pt x="178" y="1246"/>
                </a:lnTo>
                <a:lnTo>
                  <a:pt x="184" y="1272"/>
                </a:lnTo>
                <a:lnTo>
                  <a:pt x="187" y="1300"/>
                </a:lnTo>
                <a:lnTo>
                  <a:pt x="193" y="1371"/>
                </a:lnTo>
                <a:lnTo>
                  <a:pt x="197" y="1474"/>
                </a:lnTo>
                <a:lnTo>
                  <a:pt x="196" y="1591"/>
                </a:lnTo>
                <a:lnTo>
                  <a:pt x="186" y="1591"/>
                </a:lnTo>
                <a:lnTo>
                  <a:pt x="182" y="1625"/>
                </a:lnTo>
                <a:lnTo>
                  <a:pt x="182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5" y="1625"/>
                </a:lnTo>
                <a:lnTo>
                  <a:pt x="186" y="1626"/>
                </a:lnTo>
                <a:lnTo>
                  <a:pt x="188" y="1627"/>
                </a:lnTo>
                <a:lnTo>
                  <a:pt x="190" y="1629"/>
                </a:lnTo>
                <a:lnTo>
                  <a:pt x="195" y="1632"/>
                </a:lnTo>
                <a:lnTo>
                  <a:pt x="188" y="1639"/>
                </a:lnTo>
                <a:lnTo>
                  <a:pt x="180" y="1647"/>
                </a:lnTo>
                <a:lnTo>
                  <a:pt x="171" y="1656"/>
                </a:lnTo>
                <a:lnTo>
                  <a:pt x="163" y="1664"/>
                </a:lnTo>
                <a:lnTo>
                  <a:pt x="160" y="1665"/>
                </a:lnTo>
                <a:lnTo>
                  <a:pt x="155" y="1667"/>
                </a:lnTo>
                <a:lnTo>
                  <a:pt x="146" y="1671"/>
                </a:lnTo>
                <a:lnTo>
                  <a:pt x="135" y="1675"/>
                </a:lnTo>
                <a:lnTo>
                  <a:pt x="125" y="1680"/>
                </a:lnTo>
                <a:lnTo>
                  <a:pt x="113" y="1685"/>
                </a:lnTo>
                <a:lnTo>
                  <a:pt x="104" y="1688"/>
                </a:lnTo>
                <a:lnTo>
                  <a:pt x="97" y="1692"/>
                </a:lnTo>
                <a:lnTo>
                  <a:pt x="94" y="1709"/>
                </a:lnTo>
                <a:lnTo>
                  <a:pt x="232" y="1709"/>
                </a:lnTo>
                <a:lnTo>
                  <a:pt x="249" y="1692"/>
                </a:lnTo>
                <a:lnTo>
                  <a:pt x="249" y="1706"/>
                </a:lnTo>
                <a:lnTo>
                  <a:pt x="286" y="1706"/>
                </a:lnTo>
                <a:lnTo>
                  <a:pt x="286" y="1705"/>
                </a:lnTo>
                <a:lnTo>
                  <a:pt x="287" y="1703"/>
                </a:lnTo>
                <a:lnTo>
                  <a:pt x="287" y="1698"/>
                </a:lnTo>
                <a:lnTo>
                  <a:pt x="287" y="1694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90" y="1695"/>
                </a:lnTo>
                <a:lnTo>
                  <a:pt x="290" y="1695"/>
                </a:lnTo>
                <a:lnTo>
                  <a:pt x="290" y="1696"/>
                </a:lnTo>
                <a:lnTo>
                  <a:pt x="290" y="1696"/>
                </a:lnTo>
                <a:lnTo>
                  <a:pt x="291" y="1697"/>
                </a:lnTo>
                <a:lnTo>
                  <a:pt x="292" y="1697"/>
                </a:lnTo>
                <a:lnTo>
                  <a:pt x="292" y="1698"/>
                </a:lnTo>
                <a:lnTo>
                  <a:pt x="293" y="1700"/>
                </a:lnTo>
                <a:lnTo>
                  <a:pt x="300" y="1655"/>
                </a:lnTo>
                <a:lnTo>
                  <a:pt x="298" y="1618"/>
                </a:lnTo>
                <a:lnTo>
                  <a:pt x="293" y="1564"/>
                </a:lnTo>
                <a:lnTo>
                  <a:pt x="281" y="1445"/>
                </a:lnTo>
                <a:lnTo>
                  <a:pt x="270" y="1325"/>
                </a:lnTo>
                <a:lnTo>
                  <a:pt x="264" y="1270"/>
                </a:lnTo>
                <a:lnTo>
                  <a:pt x="260" y="1256"/>
                </a:lnTo>
                <a:lnTo>
                  <a:pt x="250" y="1224"/>
                </a:lnTo>
                <a:lnTo>
                  <a:pt x="242" y="1189"/>
                </a:lnTo>
                <a:lnTo>
                  <a:pt x="239" y="1168"/>
                </a:lnTo>
                <a:lnTo>
                  <a:pt x="240" y="1130"/>
                </a:lnTo>
                <a:lnTo>
                  <a:pt x="241" y="1050"/>
                </a:lnTo>
                <a:lnTo>
                  <a:pt x="242" y="955"/>
                </a:lnTo>
                <a:lnTo>
                  <a:pt x="243" y="866"/>
                </a:lnTo>
                <a:lnTo>
                  <a:pt x="245" y="868"/>
                </a:lnTo>
                <a:lnTo>
                  <a:pt x="246" y="869"/>
                </a:lnTo>
                <a:lnTo>
                  <a:pt x="246" y="872"/>
                </a:lnTo>
                <a:lnTo>
                  <a:pt x="247" y="874"/>
                </a:lnTo>
                <a:lnTo>
                  <a:pt x="249" y="883"/>
                </a:lnTo>
                <a:lnTo>
                  <a:pt x="257" y="906"/>
                </a:lnTo>
                <a:lnTo>
                  <a:pt x="267" y="938"/>
                </a:lnTo>
                <a:lnTo>
                  <a:pt x="279" y="975"/>
                </a:lnTo>
                <a:lnTo>
                  <a:pt x="291" y="1012"/>
                </a:lnTo>
                <a:lnTo>
                  <a:pt x="300" y="1044"/>
                </a:lnTo>
                <a:lnTo>
                  <a:pt x="308" y="1067"/>
                </a:lnTo>
                <a:lnTo>
                  <a:pt x="310" y="1077"/>
                </a:lnTo>
                <a:lnTo>
                  <a:pt x="315" y="1090"/>
                </a:lnTo>
                <a:lnTo>
                  <a:pt x="320" y="1109"/>
                </a:lnTo>
                <a:lnTo>
                  <a:pt x="325" y="1130"/>
                </a:lnTo>
                <a:lnTo>
                  <a:pt x="332" y="1150"/>
                </a:lnTo>
                <a:lnTo>
                  <a:pt x="337" y="1171"/>
                </a:lnTo>
                <a:lnTo>
                  <a:pt x="341" y="1187"/>
                </a:lnTo>
                <a:lnTo>
                  <a:pt x="345" y="1199"/>
                </a:lnTo>
                <a:lnTo>
                  <a:pt x="346" y="1203"/>
                </a:lnTo>
                <a:lnTo>
                  <a:pt x="352" y="1210"/>
                </a:lnTo>
                <a:lnTo>
                  <a:pt x="359" y="1219"/>
                </a:lnTo>
                <a:lnTo>
                  <a:pt x="364" y="1227"/>
                </a:lnTo>
                <a:lnTo>
                  <a:pt x="367" y="1231"/>
                </a:lnTo>
                <a:lnTo>
                  <a:pt x="390" y="1294"/>
                </a:lnTo>
                <a:lnTo>
                  <a:pt x="412" y="1361"/>
                </a:lnTo>
                <a:lnTo>
                  <a:pt x="429" y="1427"/>
                </a:lnTo>
                <a:lnTo>
                  <a:pt x="445" y="1488"/>
                </a:lnTo>
                <a:lnTo>
                  <a:pt x="458" y="1542"/>
                </a:lnTo>
                <a:lnTo>
                  <a:pt x="466" y="1584"/>
                </a:lnTo>
                <a:lnTo>
                  <a:pt x="472" y="1612"/>
                </a:lnTo>
                <a:lnTo>
                  <a:pt x="474" y="1622"/>
                </a:lnTo>
                <a:lnTo>
                  <a:pt x="472" y="1649"/>
                </a:lnTo>
                <a:lnTo>
                  <a:pt x="479" y="1660"/>
                </a:lnTo>
                <a:lnTo>
                  <a:pt x="480" y="1662"/>
                </a:lnTo>
                <a:lnTo>
                  <a:pt x="483" y="1667"/>
                </a:lnTo>
                <a:lnTo>
                  <a:pt x="483" y="1667"/>
                </a:lnTo>
                <a:lnTo>
                  <a:pt x="483" y="1666"/>
                </a:lnTo>
                <a:lnTo>
                  <a:pt x="483" y="1666"/>
                </a:lnTo>
                <a:lnTo>
                  <a:pt x="484" y="1665"/>
                </a:lnTo>
                <a:lnTo>
                  <a:pt x="480" y="1678"/>
                </a:lnTo>
                <a:lnTo>
                  <a:pt x="475" y="1689"/>
                </a:lnTo>
                <a:lnTo>
                  <a:pt x="457" y="1700"/>
                </a:lnTo>
                <a:lnTo>
                  <a:pt x="450" y="1706"/>
                </a:lnTo>
                <a:lnTo>
                  <a:pt x="450" y="1720"/>
                </a:lnTo>
                <a:lnTo>
                  <a:pt x="570" y="1718"/>
                </a:lnTo>
                <a:lnTo>
                  <a:pt x="578" y="1698"/>
                </a:lnTo>
                <a:lnTo>
                  <a:pt x="581" y="1692"/>
                </a:lnTo>
                <a:lnTo>
                  <a:pt x="590" y="1694"/>
                </a:lnTo>
                <a:lnTo>
                  <a:pt x="590" y="1677"/>
                </a:lnTo>
                <a:lnTo>
                  <a:pt x="591" y="1678"/>
                </a:lnTo>
                <a:lnTo>
                  <a:pt x="594" y="1678"/>
                </a:lnTo>
                <a:lnTo>
                  <a:pt x="595" y="1679"/>
                </a:lnTo>
                <a:lnTo>
                  <a:pt x="595" y="167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>
                <a:alpha val="99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33" name="그룹 70"/>
          <p:cNvGrpSpPr/>
          <p:nvPr/>
        </p:nvGrpSpPr>
        <p:grpSpPr>
          <a:xfrm>
            <a:off x="2947903" y="4700066"/>
            <a:ext cx="152474" cy="392261"/>
            <a:chOff x="3157538" y="2163763"/>
            <a:chExt cx="407988" cy="1341438"/>
          </a:xfrm>
          <a:solidFill>
            <a:schemeClr val="tx1"/>
          </a:solidFill>
        </p:grpSpPr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1569681" y="4183013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329616" y="4183013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901402" y="4550785"/>
            <a:ext cx="576064" cy="5760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7" name="그룹 70"/>
          <p:cNvGrpSpPr/>
          <p:nvPr/>
        </p:nvGrpSpPr>
        <p:grpSpPr>
          <a:xfrm>
            <a:off x="6391312" y="4700066"/>
            <a:ext cx="152474" cy="392261"/>
            <a:chOff x="3157538" y="2163763"/>
            <a:chExt cx="407988" cy="1341438"/>
          </a:xfrm>
          <a:solidFill>
            <a:schemeClr val="tx1"/>
          </a:solidFill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alpha val="99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53" name="Freeform 9"/>
          <p:cNvSpPr>
            <a:spLocks/>
          </p:cNvSpPr>
          <p:nvPr/>
        </p:nvSpPr>
        <p:spPr bwMode="auto">
          <a:xfrm>
            <a:off x="5840171" y="4746116"/>
            <a:ext cx="137956" cy="339347"/>
          </a:xfrm>
          <a:custGeom>
            <a:avLst/>
            <a:gdLst/>
            <a:ahLst/>
            <a:cxnLst>
              <a:cxn ang="0">
                <a:pos x="427" y="70"/>
              </a:cxn>
              <a:cxn ang="0">
                <a:pos x="371" y="46"/>
              </a:cxn>
              <a:cxn ang="0">
                <a:pos x="333" y="5"/>
              </a:cxn>
              <a:cxn ang="0">
                <a:pos x="242" y="14"/>
              </a:cxn>
              <a:cxn ang="0">
                <a:pos x="191" y="77"/>
              </a:cxn>
              <a:cxn ang="0">
                <a:pos x="179" y="129"/>
              </a:cxn>
              <a:cxn ang="0">
                <a:pos x="193" y="177"/>
              </a:cxn>
              <a:cxn ang="0">
                <a:pos x="224" y="187"/>
              </a:cxn>
              <a:cxn ang="0">
                <a:pos x="264" y="209"/>
              </a:cxn>
              <a:cxn ang="0">
                <a:pos x="246" y="267"/>
              </a:cxn>
              <a:cxn ang="0">
                <a:pos x="220" y="314"/>
              </a:cxn>
              <a:cxn ang="0">
                <a:pos x="197" y="425"/>
              </a:cxn>
              <a:cxn ang="0">
                <a:pos x="216" y="492"/>
              </a:cxn>
              <a:cxn ang="0">
                <a:pos x="106" y="601"/>
              </a:cxn>
              <a:cxn ang="0">
                <a:pos x="54" y="667"/>
              </a:cxn>
              <a:cxn ang="0">
                <a:pos x="55" y="679"/>
              </a:cxn>
              <a:cxn ang="0">
                <a:pos x="10" y="719"/>
              </a:cxn>
              <a:cxn ang="0">
                <a:pos x="0" y="763"/>
              </a:cxn>
              <a:cxn ang="0">
                <a:pos x="10" y="769"/>
              </a:cxn>
              <a:cxn ang="0">
                <a:pos x="27" y="730"/>
              </a:cxn>
              <a:cxn ang="0">
                <a:pos x="61" y="711"/>
              </a:cxn>
              <a:cxn ang="0">
                <a:pos x="72" y="692"/>
              </a:cxn>
              <a:cxn ang="0">
                <a:pos x="89" y="672"/>
              </a:cxn>
              <a:cxn ang="0">
                <a:pos x="209" y="556"/>
              </a:cxn>
              <a:cxn ang="0">
                <a:pos x="163" y="615"/>
              </a:cxn>
              <a:cxn ang="0">
                <a:pos x="152" y="705"/>
              </a:cxn>
              <a:cxn ang="0">
                <a:pos x="146" y="932"/>
              </a:cxn>
              <a:cxn ang="0">
                <a:pos x="144" y="1288"/>
              </a:cxn>
              <a:cxn ang="0">
                <a:pos x="171" y="1342"/>
              </a:cxn>
              <a:cxn ang="0">
                <a:pos x="80" y="1532"/>
              </a:cxn>
              <a:cxn ang="0">
                <a:pos x="215" y="1497"/>
              </a:cxn>
              <a:cxn ang="0">
                <a:pos x="209" y="1399"/>
              </a:cxn>
              <a:cxn ang="0">
                <a:pos x="203" y="1304"/>
              </a:cxn>
              <a:cxn ang="0">
                <a:pos x="267" y="1308"/>
              </a:cxn>
              <a:cxn ang="0">
                <a:pos x="283" y="1517"/>
              </a:cxn>
              <a:cxn ang="0">
                <a:pos x="397" y="1550"/>
              </a:cxn>
              <a:cxn ang="0">
                <a:pos x="366" y="1470"/>
              </a:cxn>
              <a:cxn ang="0">
                <a:pos x="343" y="1399"/>
              </a:cxn>
              <a:cxn ang="0">
                <a:pos x="320" y="1305"/>
              </a:cxn>
              <a:cxn ang="0">
                <a:pos x="389" y="1288"/>
              </a:cxn>
              <a:cxn ang="0">
                <a:pos x="289" y="827"/>
              </a:cxn>
              <a:cxn ang="0">
                <a:pos x="305" y="802"/>
              </a:cxn>
              <a:cxn ang="0">
                <a:pos x="299" y="780"/>
              </a:cxn>
              <a:cxn ang="0">
                <a:pos x="313" y="752"/>
              </a:cxn>
              <a:cxn ang="0">
                <a:pos x="354" y="640"/>
              </a:cxn>
              <a:cxn ang="0">
                <a:pos x="349" y="635"/>
              </a:cxn>
              <a:cxn ang="0">
                <a:pos x="368" y="372"/>
              </a:cxn>
              <a:cxn ang="0">
                <a:pos x="369" y="309"/>
              </a:cxn>
              <a:cxn ang="0">
                <a:pos x="315" y="225"/>
              </a:cxn>
              <a:cxn ang="0">
                <a:pos x="296" y="208"/>
              </a:cxn>
              <a:cxn ang="0">
                <a:pos x="308" y="144"/>
              </a:cxn>
              <a:cxn ang="0">
                <a:pos x="379" y="67"/>
              </a:cxn>
              <a:cxn ang="0">
                <a:pos x="372" y="151"/>
              </a:cxn>
              <a:cxn ang="0">
                <a:pos x="412" y="179"/>
              </a:cxn>
              <a:cxn ang="0">
                <a:pos x="403" y="262"/>
              </a:cxn>
              <a:cxn ang="0">
                <a:pos x="456" y="290"/>
              </a:cxn>
              <a:cxn ang="0">
                <a:pos x="482" y="237"/>
              </a:cxn>
              <a:cxn ang="0">
                <a:pos x="477" y="176"/>
              </a:cxn>
            </a:cxnLst>
            <a:rect l="0" t="0" r="r" b="b"/>
            <a:pathLst>
              <a:path w="495" h="1562">
                <a:moveTo>
                  <a:pt x="449" y="153"/>
                </a:moveTo>
                <a:lnTo>
                  <a:pt x="438" y="145"/>
                </a:lnTo>
                <a:lnTo>
                  <a:pt x="433" y="136"/>
                </a:lnTo>
                <a:lnTo>
                  <a:pt x="431" y="119"/>
                </a:lnTo>
                <a:lnTo>
                  <a:pt x="430" y="87"/>
                </a:lnTo>
                <a:lnTo>
                  <a:pt x="427" y="70"/>
                </a:lnTo>
                <a:lnTo>
                  <a:pt x="421" y="59"/>
                </a:lnTo>
                <a:lnTo>
                  <a:pt x="412" y="52"/>
                </a:lnTo>
                <a:lnTo>
                  <a:pt x="401" y="47"/>
                </a:lnTo>
                <a:lnTo>
                  <a:pt x="390" y="45"/>
                </a:lnTo>
                <a:lnTo>
                  <a:pt x="380" y="45"/>
                </a:lnTo>
                <a:lnTo>
                  <a:pt x="371" y="46"/>
                </a:lnTo>
                <a:lnTo>
                  <a:pt x="366" y="47"/>
                </a:lnTo>
                <a:lnTo>
                  <a:pt x="364" y="36"/>
                </a:lnTo>
                <a:lnTo>
                  <a:pt x="358" y="25"/>
                </a:lnTo>
                <a:lnTo>
                  <a:pt x="349" y="16"/>
                </a:lnTo>
                <a:lnTo>
                  <a:pt x="336" y="6"/>
                </a:lnTo>
                <a:lnTo>
                  <a:pt x="333" y="5"/>
                </a:lnTo>
                <a:lnTo>
                  <a:pt x="325" y="2"/>
                </a:lnTo>
                <a:lnTo>
                  <a:pt x="313" y="1"/>
                </a:lnTo>
                <a:lnTo>
                  <a:pt x="298" y="0"/>
                </a:lnTo>
                <a:lnTo>
                  <a:pt x="280" y="1"/>
                </a:lnTo>
                <a:lnTo>
                  <a:pt x="262" y="6"/>
                </a:lnTo>
                <a:lnTo>
                  <a:pt x="242" y="14"/>
                </a:lnTo>
                <a:lnTo>
                  <a:pt x="224" y="28"/>
                </a:lnTo>
                <a:lnTo>
                  <a:pt x="213" y="39"/>
                </a:lnTo>
                <a:lnTo>
                  <a:pt x="206" y="50"/>
                </a:lnTo>
                <a:lnTo>
                  <a:pt x="199" y="59"/>
                </a:lnTo>
                <a:lnTo>
                  <a:pt x="195" y="68"/>
                </a:lnTo>
                <a:lnTo>
                  <a:pt x="191" y="77"/>
                </a:lnTo>
                <a:lnTo>
                  <a:pt x="190" y="84"/>
                </a:lnTo>
                <a:lnTo>
                  <a:pt x="190" y="90"/>
                </a:lnTo>
                <a:lnTo>
                  <a:pt x="191" y="96"/>
                </a:lnTo>
                <a:lnTo>
                  <a:pt x="191" y="107"/>
                </a:lnTo>
                <a:lnTo>
                  <a:pt x="187" y="119"/>
                </a:lnTo>
                <a:lnTo>
                  <a:pt x="179" y="129"/>
                </a:lnTo>
                <a:lnTo>
                  <a:pt x="173" y="135"/>
                </a:lnTo>
                <a:lnTo>
                  <a:pt x="176" y="139"/>
                </a:lnTo>
                <a:lnTo>
                  <a:pt x="190" y="144"/>
                </a:lnTo>
                <a:lnTo>
                  <a:pt x="191" y="150"/>
                </a:lnTo>
                <a:lnTo>
                  <a:pt x="193" y="162"/>
                </a:lnTo>
                <a:lnTo>
                  <a:pt x="193" y="177"/>
                </a:lnTo>
                <a:lnTo>
                  <a:pt x="191" y="192"/>
                </a:lnTo>
                <a:lnTo>
                  <a:pt x="193" y="192"/>
                </a:lnTo>
                <a:lnTo>
                  <a:pt x="198" y="191"/>
                </a:lnTo>
                <a:lnTo>
                  <a:pt x="206" y="190"/>
                </a:lnTo>
                <a:lnTo>
                  <a:pt x="214" y="189"/>
                </a:lnTo>
                <a:lnTo>
                  <a:pt x="224" y="187"/>
                </a:lnTo>
                <a:lnTo>
                  <a:pt x="235" y="185"/>
                </a:lnTo>
                <a:lnTo>
                  <a:pt x="244" y="181"/>
                </a:lnTo>
                <a:lnTo>
                  <a:pt x="253" y="178"/>
                </a:lnTo>
                <a:lnTo>
                  <a:pt x="255" y="182"/>
                </a:lnTo>
                <a:lnTo>
                  <a:pt x="259" y="193"/>
                </a:lnTo>
                <a:lnTo>
                  <a:pt x="264" y="209"/>
                </a:lnTo>
                <a:lnTo>
                  <a:pt x="268" y="224"/>
                </a:lnTo>
                <a:lnTo>
                  <a:pt x="257" y="236"/>
                </a:lnTo>
                <a:lnTo>
                  <a:pt x="251" y="251"/>
                </a:lnTo>
                <a:lnTo>
                  <a:pt x="247" y="262"/>
                </a:lnTo>
                <a:lnTo>
                  <a:pt x="246" y="266"/>
                </a:lnTo>
                <a:lnTo>
                  <a:pt x="246" y="267"/>
                </a:lnTo>
                <a:lnTo>
                  <a:pt x="245" y="268"/>
                </a:lnTo>
                <a:lnTo>
                  <a:pt x="243" y="272"/>
                </a:lnTo>
                <a:lnTo>
                  <a:pt x="240" y="278"/>
                </a:lnTo>
                <a:lnTo>
                  <a:pt x="234" y="288"/>
                </a:lnTo>
                <a:lnTo>
                  <a:pt x="227" y="299"/>
                </a:lnTo>
                <a:lnTo>
                  <a:pt x="220" y="314"/>
                </a:lnTo>
                <a:lnTo>
                  <a:pt x="209" y="334"/>
                </a:lnTo>
                <a:lnTo>
                  <a:pt x="198" y="356"/>
                </a:lnTo>
                <a:lnTo>
                  <a:pt x="192" y="375"/>
                </a:lnTo>
                <a:lnTo>
                  <a:pt x="191" y="392"/>
                </a:lnTo>
                <a:lnTo>
                  <a:pt x="192" y="409"/>
                </a:lnTo>
                <a:lnTo>
                  <a:pt x="197" y="425"/>
                </a:lnTo>
                <a:lnTo>
                  <a:pt x="202" y="444"/>
                </a:lnTo>
                <a:lnTo>
                  <a:pt x="209" y="466"/>
                </a:lnTo>
                <a:lnTo>
                  <a:pt x="215" y="491"/>
                </a:lnTo>
                <a:lnTo>
                  <a:pt x="216" y="492"/>
                </a:lnTo>
                <a:lnTo>
                  <a:pt x="216" y="492"/>
                </a:lnTo>
                <a:lnTo>
                  <a:pt x="216" y="492"/>
                </a:lnTo>
                <a:lnTo>
                  <a:pt x="216" y="493"/>
                </a:lnTo>
                <a:lnTo>
                  <a:pt x="208" y="502"/>
                </a:lnTo>
                <a:lnTo>
                  <a:pt x="189" y="520"/>
                </a:lnTo>
                <a:lnTo>
                  <a:pt x="164" y="545"/>
                </a:lnTo>
                <a:lnTo>
                  <a:pt x="135" y="572"/>
                </a:lnTo>
                <a:lnTo>
                  <a:pt x="106" y="601"/>
                </a:lnTo>
                <a:lnTo>
                  <a:pt x="78" y="625"/>
                </a:lnTo>
                <a:lnTo>
                  <a:pt x="57" y="643"/>
                </a:lnTo>
                <a:lnTo>
                  <a:pt x="46" y="649"/>
                </a:lnTo>
                <a:lnTo>
                  <a:pt x="47" y="651"/>
                </a:lnTo>
                <a:lnTo>
                  <a:pt x="50" y="658"/>
                </a:lnTo>
                <a:lnTo>
                  <a:pt x="54" y="667"/>
                </a:lnTo>
                <a:lnTo>
                  <a:pt x="59" y="678"/>
                </a:lnTo>
                <a:lnTo>
                  <a:pt x="58" y="678"/>
                </a:lnTo>
                <a:lnTo>
                  <a:pt x="58" y="678"/>
                </a:lnTo>
                <a:lnTo>
                  <a:pt x="58" y="678"/>
                </a:lnTo>
                <a:lnTo>
                  <a:pt x="57" y="678"/>
                </a:lnTo>
                <a:lnTo>
                  <a:pt x="55" y="679"/>
                </a:lnTo>
                <a:lnTo>
                  <a:pt x="50" y="683"/>
                </a:lnTo>
                <a:lnTo>
                  <a:pt x="42" y="690"/>
                </a:lnTo>
                <a:lnTo>
                  <a:pt x="33" y="697"/>
                </a:lnTo>
                <a:lnTo>
                  <a:pt x="23" y="705"/>
                </a:lnTo>
                <a:lnTo>
                  <a:pt x="16" y="713"/>
                </a:lnTo>
                <a:lnTo>
                  <a:pt x="10" y="719"/>
                </a:lnTo>
                <a:lnTo>
                  <a:pt x="8" y="725"/>
                </a:lnTo>
                <a:lnTo>
                  <a:pt x="7" y="735"/>
                </a:lnTo>
                <a:lnTo>
                  <a:pt x="5" y="747"/>
                </a:lnTo>
                <a:lnTo>
                  <a:pt x="1" y="756"/>
                </a:lnTo>
                <a:lnTo>
                  <a:pt x="0" y="760"/>
                </a:lnTo>
                <a:lnTo>
                  <a:pt x="0" y="763"/>
                </a:lnTo>
                <a:lnTo>
                  <a:pt x="2" y="772"/>
                </a:lnTo>
                <a:lnTo>
                  <a:pt x="3" y="782"/>
                </a:lnTo>
                <a:lnTo>
                  <a:pt x="3" y="790"/>
                </a:lnTo>
                <a:lnTo>
                  <a:pt x="5" y="786"/>
                </a:lnTo>
                <a:lnTo>
                  <a:pt x="8" y="779"/>
                </a:lnTo>
                <a:lnTo>
                  <a:pt x="10" y="769"/>
                </a:lnTo>
                <a:lnTo>
                  <a:pt x="11" y="761"/>
                </a:lnTo>
                <a:lnTo>
                  <a:pt x="12" y="753"/>
                </a:lnTo>
                <a:lnTo>
                  <a:pt x="18" y="744"/>
                </a:lnTo>
                <a:lnTo>
                  <a:pt x="23" y="735"/>
                </a:lnTo>
                <a:lnTo>
                  <a:pt x="25" y="732"/>
                </a:lnTo>
                <a:lnTo>
                  <a:pt x="27" y="730"/>
                </a:lnTo>
                <a:lnTo>
                  <a:pt x="31" y="728"/>
                </a:lnTo>
                <a:lnTo>
                  <a:pt x="38" y="725"/>
                </a:lnTo>
                <a:lnTo>
                  <a:pt x="44" y="719"/>
                </a:lnTo>
                <a:lnTo>
                  <a:pt x="51" y="715"/>
                </a:lnTo>
                <a:lnTo>
                  <a:pt x="56" y="713"/>
                </a:lnTo>
                <a:lnTo>
                  <a:pt x="61" y="711"/>
                </a:lnTo>
                <a:lnTo>
                  <a:pt x="63" y="707"/>
                </a:lnTo>
                <a:lnTo>
                  <a:pt x="64" y="704"/>
                </a:lnTo>
                <a:lnTo>
                  <a:pt x="66" y="700"/>
                </a:lnTo>
                <a:lnTo>
                  <a:pt x="68" y="695"/>
                </a:lnTo>
                <a:lnTo>
                  <a:pt x="69" y="691"/>
                </a:lnTo>
                <a:lnTo>
                  <a:pt x="72" y="692"/>
                </a:lnTo>
                <a:lnTo>
                  <a:pt x="73" y="693"/>
                </a:lnTo>
                <a:lnTo>
                  <a:pt x="75" y="694"/>
                </a:lnTo>
                <a:lnTo>
                  <a:pt x="76" y="695"/>
                </a:lnTo>
                <a:lnTo>
                  <a:pt x="77" y="693"/>
                </a:lnTo>
                <a:lnTo>
                  <a:pt x="81" y="685"/>
                </a:lnTo>
                <a:lnTo>
                  <a:pt x="89" y="672"/>
                </a:lnTo>
                <a:lnTo>
                  <a:pt x="102" y="655"/>
                </a:lnTo>
                <a:lnTo>
                  <a:pt x="120" y="633"/>
                </a:lnTo>
                <a:lnTo>
                  <a:pt x="144" y="606"/>
                </a:lnTo>
                <a:lnTo>
                  <a:pt x="175" y="576"/>
                </a:lnTo>
                <a:lnTo>
                  <a:pt x="214" y="539"/>
                </a:lnTo>
                <a:lnTo>
                  <a:pt x="209" y="556"/>
                </a:lnTo>
                <a:lnTo>
                  <a:pt x="201" y="571"/>
                </a:lnTo>
                <a:lnTo>
                  <a:pt x="192" y="584"/>
                </a:lnTo>
                <a:lnTo>
                  <a:pt x="182" y="595"/>
                </a:lnTo>
                <a:lnTo>
                  <a:pt x="175" y="604"/>
                </a:lnTo>
                <a:lnTo>
                  <a:pt x="167" y="611"/>
                </a:lnTo>
                <a:lnTo>
                  <a:pt x="163" y="615"/>
                </a:lnTo>
                <a:lnTo>
                  <a:pt x="160" y="616"/>
                </a:lnTo>
                <a:lnTo>
                  <a:pt x="164" y="618"/>
                </a:lnTo>
                <a:lnTo>
                  <a:pt x="167" y="622"/>
                </a:lnTo>
                <a:lnTo>
                  <a:pt x="169" y="625"/>
                </a:lnTo>
                <a:lnTo>
                  <a:pt x="173" y="627"/>
                </a:lnTo>
                <a:lnTo>
                  <a:pt x="152" y="705"/>
                </a:lnTo>
                <a:lnTo>
                  <a:pt x="145" y="768"/>
                </a:lnTo>
                <a:lnTo>
                  <a:pt x="145" y="819"/>
                </a:lnTo>
                <a:lnTo>
                  <a:pt x="147" y="861"/>
                </a:lnTo>
                <a:lnTo>
                  <a:pt x="146" y="895"/>
                </a:lnTo>
                <a:lnTo>
                  <a:pt x="146" y="911"/>
                </a:lnTo>
                <a:lnTo>
                  <a:pt x="146" y="932"/>
                </a:lnTo>
                <a:lnTo>
                  <a:pt x="147" y="953"/>
                </a:lnTo>
                <a:lnTo>
                  <a:pt x="147" y="962"/>
                </a:lnTo>
                <a:lnTo>
                  <a:pt x="126" y="1282"/>
                </a:lnTo>
                <a:lnTo>
                  <a:pt x="132" y="1284"/>
                </a:lnTo>
                <a:lnTo>
                  <a:pt x="139" y="1286"/>
                </a:lnTo>
                <a:lnTo>
                  <a:pt x="144" y="1288"/>
                </a:lnTo>
                <a:lnTo>
                  <a:pt x="150" y="1290"/>
                </a:lnTo>
                <a:lnTo>
                  <a:pt x="155" y="1292"/>
                </a:lnTo>
                <a:lnTo>
                  <a:pt x="162" y="1294"/>
                </a:lnTo>
                <a:lnTo>
                  <a:pt x="167" y="1295"/>
                </a:lnTo>
                <a:lnTo>
                  <a:pt x="173" y="1297"/>
                </a:lnTo>
                <a:lnTo>
                  <a:pt x="171" y="1342"/>
                </a:lnTo>
                <a:lnTo>
                  <a:pt x="171" y="1378"/>
                </a:lnTo>
                <a:lnTo>
                  <a:pt x="170" y="1404"/>
                </a:lnTo>
                <a:lnTo>
                  <a:pt x="170" y="1412"/>
                </a:lnTo>
                <a:lnTo>
                  <a:pt x="132" y="1488"/>
                </a:lnTo>
                <a:lnTo>
                  <a:pt x="84" y="1517"/>
                </a:lnTo>
                <a:lnTo>
                  <a:pt x="80" y="1532"/>
                </a:lnTo>
                <a:lnTo>
                  <a:pt x="150" y="1529"/>
                </a:lnTo>
                <a:lnTo>
                  <a:pt x="190" y="1454"/>
                </a:lnTo>
                <a:lnTo>
                  <a:pt x="181" y="1540"/>
                </a:lnTo>
                <a:lnTo>
                  <a:pt x="221" y="1540"/>
                </a:lnTo>
                <a:lnTo>
                  <a:pt x="219" y="1527"/>
                </a:lnTo>
                <a:lnTo>
                  <a:pt x="215" y="1497"/>
                </a:lnTo>
                <a:lnTo>
                  <a:pt x="212" y="1465"/>
                </a:lnTo>
                <a:lnTo>
                  <a:pt x="214" y="1442"/>
                </a:lnTo>
                <a:lnTo>
                  <a:pt x="216" y="1429"/>
                </a:lnTo>
                <a:lnTo>
                  <a:pt x="214" y="1415"/>
                </a:lnTo>
                <a:lnTo>
                  <a:pt x="211" y="1404"/>
                </a:lnTo>
                <a:lnTo>
                  <a:pt x="209" y="1399"/>
                </a:lnTo>
                <a:lnTo>
                  <a:pt x="198" y="1376"/>
                </a:lnTo>
                <a:lnTo>
                  <a:pt x="197" y="1370"/>
                </a:lnTo>
                <a:lnTo>
                  <a:pt x="196" y="1352"/>
                </a:lnTo>
                <a:lnTo>
                  <a:pt x="193" y="1328"/>
                </a:lnTo>
                <a:lnTo>
                  <a:pt x="192" y="1301"/>
                </a:lnTo>
                <a:lnTo>
                  <a:pt x="203" y="1304"/>
                </a:lnTo>
                <a:lnTo>
                  <a:pt x="215" y="1306"/>
                </a:lnTo>
                <a:lnTo>
                  <a:pt x="226" y="1307"/>
                </a:lnTo>
                <a:lnTo>
                  <a:pt x="236" y="1308"/>
                </a:lnTo>
                <a:lnTo>
                  <a:pt x="247" y="1308"/>
                </a:lnTo>
                <a:lnTo>
                  <a:pt x="257" y="1308"/>
                </a:lnTo>
                <a:lnTo>
                  <a:pt x="267" y="1308"/>
                </a:lnTo>
                <a:lnTo>
                  <a:pt x="277" y="1308"/>
                </a:lnTo>
                <a:lnTo>
                  <a:pt x="288" y="1353"/>
                </a:lnTo>
                <a:lnTo>
                  <a:pt x="297" y="1390"/>
                </a:lnTo>
                <a:lnTo>
                  <a:pt x="303" y="1416"/>
                </a:lnTo>
                <a:lnTo>
                  <a:pt x="305" y="1424"/>
                </a:lnTo>
                <a:lnTo>
                  <a:pt x="283" y="1517"/>
                </a:lnTo>
                <a:lnTo>
                  <a:pt x="235" y="1544"/>
                </a:lnTo>
                <a:lnTo>
                  <a:pt x="236" y="1562"/>
                </a:lnTo>
                <a:lnTo>
                  <a:pt x="315" y="1557"/>
                </a:lnTo>
                <a:lnTo>
                  <a:pt x="338" y="1465"/>
                </a:lnTo>
                <a:lnTo>
                  <a:pt x="354" y="1561"/>
                </a:lnTo>
                <a:lnTo>
                  <a:pt x="397" y="1550"/>
                </a:lnTo>
                <a:lnTo>
                  <a:pt x="395" y="1546"/>
                </a:lnTo>
                <a:lnTo>
                  <a:pt x="391" y="1536"/>
                </a:lnTo>
                <a:lnTo>
                  <a:pt x="384" y="1522"/>
                </a:lnTo>
                <a:lnTo>
                  <a:pt x="378" y="1505"/>
                </a:lnTo>
                <a:lnTo>
                  <a:pt x="371" y="1487"/>
                </a:lnTo>
                <a:lnTo>
                  <a:pt x="366" y="1470"/>
                </a:lnTo>
                <a:lnTo>
                  <a:pt x="363" y="1455"/>
                </a:lnTo>
                <a:lnTo>
                  <a:pt x="361" y="1445"/>
                </a:lnTo>
                <a:lnTo>
                  <a:pt x="359" y="1430"/>
                </a:lnTo>
                <a:lnTo>
                  <a:pt x="353" y="1415"/>
                </a:lnTo>
                <a:lnTo>
                  <a:pt x="346" y="1404"/>
                </a:lnTo>
                <a:lnTo>
                  <a:pt x="343" y="1399"/>
                </a:lnTo>
                <a:lnTo>
                  <a:pt x="325" y="1377"/>
                </a:lnTo>
                <a:lnTo>
                  <a:pt x="323" y="1371"/>
                </a:lnTo>
                <a:lnTo>
                  <a:pt x="316" y="1355"/>
                </a:lnTo>
                <a:lnTo>
                  <a:pt x="309" y="1332"/>
                </a:lnTo>
                <a:lnTo>
                  <a:pt x="300" y="1307"/>
                </a:lnTo>
                <a:lnTo>
                  <a:pt x="320" y="1305"/>
                </a:lnTo>
                <a:lnTo>
                  <a:pt x="337" y="1301"/>
                </a:lnTo>
                <a:lnTo>
                  <a:pt x="353" y="1298"/>
                </a:lnTo>
                <a:lnTo>
                  <a:pt x="366" y="1295"/>
                </a:lnTo>
                <a:lnTo>
                  <a:pt x="376" y="1292"/>
                </a:lnTo>
                <a:lnTo>
                  <a:pt x="383" y="1289"/>
                </a:lnTo>
                <a:lnTo>
                  <a:pt x="389" y="1288"/>
                </a:lnTo>
                <a:lnTo>
                  <a:pt x="390" y="1287"/>
                </a:lnTo>
                <a:lnTo>
                  <a:pt x="285" y="931"/>
                </a:lnTo>
                <a:lnTo>
                  <a:pt x="288" y="901"/>
                </a:lnTo>
                <a:lnTo>
                  <a:pt x="289" y="874"/>
                </a:lnTo>
                <a:lnTo>
                  <a:pt x="289" y="850"/>
                </a:lnTo>
                <a:lnTo>
                  <a:pt x="289" y="827"/>
                </a:lnTo>
                <a:lnTo>
                  <a:pt x="293" y="833"/>
                </a:lnTo>
                <a:lnTo>
                  <a:pt x="305" y="837"/>
                </a:lnTo>
                <a:lnTo>
                  <a:pt x="312" y="825"/>
                </a:lnTo>
                <a:lnTo>
                  <a:pt x="312" y="816"/>
                </a:lnTo>
                <a:lnTo>
                  <a:pt x="305" y="802"/>
                </a:lnTo>
                <a:lnTo>
                  <a:pt x="305" y="802"/>
                </a:lnTo>
                <a:lnTo>
                  <a:pt x="304" y="800"/>
                </a:lnTo>
                <a:lnTo>
                  <a:pt x="302" y="796"/>
                </a:lnTo>
                <a:lnTo>
                  <a:pt x="300" y="790"/>
                </a:lnTo>
                <a:lnTo>
                  <a:pt x="300" y="786"/>
                </a:lnTo>
                <a:lnTo>
                  <a:pt x="299" y="783"/>
                </a:lnTo>
                <a:lnTo>
                  <a:pt x="299" y="780"/>
                </a:lnTo>
                <a:lnTo>
                  <a:pt x="298" y="778"/>
                </a:lnTo>
                <a:lnTo>
                  <a:pt x="300" y="772"/>
                </a:lnTo>
                <a:lnTo>
                  <a:pt x="302" y="766"/>
                </a:lnTo>
                <a:lnTo>
                  <a:pt x="304" y="759"/>
                </a:lnTo>
                <a:lnTo>
                  <a:pt x="307" y="751"/>
                </a:lnTo>
                <a:lnTo>
                  <a:pt x="313" y="752"/>
                </a:lnTo>
                <a:lnTo>
                  <a:pt x="320" y="755"/>
                </a:lnTo>
                <a:lnTo>
                  <a:pt x="326" y="756"/>
                </a:lnTo>
                <a:lnTo>
                  <a:pt x="332" y="756"/>
                </a:lnTo>
                <a:lnTo>
                  <a:pt x="349" y="641"/>
                </a:lnTo>
                <a:lnTo>
                  <a:pt x="352" y="640"/>
                </a:lnTo>
                <a:lnTo>
                  <a:pt x="354" y="640"/>
                </a:lnTo>
                <a:lnTo>
                  <a:pt x="355" y="639"/>
                </a:lnTo>
                <a:lnTo>
                  <a:pt x="355" y="639"/>
                </a:lnTo>
                <a:lnTo>
                  <a:pt x="355" y="639"/>
                </a:lnTo>
                <a:lnTo>
                  <a:pt x="354" y="638"/>
                </a:lnTo>
                <a:lnTo>
                  <a:pt x="352" y="637"/>
                </a:lnTo>
                <a:lnTo>
                  <a:pt x="349" y="635"/>
                </a:lnTo>
                <a:lnTo>
                  <a:pt x="360" y="562"/>
                </a:lnTo>
                <a:lnTo>
                  <a:pt x="364" y="528"/>
                </a:lnTo>
                <a:lnTo>
                  <a:pt x="349" y="404"/>
                </a:lnTo>
                <a:lnTo>
                  <a:pt x="356" y="393"/>
                </a:lnTo>
                <a:lnTo>
                  <a:pt x="363" y="382"/>
                </a:lnTo>
                <a:lnTo>
                  <a:pt x="368" y="372"/>
                </a:lnTo>
                <a:lnTo>
                  <a:pt x="374" y="363"/>
                </a:lnTo>
                <a:lnTo>
                  <a:pt x="377" y="354"/>
                </a:lnTo>
                <a:lnTo>
                  <a:pt x="378" y="345"/>
                </a:lnTo>
                <a:lnTo>
                  <a:pt x="379" y="336"/>
                </a:lnTo>
                <a:lnTo>
                  <a:pt x="377" y="327"/>
                </a:lnTo>
                <a:lnTo>
                  <a:pt x="369" y="309"/>
                </a:lnTo>
                <a:lnTo>
                  <a:pt x="360" y="290"/>
                </a:lnTo>
                <a:lnTo>
                  <a:pt x="349" y="272"/>
                </a:lnTo>
                <a:lnTo>
                  <a:pt x="338" y="257"/>
                </a:lnTo>
                <a:lnTo>
                  <a:pt x="328" y="243"/>
                </a:lnTo>
                <a:lnTo>
                  <a:pt x="321" y="233"/>
                </a:lnTo>
                <a:lnTo>
                  <a:pt x="315" y="225"/>
                </a:lnTo>
                <a:lnTo>
                  <a:pt x="313" y="223"/>
                </a:lnTo>
                <a:lnTo>
                  <a:pt x="310" y="222"/>
                </a:lnTo>
                <a:lnTo>
                  <a:pt x="308" y="221"/>
                </a:lnTo>
                <a:lnTo>
                  <a:pt x="304" y="220"/>
                </a:lnTo>
                <a:lnTo>
                  <a:pt x="301" y="219"/>
                </a:lnTo>
                <a:lnTo>
                  <a:pt x="296" y="208"/>
                </a:lnTo>
                <a:lnTo>
                  <a:pt x="289" y="195"/>
                </a:lnTo>
                <a:lnTo>
                  <a:pt x="285" y="180"/>
                </a:lnTo>
                <a:lnTo>
                  <a:pt x="283" y="165"/>
                </a:lnTo>
                <a:lnTo>
                  <a:pt x="287" y="163"/>
                </a:lnTo>
                <a:lnTo>
                  <a:pt x="296" y="155"/>
                </a:lnTo>
                <a:lnTo>
                  <a:pt x="308" y="144"/>
                </a:lnTo>
                <a:lnTo>
                  <a:pt x="322" y="131"/>
                </a:lnTo>
                <a:lnTo>
                  <a:pt x="336" y="114"/>
                </a:lnTo>
                <a:lnTo>
                  <a:pt x="349" y="97"/>
                </a:lnTo>
                <a:lnTo>
                  <a:pt x="360" y="77"/>
                </a:lnTo>
                <a:lnTo>
                  <a:pt x="366" y="58"/>
                </a:lnTo>
                <a:lnTo>
                  <a:pt x="379" y="67"/>
                </a:lnTo>
                <a:lnTo>
                  <a:pt x="386" y="79"/>
                </a:lnTo>
                <a:lnTo>
                  <a:pt x="386" y="93"/>
                </a:lnTo>
                <a:lnTo>
                  <a:pt x="380" y="107"/>
                </a:lnTo>
                <a:lnTo>
                  <a:pt x="368" y="128"/>
                </a:lnTo>
                <a:lnTo>
                  <a:pt x="367" y="141"/>
                </a:lnTo>
                <a:lnTo>
                  <a:pt x="372" y="151"/>
                </a:lnTo>
                <a:lnTo>
                  <a:pt x="379" y="156"/>
                </a:lnTo>
                <a:lnTo>
                  <a:pt x="384" y="159"/>
                </a:lnTo>
                <a:lnTo>
                  <a:pt x="391" y="163"/>
                </a:lnTo>
                <a:lnTo>
                  <a:pt x="399" y="167"/>
                </a:lnTo>
                <a:lnTo>
                  <a:pt x="406" y="173"/>
                </a:lnTo>
                <a:lnTo>
                  <a:pt x="412" y="179"/>
                </a:lnTo>
                <a:lnTo>
                  <a:pt x="413" y="189"/>
                </a:lnTo>
                <a:lnTo>
                  <a:pt x="410" y="201"/>
                </a:lnTo>
                <a:lnTo>
                  <a:pt x="399" y="216"/>
                </a:lnTo>
                <a:lnTo>
                  <a:pt x="391" y="233"/>
                </a:lnTo>
                <a:lnTo>
                  <a:pt x="393" y="247"/>
                </a:lnTo>
                <a:lnTo>
                  <a:pt x="403" y="262"/>
                </a:lnTo>
                <a:lnTo>
                  <a:pt x="416" y="272"/>
                </a:lnTo>
                <a:lnTo>
                  <a:pt x="432" y="282"/>
                </a:lnTo>
                <a:lnTo>
                  <a:pt x="446" y="290"/>
                </a:lnTo>
                <a:lnTo>
                  <a:pt x="457" y="296"/>
                </a:lnTo>
                <a:lnTo>
                  <a:pt x="461" y="297"/>
                </a:lnTo>
                <a:lnTo>
                  <a:pt x="456" y="290"/>
                </a:lnTo>
                <a:lnTo>
                  <a:pt x="455" y="282"/>
                </a:lnTo>
                <a:lnTo>
                  <a:pt x="456" y="275"/>
                </a:lnTo>
                <a:lnTo>
                  <a:pt x="460" y="266"/>
                </a:lnTo>
                <a:lnTo>
                  <a:pt x="467" y="256"/>
                </a:lnTo>
                <a:lnTo>
                  <a:pt x="473" y="247"/>
                </a:lnTo>
                <a:lnTo>
                  <a:pt x="482" y="237"/>
                </a:lnTo>
                <a:lnTo>
                  <a:pt x="490" y="229"/>
                </a:lnTo>
                <a:lnTo>
                  <a:pt x="495" y="219"/>
                </a:lnTo>
                <a:lnTo>
                  <a:pt x="495" y="209"/>
                </a:lnTo>
                <a:lnTo>
                  <a:pt x="491" y="198"/>
                </a:lnTo>
                <a:lnTo>
                  <a:pt x="484" y="187"/>
                </a:lnTo>
                <a:lnTo>
                  <a:pt x="477" y="176"/>
                </a:lnTo>
                <a:lnTo>
                  <a:pt x="467" y="166"/>
                </a:lnTo>
                <a:lnTo>
                  <a:pt x="458" y="158"/>
                </a:lnTo>
                <a:lnTo>
                  <a:pt x="449" y="153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4" name="Freeform 9"/>
          <p:cNvSpPr>
            <a:spLocks/>
          </p:cNvSpPr>
          <p:nvPr/>
        </p:nvSpPr>
        <p:spPr bwMode="auto">
          <a:xfrm>
            <a:off x="7553442" y="4746116"/>
            <a:ext cx="137956" cy="339347"/>
          </a:xfrm>
          <a:custGeom>
            <a:avLst/>
            <a:gdLst/>
            <a:ahLst/>
            <a:cxnLst>
              <a:cxn ang="0">
                <a:pos x="427" y="70"/>
              </a:cxn>
              <a:cxn ang="0">
                <a:pos x="371" y="46"/>
              </a:cxn>
              <a:cxn ang="0">
                <a:pos x="333" y="5"/>
              </a:cxn>
              <a:cxn ang="0">
                <a:pos x="242" y="14"/>
              </a:cxn>
              <a:cxn ang="0">
                <a:pos x="191" y="77"/>
              </a:cxn>
              <a:cxn ang="0">
                <a:pos x="179" y="129"/>
              </a:cxn>
              <a:cxn ang="0">
                <a:pos x="193" y="177"/>
              </a:cxn>
              <a:cxn ang="0">
                <a:pos x="224" y="187"/>
              </a:cxn>
              <a:cxn ang="0">
                <a:pos x="264" y="209"/>
              </a:cxn>
              <a:cxn ang="0">
                <a:pos x="246" y="267"/>
              </a:cxn>
              <a:cxn ang="0">
                <a:pos x="220" y="314"/>
              </a:cxn>
              <a:cxn ang="0">
                <a:pos x="197" y="425"/>
              </a:cxn>
              <a:cxn ang="0">
                <a:pos x="216" y="492"/>
              </a:cxn>
              <a:cxn ang="0">
                <a:pos x="106" y="601"/>
              </a:cxn>
              <a:cxn ang="0">
                <a:pos x="54" y="667"/>
              </a:cxn>
              <a:cxn ang="0">
                <a:pos x="55" y="679"/>
              </a:cxn>
              <a:cxn ang="0">
                <a:pos x="10" y="719"/>
              </a:cxn>
              <a:cxn ang="0">
                <a:pos x="0" y="763"/>
              </a:cxn>
              <a:cxn ang="0">
                <a:pos x="10" y="769"/>
              </a:cxn>
              <a:cxn ang="0">
                <a:pos x="27" y="730"/>
              </a:cxn>
              <a:cxn ang="0">
                <a:pos x="61" y="711"/>
              </a:cxn>
              <a:cxn ang="0">
                <a:pos x="72" y="692"/>
              </a:cxn>
              <a:cxn ang="0">
                <a:pos x="89" y="672"/>
              </a:cxn>
              <a:cxn ang="0">
                <a:pos x="209" y="556"/>
              </a:cxn>
              <a:cxn ang="0">
                <a:pos x="163" y="615"/>
              </a:cxn>
              <a:cxn ang="0">
                <a:pos x="152" y="705"/>
              </a:cxn>
              <a:cxn ang="0">
                <a:pos x="146" y="932"/>
              </a:cxn>
              <a:cxn ang="0">
                <a:pos x="144" y="1288"/>
              </a:cxn>
              <a:cxn ang="0">
                <a:pos x="171" y="1342"/>
              </a:cxn>
              <a:cxn ang="0">
                <a:pos x="80" y="1532"/>
              </a:cxn>
              <a:cxn ang="0">
                <a:pos x="215" y="1497"/>
              </a:cxn>
              <a:cxn ang="0">
                <a:pos x="209" y="1399"/>
              </a:cxn>
              <a:cxn ang="0">
                <a:pos x="203" y="1304"/>
              </a:cxn>
              <a:cxn ang="0">
                <a:pos x="267" y="1308"/>
              </a:cxn>
              <a:cxn ang="0">
                <a:pos x="283" y="1517"/>
              </a:cxn>
              <a:cxn ang="0">
                <a:pos x="397" y="1550"/>
              </a:cxn>
              <a:cxn ang="0">
                <a:pos x="366" y="1470"/>
              </a:cxn>
              <a:cxn ang="0">
                <a:pos x="343" y="1399"/>
              </a:cxn>
              <a:cxn ang="0">
                <a:pos x="320" y="1305"/>
              </a:cxn>
              <a:cxn ang="0">
                <a:pos x="389" y="1288"/>
              </a:cxn>
              <a:cxn ang="0">
                <a:pos x="289" y="827"/>
              </a:cxn>
              <a:cxn ang="0">
                <a:pos x="305" y="802"/>
              </a:cxn>
              <a:cxn ang="0">
                <a:pos x="299" y="780"/>
              </a:cxn>
              <a:cxn ang="0">
                <a:pos x="313" y="752"/>
              </a:cxn>
              <a:cxn ang="0">
                <a:pos x="354" y="640"/>
              </a:cxn>
              <a:cxn ang="0">
                <a:pos x="349" y="635"/>
              </a:cxn>
              <a:cxn ang="0">
                <a:pos x="368" y="372"/>
              </a:cxn>
              <a:cxn ang="0">
                <a:pos x="369" y="309"/>
              </a:cxn>
              <a:cxn ang="0">
                <a:pos x="315" y="225"/>
              </a:cxn>
              <a:cxn ang="0">
                <a:pos x="296" y="208"/>
              </a:cxn>
              <a:cxn ang="0">
                <a:pos x="308" y="144"/>
              </a:cxn>
              <a:cxn ang="0">
                <a:pos x="379" y="67"/>
              </a:cxn>
              <a:cxn ang="0">
                <a:pos x="372" y="151"/>
              </a:cxn>
              <a:cxn ang="0">
                <a:pos x="412" y="179"/>
              </a:cxn>
              <a:cxn ang="0">
                <a:pos x="403" y="262"/>
              </a:cxn>
              <a:cxn ang="0">
                <a:pos x="456" y="290"/>
              </a:cxn>
              <a:cxn ang="0">
                <a:pos x="482" y="237"/>
              </a:cxn>
              <a:cxn ang="0">
                <a:pos x="477" y="176"/>
              </a:cxn>
            </a:cxnLst>
            <a:rect l="0" t="0" r="r" b="b"/>
            <a:pathLst>
              <a:path w="495" h="1562">
                <a:moveTo>
                  <a:pt x="449" y="153"/>
                </a:moveTo>
                <a:lnTo>
                  <a:pt x="438" y="145"/>
                </a:lnTo>
                <a:lnTo>
                  <a:pt x="433" y="136"/>
                </a:lnTo>
                <a:lnTo>
                  <a:pt x="431" y="119"/>
                </a:lnTo>
                <a:lnTo>
                  <a:pt x="430" y="87"/>
                </a:lnTo>
                <a:lnTo>
                  <a:pt x="427" y="70"/>
                </a:lnTo>
                <a:lnTo>
                  <a:pt x="421" y="59"/>
                </a:lnTo>
                <a:lnTo>
                  <a:pt x="412" y="52"/>
                </a:lnTo>
                <a:lnTo>
                  <a:pt x="401" y="47"/>
                </a:lnTo>
                <a:lnTo>
                  <a:pt x="390" y="45"/>
                </a:lnTo>
                <a:lnTo>
                  <a:pt x="380" y="45"/>
                </a:lnTo>
                <a:lnTo>
                  <a:pt x="371" y="46"/>
                </a:lnTo>
                <a:lnTo>
                  <a:pt x="366" y="47"/>
                </a:lnTo>
                <a:lnTo>
                  <a:pt x="364" y="36"/>
                </a:lnTo>
                <a:lnTo>
                  <a:pt x="358" y="25"/>
                </a:lnTo>
                <a:lnTo>
                  <a:pt x="349" y="16"/>
                </a:lnTo>
                <a:lnTo>
                  <a:pt x="336" y="6"/>
                </a:lnTo>
                <a:lnTo>
                  <a:pt x="333" y="5"/>
                </a:lnTo>
                <a:lnTo>
                  <a:pt x="325" y="2"/>
                </a:lnTo>
                <a:lnTo>
                  <a:pt x="313" y="1"/>
                </a:lnTo>
                <a:lnTo>
                  <a:pt x="298" y="0"/>
                </a:lnTo>
                <a:lnTo>
                  <a:pt x="280" y="1"/>
                </a:lnTo>
                <a:lnTo>
                  <a:pt x="262" y="6"/>
                </a:lnTo>
                <a:lnTo>
                  <a:pt x="242" y="14"/>
                </a:lnTo>
                <a:lnTo>
                  <a:pt x="224" y="28"/>
                </a:lnTo>
                <a:lnTo>
                  <a:pt x="213" y="39"/>
                </a:lnTo>
                <a:lnTo>
                  <a:pt x="206" y="50"/>
                </a:lnTo>
                <a:lnTo>
                  <a:pt x="199" y="59"/>
                </a:lnTo>
                <a:lnTo>
                  <a:pt x="195" y="68"/>
                </a:lnTo>
                <a:lnTo>
                  <a:pt x="191" y="77"/>
                </a:lnTo>
                <a:lnTo>
                  <a:pt x="190" y="84"/>
                </a:lnTo>
                <a:lnTo>
                  <a:pt x="190" y="90"/>
                </a:lnTo>
                <a:lnTo>
                  <a:pt x="191" y="96"/>
                </a:lnTo>
                <a:lnTo>
                  <a:pt x="191" y="107"/>
                </a:lnTo>
                <a:lnTo>
                  <a:pt x="187" y="119"/>
                </a:lnTo>
                <a:lnTo>
                  <a:pt x="179" y="129"/>
                </a:lnTo>
                <a:lnTo>
                  <a:pt x="173" y="135"/>
                </a:lnTo>
                <a:lnTo>
                  <a:pt x="176" y="139"/>
                </a:lnTo>
                <a:lnTo>
                  <a:pt x="190" y="144"/>
                </a:lnTo>
                <a:lnTo>
                  <a:pt x="191" y="150"/>
                </a:lnTo>
                <a:lnTo>
                  <a:pt x="193" y="162"/>
                </a:lnTo>
                <a:lnTo>
                  <a:pt x="193" y="177"/>
                </a:lnTo>
                <a:lnTo>
                  <a:pt x="191" y="192"/>
                </a:lnTo>
                <a:lnTo>
                  <a:pt x="193" y="192"/>
                </a:lnTo>
                <a:lnTo>
                  <a:pt x="198" y="191"/>
                </a:lnTo>
                <a:lnTo>
                  <a:pt x="206" y="190"/>
                </a:lnTo>
                <a:lnTo>
                  <a:pt x="214" y="189"/>
                </a:lnTo>
                <a:lnTo>
                  <a:pt x="224" y="187"/>
                </a:lnTo>
                <a:lnTo>
                  <a:pt x="235" y="185"/>
                </a:lnTo>
                <a:lnTo>
                  <a:pt x="244" y="181"/>
                </a:lnTo>
                <a:lnTo>
                  <a:pt x="253" y="178"/>
                </a:lnTo>
                <a:lnTo>
                  <a:pt x="255" y="182"/>
                </a:lnTo>
                <a:lnTo>
                  <a:pt x="259" y="193"/>
                </a:lnTo>
                <a:lnTo>
                  <a:pt x="264" y="209"/>
                </a:lnTo>
                <a:lnTo>
                  <a:pt x="268" y="224"/>
                </a:lnTo>
                <a:lnTo>
                  <a:pt x="257" y="236"/>
                </a:lnTo>
                <a:lnTo>
                  <a:pt x="251" y="251"/>
                </a:lnTo>
                <a:lnTo>
                  <a:pt x="247" y="262"/>
                </a:lnTo>
                <a:lnTo>
                  <a:pt x="246" y="266"/>
                </a:lnTo>
                <a:lnTo>
                  <a:pt x="246" y="267"/>
                </a:lnTo>
                <a:lnTo>
                  <a:pt x="245" y="268"/>
                </a:lnTo>
                <a:lnTo>
                  <a:pt x="243" y="272"/>
                </a:lnTo>
                <a:lnTo>
                  <a:pt x="240" y="278"/>
                </a:lnTo>
                <a:lnTo>
                  <a:pt x="234" y="288"/>
                </a:lnTo>
                <a:lnTo>
                  <a:pt x="227" y="299"/>
                </a:lnTo>
                <a:lnTo>
                  <a:pt x="220" y="314"/>
                </a:lnTo>
                <a:lnTo>
                  <a:pt x="209" y="334"/>
                </a:lnTo>
                <a:lnTo>
                  <a:pt x="198" y="356"/>
                </a:lnTo>
                <a:lnTo>
                  <a:pt x="192" y="375"/>
                </a:lnTo>
                <a:lnTo>
                  <a:pt x="191" y="392"/>
                </a:lnTo>
                <a:lnTo>
                  <a:pt x="192" y="409"/>
                </a:lnTo>
                <a:lnTo>
                  <a:pt x="197" y="425"/>
                </a:lnTo>
                <a:lnTo>
                  <a:pt x="202" y="444"/>
                </a:lnTo>
                <a:lnTo>
                  <a:pt x="209" y="466"/>
                </a:lnTo>
                <a:lnTo>
                  <a:pt x="215" y="491"/>
                </a:lnTo>
                <a:lnTo>
                  <a:pt x="216" y="492"/>
                </a:lnTo>
                <a:lnTo>
                  <a:pt x="216" y="492"/>
                </a:lnTo>
                <a:lnTo>
                  <a:pt x="216" y="492"/>
                </a:lnTo>
                <a:lnTo>
                  <a:pt x="216" y="493"/>
                </a:lnTo>
                <a:lnTo>
                  <a:pt x="208" y="502"/>
                </a:lnTo>
                <a:lnTo>
                  <a:pt x="189" y="520"/>
                </a:lnTo>
                <a:lnTo>
                  <a:pt x="164" y="545"/>
                </a:lnTo>
                <a:lnTo>
                  <a:pt x="135" y="572"/>
                </a:lnTo>
                <a:lnTo>
                  <a:pt x="106" y="601"/>
                </a:lnTo>
                <a:lnTo>
                  <a:pt x="78" y="625"/>
                </a:lnTo>
                <a:lnTo>
                  <a:pt x="57" y="643"/>
                </a:lnTo>
                <a:lnTo>
                  <a:pt x="46" y="649"/>
                </a:lnTo>
                <a:lnTo>
                  <a:pt x="47" y="651"/>
                </a:lnTo>
                <a:lnTo>
                  <a:pt x="50" y="658"/>
                </a:lnTo>
                <a:lnTo>
                  <a:pt x="54" y="667"/>
                </a:lnTo>
                <a:lnTo>
                  <a:pt x="59" y="678"/>
                </a:lnTo>
                <a:lnTo>
                  <a:pt x="58" y="678"/>
                </a:lnTo>
                <a:lnTo>
                  <a:pt x="58" y="678"/>
                </a:lnTo>
                <a:lnTo>
                  <a:pt x="58" y="678"/>
                </a:lnTo>
                <a:lnTo>
                  <a:pt x="57" y="678"/>
                </a:lnTo>
                <a:lnTo>
                  <a:pt x="55" y="679"/>
                </a:lnTo>
                <a:lnTo>
                  <a:pt x="50" y="683"/>
                </a:lnTo>
                <a:lnTo>
                  <a:pt x="42" y="690"/>
                </a:lnTo>
                <a:lnTo>
                  <a:pt x="33" y="697"/>
                </a:lnTo>
                <a:lnTo>
                  <a:pt x="23" y="705"/>
                </a:lnTo>
                <a:lnTo>
                  <a:pt x="16" y="713"/>
                </a:lnTo>
                <a:lnTo>
                  <a:pt x="10" y="719"/>
                </a:lnTo>
                <a:lnTo>
                  <a:pt x="8" y="725"/>
                </a:lnTo>
                <a:lnTo>
                  <a:pt x="7" y="735"/>
                </a:lnTo>
                <a:lnTo>
                  <a:pt x="5" y="747"/>
                </a:lnTo>
                <a:lnTo>
                  <a:pt x="1" y="756"/>
                </a:lnTo>
                <a:lnTo>
                  <a:pt x="0" y="760"/>
                </a:lnTo>
                <a:lnTo>
                  <a:pt x="0" y="763"/>
                </a:lnTo>
                <a:lnTo>
                  <a:pt x="2" y="772"/>
                </a:lnTo>
                <a:lnTo>
                  <a:pt x="3" y="782"/>
                </a:lnTo>
                <a:lnTo>
                  <a:pt x="3" y="790"/>
                </a:lnTo>
                <a:lnTo>
                  <a:pt x="5" y="786"/>
                </a:lnTo>
                <a:lnTo>
                  <a:pt x="8" y="779"/>
                </a:lnTo>
                <a:lnTo>
                  <a:pt x="10" y="769"/>
                </a:lnTo>
                <a:lnTo>
                  <a:pt x="11" y="761"/>
                </a:lnTo>
                <a:lnTo>
                  <a:pt x="12" y="753"/>
                </a:lnTo>
                <a:lnTo>
                  <a:pt x="18" y="744"/>
                </a:lnTo>
                <a:lnTo>
                  <a:pt x="23" y="735"/>
                </a:lnTo>
                <a:lnTo>
                  <a:pt x="25" y="732"/>
                </a:lnTo>
                <a:lnTo>
                  <a:pt x="27" y="730"/>
                </a:lnTo>
                <a:lnTo>
                  <a:pt x="31" y="728"/>
                </a:lnTo>
                <a:lnTo>
                  <a:pt x="38" y="725"/>
                </a:lnTo>
                <a:lnTo>
                  <a:pt x="44" y="719"/>
                </a:lnTo>
                <a:lnTo>
                  <a:pt x="51" y="715"/>
                </a:lnTo>
                <a:lnTo>
                  <a:pt x="56" y="713"/>
                </a:lnTo>
                <a:lnTo>
                  <a:pt x="61" y="711"/>
                </a:lnTo>
                <a:lnTo>
                  <a:pt x="63" y="707"/>
                </a:lnTo>
                <a:lnTo>
                  <a:pt x="64" y="704"/>
                </a:lnTo>
                <a:lnTo>
                  <a:pt x="66" y="700"/>
                </a:lnTo>
                <a:lnTo>
                  <a:pt x="68" y="695"/>
                </a:lnTo>
                <a:lnTo>
                  <a:pt x="69" y="691"/>
                </a:lnTo>
                <a:lnTo>
                  <a:pt x="72" y="692"/>
                </a:lnTo>
                <a:lnTo>
                  <a:pt x="73" y="693"/>
                </a:lnTo>
                <a:lnTo>
                  <a:pt x="75" y="694"/>
                </a:lnTo>
                <a:lnTo>
                  <a:pt x="76" y="695"/>
                </a:lnTo>
                <a:lnTo>
                  <a:pt x="77" y="693"/>
                </a:lnTo>
                <a:lnTo>
                  <a:pt x="81" y="685"/>
                </a:lnTo>
                <a:lnTo>
                  <a:pt x="89" y="672"/>
                </a:lnTo>
                <a:lnTo>
                  <a:pt x="102" y="655"/>
                </a:lnTo>
                <a:lnTo>
                  <a:pt x="120" y="633"/>
                </a:lnTo>
                <a:lnTo>
                  <a:pt x="144" y="606"/>
                </a:lnTo>
                <a:lnTo>
                  <a:pt x="175" y="576"/>
                </a:lnTo>
                <a:lnTo>
                  <a:pt x="214" y="539"/>
                </a:lnTo>
                <a:lnTo>
                  <a:pt x="209" y="556"/>
                </a:lnTo>
                <a:lnTo>
                  <a:pt x="201" y="571"/>
                </a:lnTo>
                <a:lnTo>
                  <a:pt x="192" y="584"/>
                </a:lnTo>
                <a:lnTo>
                  <a:pt x="182" y="595"/>
                </a:lnTo>
                <a:lnTo>
                  <a:pt x="175" y="604"/>
                </a:lnTo>
                <a:lnTo>
                  <a:pt x="167" y="611"/>
                </a:lnTo>
                <a:lnTo>
                  <a:pt x="163" y="615"/>
                </a:lnTo>
                <a:lnTo>
                  <a:pt x="160" y="616"/>
                </a:lnTo>
                <a:lnTo>
                  <a:pt x="164" y="618"/>
                </a:lnTo>
                <a:lnTo>
                  <a:pt x="167" y="622"/>
                </a:lnTo>
                <a:lnTo>
                  <a:pt x="169" y="625"/>
                </a:lnTo>
                <a:lnTo>
                  <a:pt x="173" y="627"/>
                </a:lnTo>
                <a:lnTo>
                  <a:pt x="152" y="705"/>
                </a:lnTo>
                <a:lnTo>
                  <a:pt x="145" y="768"/>
                </a:lnTo>
                <a:lnTo>
                  <a:pt x="145" y="819"/>
                </a:lnTo>
                <a:lnTo>
                  <a:pt x="147" y="861"/>
                </a:lnTo>
                <a:lnTo>
                  <a:pt x="146" y="895"/>
                </a:lnTo>
                <a:lnTo>
                  <a:pt x="146" y="911"/>
                </a:lnTo>
                <a:lnTo>
                  <a:pt x="146" y="932"/>
                </a:lnTo>
                <a:lnTo>
                  <a:pt x="147" y="953"/>
                </a:lnTo>
                <a:lnTo>
                  <a:pt x="147" y="962"/>
                </a:lnTo>
                <a:lnTo>
                  <a:pt x="126" y="1282"/>
                </a:lnTo>
                <a:lnTo>
                  <a:pt x="132" y="1284"/>
                </a:lnTo>
                <a:lnTo>
                  <a:pt x="139" y="1286"/>
                </a:lnTo>
                <a:lnTo>
                  <a:pt x="144" y="1288"/>
                </a:lnTo>
                <a:lnTo>
                  <a:pt x="150" y="1290"/>
                </a:lnTo>
                <a:lnTo>
                  <a:pt x="155" y="1292"/>
                </a:lnTo>
                <a:lnTo>
                  <a:pt x="162" y="1294"/>
                </a:lnTo>
                <a:lnTo>
                  <a:pt x="167" y="1295"/>
                </a:lnTo>
                <a:lnTo>
                  <a:pt x="173" y="1297"/>
                </a:lnTo>
                <a:lnTo>
                  <a:pt x="171" y="1342"/>
                </a:lnTo>
                <a:lnTo>
                  <a:pt x="171" y="1378"/>
                </a:lnTo>
                <a:lnTo>
                  <a:pt x="170" y="1404"/>
                </a:lnTo>
                <a:lnTo>
                  <a:pt x="170" y="1412"/>
                </a:lnTo>
                <a:lnTo>
                  <a:pt x="132" y="1488"/>
                </a:lnTo>
                <a:lnTo>
                  <a:pt x="84" y="1517"/>
                </a:lnTo>
                <a:lnTo>
                  <a:pt x="80" y="1532"/>
                </a:lnTo>
                <a:lnTo>
                  <a:pt x="150" y="1529"/>
                </a:lnTo>
                <a:lnTo>
                  <a:pt x="190" y="1454"/>
                </a:lnTo>
                <a:lnTo>
                  <a:pt x="181" y="1540"/>
                </a:lnTo>
                <a:lnTo>
                  <a:pt x="221" y="1540"/>
                </a:lnTo>
                <a:lnTo>
                  <a:pt x="219" y="1527"/>
                </a:lnTo>
                <a:lnTo>
                  <a:pt x="215" y="1497"/>
                </a:lnTo>
                <a:lnTo>
                  <a:pt x="212" y="1465"/>
                </a:lnTo>
                <a:lnTo>
                  <a:pt x="214" y="1442"/>
                </a:lnTo>
                <a:lnTo>
                  <a:pt x="216" y="1429"/>
                </a:lnTo>
                <a:lnTo>
                  <a:pt x="214" y="1415"/>
                </a:lnTo>
                <a:lnTo>
                  <a:pt x="211" y="1404"/>
                </a:lnTo>
                <a:lnTo>
                  <a:pt x="209" y="1399"/>
                </a:lnTo>
                <a:lnTo>
                  <a:pt x="198" y="1376"/>
                </a:lnTo>
                <a:lnTo>
                  <a:pt x="197" y="1370"/>
                </a:lnTo>
                <a:lnTo>
                  <a:pt x="196" y="1352"/>
                </a:lnTo>
                <a:lnTo>
                  <a:pt x="193" y="1328"/>
                </a:lnTo>
                <a:lnTo>
                  <a:pt x="192" y="1301"/>
                </a:lnTo>
                <a:lnTo>
                  <a:pt x="203" y="1304"/>
                </a:lnTo>
                <a:lnTo>
                  <a:pt x="215" y="1306"/>
                </a:lnTo>
                <a:lnTo>
                  <a:pt x="226" y="1307"/>
                </a:lnTo>
                <a:lnTo>
                  <a:pt x="236" y="1308"/>
                </a:lnTo>
                <a:lnTo>
                  <a:pt x="247" y="1308"/>
                </a:lnTo>
                <a:lnTo>
                  <a:pt x="257" y="1308"/>
                </a:lnTo>
                <a:lnTo>
                  <a:pt x="267" y="1308"/>
                </a:lnTo>
                <a:lnTo>
                  <a:pt x="277" y="1308"/>
                </a:lnTo>
                <a:lnTo>
                  <a:pt x="288" y="1353"/>
                </a:lnTo>
                <a:lnTo>
                  <a:pt x="297" y="1390"/>
                </a:lnTo>
                <a:lnTo>
                  <a:pt x="303" y="1416"/>
                </a:lnTo>
                <a:lnTo>
                  <a:pt x="305" y="1424"/>
                </a:lnTo>
                <a:lnTo>
                  <a:pt x="283" y="1517"/>
                </a:lnTo>
                <a:lnTo>
                  <a:pt x="235" y="1544"/>
                </a:lnTo>
                <a:lnTo>
                  <a:pt x="236" y="1562"/>
                </a:lnTo>
                <a:lnTo>
                  <a:pt x="315" y="1557"/>
                </a:lnTo>
                <a:lnTo>
                  <a:pt x="338" y="1465"/>
                </a:lnTo>
                <a:lnTo>
                  <a:pt x="354" y="1561"/>
                </a:lnTo>
                <a:lnTo>
                  <a:pt x="397" y="1550"/>
                </a:lnTo>
                <a:lnTo>
                  <a:pt x="395" y="1546"/>
                </a:lnTo>
                <a:lnTo>
                  <a:pt x="391" y="1536"/>
                </a:lnTo>
                <a:lnTo>
                  <a:pt x="384" y="1522"/>
                </a:lnTo>
                <a:lnTo>
                  <a:pt x="378" y="1505"/>
                </a:lnTo>
                <a:lnTo>
                  <a:pt x="371" y="1487"/>
                </a:lnTo>
                <a:lnTo>
                  <a:pt x="366" y="1470"/>
                </a:lnTo>
                <a:lnTo>
                  <a:pt x="363" y="1455"/>
                </a:lnTo>
                <a:lnTo>
                  <a:pt x="361" y="1445"/>
                </a:lnTo>
                <a:lnTo>
                  <a:pt x="359" y="1430"/>
                </a:lnTo>
                <a:lnTo>
                  <a:pt x="353" y="1415"/>
                </a:lnTo>
                <a:lnTo>
                  <a:pt x="346" y="1404"/>
                </a:lnTo>
                <a:lnTo>
                  <a:pt x="343" y="1399"/>
                </a:lnTo>
                <a:lnTo>
                  <a:pt x="325" y="1377"/>
                </a:lnTo>
                <a:lnTo>
                  <a:pt x="323" y="1371"/>
                </a:lnTo>
                <a:lnTo>
                  <a:pt x="316" y="1355"/>
                </a:lnTo>
                <a:lnTo>
                  <a:pt x="309" y="1332"/>
                </a:lnTo>
                <a:lnTo>
                  <a:pt x="300" y="1307"/>
                </a:lnTo>
                <a:lnTo>
                  <a:pt x="320" y="1305"/>
                </a:lnTo>
                <a:lnTo>
                  <a:pt x="337" y="1301"/>
                </a:lnTo>
                <a:lnTo>
                  <a:pt x="353" y="1298"/>
                </a:lnTo>
                <a:lnTo>
                  <a:pt x="366" y="1295"/>
                </a:lnTo>
                <a:lnTo>
                  <a:pt x="376" y="1292"/>
                </a:lnTo>
                <a:lnTo>
                  <a:pt x="383" y="1289"/>
                </a:lnTo>
                <a:lnTo>
                  <a:pt x="389" y="1288"/>
                </a:lnTo>
                <a:lnTo>
                  <a:pt x="390" y="1287"/>
                </a:lnTo>
                <a:lnTo>
                  <a:pt x="285" y="931"/>
                </a:lnTo>
                <a:lnTo>
                  <a:pt x="288" y="901"/>
                </a:lnTo>
                <a:lnTo>
                  <a:pt x="289" y="874"/>
                </a:lnTo>
                <a:lnTo>
                  <a:pt x="289" y="850"/>
                </a:lnTo>
                <a:lnTo>
                  <a:pt x="289" y="827"/>
                </a:lnTo>
                <a:lnTo>
                  <a:pt x="293" y="833"/>
                </a:lnTo>
                <a:lnTo>
                  <a:pt x="305" y="837"/>
                </a:lnTo>
                <a:lnTo>
                  <a:pt x="312" y="825"/>
                </a:lnTo>
                <a:lnTo>
                  <a:pt x="312" y="816"/>
                </a:lnTo>
                <a:lnTo>
                  <a:pt x="305" y="802"/>
                </a:lnTo>
                <a:lnTo>
                  <a:pt x="305" y="802"/>
                </a:lnTo>
                <a:lnTo>
                  <a:pt x="304" y="800"/>
                </a:lnTo>
                <a:lnTo>
                  <a:pt x="302" y="796"/>
                </a:lnTo>
                <a:lnTo>
                  <a:pt x="300" y="790"/>
                </a:lnTo>
                <a:lnTo>
                  <a:pt x="300" y="786"/>
                </a:lnTo>
                <a:lnTo>
                  <a:pt x="299" y="783"/>
                </a:lnTo>
                <a:lnTo>
                  <a:pt x="299" y="780"/>
                </a:lnTo>
                <a:lnTo>
                  <a:pt x="298" y="778"/>
                </a:lnTo>
                <a:lnTo>
                  <a:pt x="300" y="772"/>
                </a:lnTo>
                <a:lnTo>
                  <a:pt x="302" y="766"/>
                </a:lnTo>
                <a:lnTo>
                  <a:pt x="304" y="759"/>
                </a:lnTo>
                <a:lnTo>
                  <a:pt x="307" y="751"/>
                </a:lnTo>
                <a:lnTo>
                  <a:pt x="313" y="752"/>
                </a:lnTo>
                <a:lnTo>
                  <a:pt x="320" y="755"/>
                </a:lnTo>
                <a:lnTo>
                  <a:pt x="326" y="756"/>
                </a:lnTo>
                <a:lnTo>
                  <a:pt x="332" y="756"/>
                </a:lnTo>
                <a:lnTo>
                  <a:pt x="349" y="641"/>
                </a:lnTo>
                <a:lnTo>
                  <a:pt x="352" y="640"/>
                </a:lnTo>
                <a:lnTo>
                  <a:pt x="354" y="640"/>
                </a:lnTo>
                <a:lnTo>
                  <a:pt x="355" y="639"/>
                </a:lnTo>
                <a:lnTo>
                  <a:pt x="355" y="639"/>
                </a:lnTo>
                <a:lnTo>
                  <a:pt x="355" y="639"/>
                </a:lnTo>
                <a:lnTo>
                  <a:pt x="354" y="638"/>
                </a:lnTo>
                <a:lnTo>
                  <a:pt x="352" y="637"/>
                </a:lnTo>
                <a:lnTo>
                  <a:pt x="349" y="635"/>
                </a:lnTo>
                <a:lnTo>
                  <a:pt x="360" y="562"/>
                </a:lnTo>
                <a:lnTo>
                  <a:pt x="364" y="528"/>
                </a:lnTo>
                <a:lnTo>
                  <a:pt x="349" y="404"/>
                </a:lnTo>
                <a:lnTo>
                  <a:pt x="356" y="393"/>
                </a:lnTo>
                <a:lnTo>
                  <a:pt x="363" y="382"/>
                </a:lnTo>
                <a:lnTo>
                  <a:pt x="368" y="372"/>
                </a:lnTo>
                <a:lnTo>
                  <a:pt x="374" y="363"/>
                </a:lnTo>
                <a:lnTo>
                  <a:pt x="377" y="354"/>
                </a:lnTo>
                <a:lnTo>
                  <a:pt x="378" y="345"/>
                </a:lnTo>
                <a:lnTo>
                  <a:pt x="379" y="336"/>
                </a:lnTo>
                <a:lnTo>
                  <a:pt x="377" y="327"/>
                </a:lnTo>
                <a:lnTo>
                  <a:pt x="369" y="309"/>
                </a:lnTo>
                <a:lnTo>
                  <a:pt x="360" y="290"/>
                </a:lnTo>
                <a:lnTo>
                  <a:pt x="349" y="272"/>
                </a:lnTo>
                <a:lnTo>
                  <a:pt x="338" y="257"/>
                </a:lnTo>
                <a:lnTo>
                  <a:pt x="328" y="243"/>
                </a:lnTo>
                <a:lnTo>
                  <a:pt x="321" y="233"/>
                </a:lnTo>
                <a:lnTo>
                  <a:pt x="315" y="225"/>
                </a:lnTo>
                <a:lnTo>
                  <a:pt x="313" y="223"/>
                </a:lnTo>
                <a:lnTo>
                  <a:pt x="310" y="222"/>
                </a:lnTo>
                <a:lnTo>
                  <a:pt x="308" y="221"/>
                </a:lnTo>
                <a:lnTo>
                  <a:pt x="304" y="220"/>
                </a:lnTo>
                <a:lnTo>
                  <a:pt x="301" y="219"/>
                </a:lnTo>
                <a:lnTo>
                  <a:pt x="296" y="208"/>
                </a:lnTo>
                <a:lnTo>
                  <a:pt x="289" y="195"/>
                </a:lnTo>
                <a:lnTo>
                  <a:pt x="285" y="180"/>
                </a:lnTo>
                <a:lnTo>
                  <a:pt x="283" y="165"/>
                </a:lnTo>
                <a:lnTo>
                  <a:pt x="287" y="163"/>
                </a:lnTo>
                <a:lnTo>
                  <a:pt x="296" y="155"/>
                </a:lnTo>
                <a:lnTo>
                  <a:pt x="308" y="144"/>
                </a:lnTo>
                <a:lnTo>
                  <a:pt x="322" y="131"/>
                </a:lnTo>
                <a:lnTo>
                  <a:pt x="336" y="114"/>
                </a:lnTo>
                <a:lnTo>
                  <a:pt x="349" y="97"/>
                </a:lnTo>
                <a:lnTo>
                  <a:pt x="360" y="77"/>
                </a:lnTo>
                <a:lnTo>
                  <a:pt x="366" y="58"/>
                </a:lnTo>
                <a:lnTo>
                  <a:pt x="379" y="67"/>
                </a:lnTo>
                <a:lnTo>
                  <a:pt x="386" y="79"/>
                </a:lnTo>
                <a:lnTo>
                  <a:pt x="386" y="93"/>
                </a:lnTo>
                <a:lnTo>
                  <a:pt x="380" y="107"/>
                </a:lnTo>
                <a:lnTo>
                  <a:pt x="368" y="128"/>
                </a:lnTo>
                <a:lnTo>
                  <a:pt x="367" y="141"/>
                </a:lnTo>
                <a:lnTo>
                  <a:pt x="372" y="151"/>
                </a:lnTo>
                <a:lnTo>
                  <a:pt x="379" y="156"/>
                </a:lnTo>
                <a:lnTo>
                  <a:pt x="384" y="159"/>
                </a:lnTo>
                <a:lnTo>
                  <a:pt x="391" y="163"/>
                </a:lnTo>
                <a:lnTo>
                  <a:pt x="399" y="167"/>
                </a:lnTo>
                <a:lnTo>
                  <a:pt x="406" y="173"/>
                </a:lnTo>
                <a:lnTo>
                  <a:pt x="412" y="179"/>
                </a:lnTo>
                <a:lnTo>
                  <a:pt x="413" y="189"/>
                </a:lnTo>
                <a:lnTo>
                  <a:pt x="410" y="201"/>
                </a:lnTo>
                <a:lnTo>
                  <a:pt x="399" y="216"/>
                </a:lnTo>
                <a:lnTo>
                  <a:pt x="391" y="233"/>
                </a:lnTo>
                <a:lnTo>
                  <a:pt x="393" y="247"/>
                </a:lnTo>
                <a:lnTo>
                  <a:pt x="403" y="262"/>
                </a:lnTo>
                <a:lnTo>
                  <a:pt x="416" y="272"/>
                </a:lnTo>
                <a:lnTo>
                  <a:pt x="432" y="282"/>
                </a:lnTo>
                <a:lnTo>
                  <a:pt x="446" y="290"/>
                </a:lnTo>
                <a:lnTo>
                  <a:pt x="457" y="296"/>
                </a:lnTo>
                <a:lnTo>
                  <a:pt x="461" y="297"/>
                </a:lnTo>
                <a:lnTo>
                  <a:pt x="456" y="290"/>
                </a:lnTo>
                <a:lnTo>
                  <a:pt x="455" y="282"/>
                </a:lnTo>
                <a:lnTo>
                  <a:pt x="456" y="275"/>
                </a:lnTo>
                <a:lnTo>
                  <a:pt x="460" y="266"/>
                </a:lnTo>
                <a:lnTo>
                  <a:pt x="467" y="256"/>
                </a:lnTo>
                <a:lnTo>
                  <a:pt x="473" y="247"/>
                </a:lnTo>
                <a:lnTo>
                  <a:pt x="482" y="237"/>
                </a:lnTo>
                <a:lnTo>
                  <a:pt x="490" y="229"/>
                </a:lnTo>
                <a:lnTo>
                  <a:pt x="495" y="219"/>
                </a:lnTo>
                <a:lnTo>
                  <a:pt x="495" y="209"/>
                </a:lnTo>
                <a:lnTo>
                  <a:pt x="491" y="198"/>
                </a:lnTo>
                <a:lnTo>
                  <a:pt x="484" y="187"/>
                </a:lnTo>
                <a:lnTo>
                  <a:pt x="477" y="176"/>
                </a:lnTo>
                <a:lnTo>
                  <a:pt x="467" y="166"/>
                </a:lnTo>
                <a:lnTo>
                  <a:pt x="458" y="158"/>
                </a:lnTo>
                <a:lnTo>
                  <a:pt x="449" y="15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5" name="원호 54"/>
          <p:cNvSpPr/>
          <p:nvPr/>
        </p:nvSpPr>
        <p:spPr bwMode="auto">
          <a:xfrm>
            <a:off x="4754880" y="4763308"/>
            <a:ext cx="1748062" cy="645109"/>
          </a:xfrm>
          <a:prstGeom prst="arc">
            <a:avLst>
              <a:gd name="adj1" fmla="val 152905"/>
              <a:gd name="adj2" fmla="val 105904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원호 55"/>
          <p:cNvSpPr/>
          <p:nvPr/>
        </p:nvSpPr>
        <p:spPr bwMode="auto">
          <a:xfrm>
            <a:off x="5881635" y="4769773"/>
            <a:ext cx="1748062" cy="645109"/>
          </a:xfrm>
          <a:prstGeom prst="arc">
            <a:avLst>
              <a:gd name="adj1" fmla="val 152905"/>
              <a:gd name="adj2" fmla="val 105904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755773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033818" y="5414882"/>
            <a:ext cx="57606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1569681" y="5866420"/>
            <a:ext cx="633172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4486072" y="5696164"/>
            <a:ext cx="576064" cy="28803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0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5.1 </a:t>
            </a:r>
            <a:r>
              <a:rPr lang="ko-KR" altLang="en-US" b="1" dirty="0"/>
              <a:t>우선순위 큐</a:t>
            </a:r>
            <a:r>
              <a:rPr lang="en-US" altLang="ko-KR" b="1" dirty="0"/>
              <a:t> ADT</a:t>
            </a:r>
          </a:p>
          <a:p>
            <a:r>
              <a:rPr lang="en-US" altLang="ko-KR" b="1" dirty="0"/>
              <a:t>5.2 </a:t>
            </a:r>
            <a:r>
              <a:rPr lang="ko-KR" altLang="en-US" b="1" dirty="0"/>
              <a:t>우선순위 큐를 이용한 정렬</a:t>
            </a:r>
            <a:endParaRPr lang="en-US" altLang="ko-KR" dirty="0"/>
          </a:p>
          <a:p>
            <a:r>
              <a:rPr lang="en-US" altLang="ko-KR" b="1" dirty="0"/>
              <a:t>5.3 </a:t>
            </a:r>
            <a:r>
              <a:rPr lang="ko-KR" altLang="en-US" b="1" dirty="0"/>
              <a:t>제자리 정렬</a:t>
            </a:r>
            <a:endParaRPr lang="en-US" altLang="ko-KR" b="1" dirty="0"/>
          </a:p>
          <a:p>
            <a:r>
              <a:rPr lang="en-US" altLang="ko-KR" b="1" dirty="0"/>
              <a:t>5.4 </a:t>
            </a:r>
            <a:r>
              <a:rPr lang="ko-KR" altLang="en-US" b="1" dirty="0"/>
              <a:t>선택 정렬과 삽입 정렬 비교</a:t>
            </a:r>
            <a:endParaRPr lang="en-US" altLang="ko-KR" b="1" dirty="0"/>
          </a:p>
          <a:p>
            <a:r>
              <a:rPr lang="en-US" altLang="ko-KR" b="1" dirty="0"/>
              <a:t>5.5 </a:t>
            </a:r>
            <a:r>
              <a:rPr lang="ko-KR" altLang="en-US" b="1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  <a:r>
              <a:rPr lang="en-US" altLang="ko-KR" dirty="0"/>
              <a:t> 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206" cy="4521684"/>
          </a:xfrm>
        </p:spPr>
        <p:txBody>
          <a:bodyPr/>
          <a:lstStyle/>
          <a:p>
            <a:pPr latinLnBrk="0"/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dirty="0">
                <a:ea typeface="맑은 고딕" pitchFamily="50" charset="-127"/>
              </a:rPr>
              <a:t> ADT</a:t>
            </a:r>
            <a:r>
              <a:rPr lang="ko-KR" altLang="en-US" dirty="0">
                <a:ea typeface="맑은 고딕" pitchFamily="50" charset="-127"/>
              </a:rPr>
              <a:t>는 항목들을 저장한다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각 항목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키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쌍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응용</a:t>
            </a:r>
            <a:endParaRPr lang="en-US" altLang="ko-KR" b="1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탑승 대기자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 err="1">
                <a:ea typeface="맑은 고딕" pitchFamily="50" charset="-127"/>
              </a:rPr>
              <a:t>옥션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주식시장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3" name="아래로 구부러진 화살표 12"/>
          <p:cNvSpPr/>
          <p:nvPr/>
        </p:nvSpPr>
        <p:spPr bwMode="auto">
          <a:xfrm rot="5400000" flipV="1">
            <a:off x="4513276" y="2938376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아래로 구부러진 화살표 13"/>
          <p:cNvSpPr/>
          <p:nvPr/>
        </p:nvSpPr>
        <p:spPr bwMode="auto">
          <a:xfrm rot="16200000" flipH="1" flipV="1">
            <a:off x="6604167" y="3989121"/>
            <a:ext cx="1928826" cy="1528665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2492896"/>
            <a:ext cx="1071570" cy="5715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sz="2000" baseline="-25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228184" y="5229200"/>
            <a:ext cx="571504" cy="57150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baseline="-25000" dirty="0">
              <a:latin typeface="맑은 고딕" pitchFamily="50" charset="-127"/>
            </a:endParaRPr>
          </a:p>
        </p:txBody>
      </p:sp>
      <p:sp>
        <p:nvSpPr>
          <p:cNvPr id="23" name="오각형 22"/>
          <p:cNvSpPr/>
          <p:nvPr/>
        </p:nvSpPr>
        <p:spPr bwMode="auto">
          <a:xfrm>
            <a:off x="5724128" y="3356992"/>
            <a:ext cx="1872208" cy="1224136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Priority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atin typeface="맑은 고딕" pitchFamily="50" charset="-127"/>
              </a:rPr>
              <a:t>Queue</a:t>
            </a:r>
            <a:endParaRPr kumimoji="0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74568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우선순위 큐 </a:t>
            </a:r>
            <a:r>
              <a:rPr lang="en-US" altLang="ko-KR" dirty="0"/>
              <a:t>ADT </a:t>
            </a:r>
            <a:br>
              <a:rPr lang="en-US" altLang="ko-KR" dirty="0"/>
            </a:br>
            <a:r>
              <a:rPr lang="ko-KR" altLang="en-US" dirty="0" err="1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주요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>
                <a:ea typeface="맑은 고딕" pitchFamily="50" charset="-127"/>
              </a:rPr>
              <a:t>(k, e): </a:t>
            </a:r>
            <a:r>
              <a:rPr lang="ko-KR" altLang="en-US" dirty="0">
                <a:ea typeface="맑은 고딕" pitchFamily="50" charset="-127"/>
              </a:rPr>
              <a:t>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인 원소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dirty="0">
                <a:ea typeface="맑은 고딕" pitchFamily="50" charset="-127"/>
              </a:rPr>
              <a:t>를 큐에 삽입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element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dirty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큐로부터 최소 키를 가진 원소를 삭제하여 반환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일반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>
                <a:ea typeface="맑은 고딕" pitchFamily="50" charset="-127"/>
              </a:rPr>
              <a:t>(): </a:t>
            </a:r>
            <a:br>
              <a:rPr lang="en-US" altLang="ko-KR" dirty="0">
                <a:ea typeface="맑은 고딕" pitchFamily="50" charset="-127"/>
              </a:rPr>
            </a:br>
            <a:r>
              <a:rPr lang="ko-KR" altLang="en-US" dirty="0">
                <a:ea typeface="맑은 고딕" pitchFamily="50" charset="-127"/>
              </a:rPr>
              <a:t>큐의 항목 수를 반환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큐가 비어 있는지 여부를 반환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571612"/>
            <a:ext cx="40005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접근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minElement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큐에서 최소 키를 가진 원소를 반환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minKey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b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큐에서 최소 키를 반환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emptyQueueException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비어 있는 큐에 대해 삭제나 원소 접근을 시도할 경우 발령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fullQueueException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():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큐에 대해 삽입을 시도할 경우 발령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8" name="오각형 7"/>
          <p:cNvSpPr/>
          <p:nvPr/>
        </p:nvSpPr>
        <p:spPr bwMode="auto">
          <a:xfrm>
            <a:off x="6876256" y="332656"/>
            <a:ext cx="1656184" cy="1082890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Priority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atin typeface="맑은 고딕" pitchFamily="50" charset="-127"/>
              </a:rPr>
              <a:t>Queue</a:t>
            </a:r>
            <a:endParaRPr kumimoji="0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427984" y="260648"/>
            <a:ext cx="590835" cy="103663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113802" cy="1143000"/>
          </a:xfrm>
        </p:spPr>
        <p:txBody>
          <a:bodyPr/>
          <a:lstStyle/>
          <a:p>
            <a:r>
              <a:rPr lang="ko-KR" altLang="en-US" dirty="0"/>
              <a:t>우선순위 큐를 이용한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367851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비교 가능한 원소 집합을 정렬하는데 </a:t>
            </a:r>
            <a:r>
              <a:rPr lang="ko-KR" altLang="en-US" sz="2000" b="1" dirty="0">
                <a:ea typeface="맑은 고딕" pitchFamily="50" charset="-127"/>
              </a:rPr>
              <a:t>우선순위 큐</a:t>
            </a:r>
            <a:r>
              <a:rPr lang="ko-KR" altLang="en-US" sz="2000" dirty="0">
                <a:ea typeface="맑은 고딕" pitchFamily="50" charset="-127"/>
              </a:rPr>
              <a:t>를 이용할 수 있다</a:t>
            </a:r>
            <a:endParaRPr lang="en-US" altLang="ko-KR" sz="20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연속적인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(e, e) </a:t>
            </a:r>
            <a:r>
              <a:rPr lang="ko-KR" altLang="en-US" sz="1800" dirty="0">
                <a:ea typeface="맑은 고딕" pitchFamily="50" charset="-127"/>
              </a:rPr>
              <a:t>작업을 통해 원소들을 하나씩 삽입 </a:t>
            </a:r>
            <a:r>
              <a:rPr lang="en-US" altLang="ko-KR" sz="1800" dirty="0">
                <a:ea typeface="맑은 고딕" pitchFamily="50" charset="-127"/>
              </a:rPr>
              <a:t>(key = e</a:t>
            </a:r>
            <a:r>
              <a:rPr lang="ko-KR" altLang="en-US" sz="1800" dirty="0">
                <a:ea typeface="맑은 고딕" pitchFamily="50" charset="-127"/>
              </a:rPr>
              <a:t>로 전제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연속적인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>
                <a:ea typeface="맑은 고딕" pitchFamily="50" charset="-127"/>
              </a:rPr>
              <a:t>() </a:t>
            </a:r>
            <a:r>
              <a:rPr lang="ko-KR" altLang="en-US" sz="1800" dirty="0">
                <a:ea typeface="맑은 고딕" pitchFamily="50" charset="-127"/>
              </a:rPr>
              <a:t>작업을 통해 원소들을 정렬 순서로 삭제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실행시간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우선순위 큐의 </a:t>
            </a:r>
            <a:r>
              <a:rPr lang="ko-KR" altLang="en-US" sz="2000" b="1" dirty="0">
                <a:ea typeface="맑은 고딕" pitchFamily="50" charset="-127"/>
              </a:rPr>
              <a:t>구현</a:t>
            </a:r>
            <a:r>
              <a:rPr lang="ko-KR" altLang="en-US" sz="2000" dirty="0">
                <a:ea typeface="맑은 고딕" pitchFamily="50" charset="-127"/>
              </a:rPr>
              <a:t>에 따라 다르다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ko-KR" altLang="en-US" sz="2000" b="1" dirty="0">
                <a:ea typeface="맑은 고딕" pitchFamily="50" charset="-127"/>
              </a:rPr>
              <a:t>일반</a:t>
            </a:r>
            <a:r>
              <a:rPr lang="en-US" altLang="ko-KR" sz="2000" dirty="0">
                <a:ea typeface="맑은 고딕" pitchFamily="50" charset="-127"/>
              </a:rPr>
              <a:t>(generic)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43050"/>
            <a:ext cx="3857652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PQ-Sort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priority queue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removeFirst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removeMin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08720"/>
            <a:ext cx="523955" cy="48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884368" y="908720"/>
            <a:ext cx="516981" cy="37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020272" y="836712"/>
            <a:ext cx="725476" cy="52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620688"/>
            <a:ext cx="724003" cy="6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661248"/>
            <a:ext cx="523955" cy="48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499992" y="5661248"/>
            <a:ext cx="516981" cy="37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156176" y="5589240"/>
            <a:ext cx="725476" cy="52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5373216"/>
            <a:ext cx="724003" cy="6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12360" y="5013176"/>
            <a:ext cx="590835" cy="1036636"/>
          </a:xfrm>
          <a:prstGeom prst="rect">
            <a:avLst/>
          </a:prstGeom>
          <a:noFill/>
        </p:spPr>
      </p:pic>
      <p:grpSp>
        <p:nvGrpSpPr>
          <p:cNvPr id="86" name="그룹 85"/>
          <p:cNvGrpSpPr/>
          <p:nvPr/>
        </p:nvGrpSpPr>
        <p:grpSpPr>
          <a:xfrm>
            <a:off x="4283968" y="915538"/>
            <a:ext cx="4377361" cy="414479"/>
            <a:chOff x="4283968" y="915538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53" name="자유형 52"/>
            <p:cNvSpPr/>
            <p:nvPr/>
          </p:nvSpPr>
          <p:spPr bwMode="auto">
            <a:xfrm>
              <a:off x="5130637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 bwMode="auto">
            <a:xfrm rot="10800000">
              <a:off x="5167449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>
              <a:off x="5977307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6" name="자유형 55"/>
            <p:cNvSpPr/>
            <p:nvPr/>
          </p:nvSpPr>
          <p:spPr bwMode="auto">
            <a:xfrm rot="10800000">
              <a:off x="6014118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7" name="자유형 56"/>
            <p:cNvSpPr/>
            <p:nvPr/>
          </p:nvSpPr>
          <p:spPr bwMode="auto">
            <a:xfrm>
              <a:off x="6823976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8" name="자유형 57"/>
            <p:cNvSpPr/>
            <p:nvPr/>
          </p:nvSpPr>
          <p:spPr bwMode="auto">
            <a:xfrm rot="10800000">
              <a:off x="6860788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9" name="자유형 58"/>
            <p:cNvSpPr/>
            <p:nvPr/>
          </p:nvSpPr>
          <p:spPr bwMode="auto">
            <a:xfrm>
              <a:off x="7670645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0" name="자유형 59"/>
            <p:cNvSpPr/>
            <p:nvPr/>
          </p:nvSpPr>
          <p:spPr bwMode="auto">
            <a:xfrm rot="10800000">
              <a:off x="7707457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1" name="자유형 60"/>
            <p:cNvSpPr/>
            <p:nvPr/>
          </p:nvSpPr>
          <p:spPr bwMode="auto">
            <a:xfrm>
              <a:off x="4283968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0800000">
              <a:off x="4320780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 bwMode="auto">
            <a:xfrm>
              <a:off x="4320780" y="915538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4" name="자유형 63"/>
            <p:cNvSpPr/>
            <p:nvPr/>
          </p:nvSpPr>
          <p:spPr bwMode="auto">
            <a:xfrm>
              <a:off x="5167449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 bwMode="auto">
            <a:xfrm>
              <a:off x="6014118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6" name="자유형 65"/>
            <p:cNvSpPr/>
            <p:nvPr/>
          </p:nvSpPr>
          <p:spPr bwMode="auto">
            <a:xfrm>
              <a:off x="6860788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 bwMode="auto">
            <a:xfrm>
              <a:off x="7707457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8554126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283968" y="5661248"/>
            <a:ext cx="4377361" cy="414479"/>
            <a:chOff x="4283968" y="5661248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70" name="자유형 69"/>
            <p:cNvSpPr/>
            <p:nvPr/>
          </p:nvSpPr>
          <p:spPr bwMode="auto">
            <a:xfrm>
              <a:off x="5130637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 bwMode="auto">
            <a:xfrm rot="10800000">
              <a:off x="5167449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2" name="자유형 71"/>
            <p:cNvSpPr/>
            <p:nvPr/>
          </p:nvSpPr>
          <p:spPr bwMode="auto">
            <a:xfrm>
              <a:off x="5977307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 rot="10800000">
              <a:off x="6014118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4" name="자유형 73"/>
            <p:cNvSpPr/>
            <p:nvPr/>
          </p:nvSpPr>
          <p:spPr bwMode="auto">
            <a:xfrm>
              <a:off x="6823976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6860788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7670645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 rot="10800000">
              <a:off x="7707457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4283968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 rot="10800000">
              <a:off x="4320780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4320780" y="5661248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5167449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2" name="자유형 81"/>
            <p:cNvSpPr/>
            <p:nvPr/>
          </p:nvSpPr>
          <p:spPr bwMode="auto">
            <a:xfrm>
              <a:off x="6014118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3" name="자유형 82"/>
            <p:cNvSpPr/>
            <p:nvPr/>
          </p:nvSpPr>
          <p:spPr bwMode="auto">
            <a:xfrm>
              <a:off x="6860788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4" name="자유형 83"/>
            <p:cNvSpPr/>
            <p:nvPr/>
          </p:nvSpPr>
          <p:spPr bwMode="auto">
            <a:xfrm>
              <a:off x="7707457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5" name="자유형 84"/>
            <p:cNvSpPr/>
            <p:nvPr/>
          </p:nvSpPr>
          <p:spPr bwMode="auto">
            <a:xfrm>
              <a:off x="8554126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682480" cy="1143000"/>
          </a:xfrm>
        </p:spPr>
        <p:txBody>
          <a:bodyPr/>
          <a:lstStyle/>
          <a:p>
            <a:r>
              <a:rPr lang="ko-KR" altLang="en-US" dirty="0"/>
              <a:t>리스트에 기초한 우선순위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latinLnBrk="0"/>
            <a:r>
              <a:rPr lang="ko-KR" altLang="en-US" sz="2200" b="1" dirty="0">
                <a:ea typeface="맑은 고딕" pitchFamily="50" charset="-127"/>
              </a:rPr>
              <a:t>무순리스트</a:t>
            </a:r>
            <a:r>
              <a:rPr lang="ko-KR" altLang="en-US" sz="2200" dirty="0">
                <a:ea typeface="맑은 고딕" pitchFamily="50" charset="-127"/>
              </a:rPr>
              <a:t>로 구현</a:t>
            </a:r>
            <a:endParaRPr lang="en-US" altLang="ko-KR" sz="2200" b="1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우선순위 큐의 항목들을 리스트에 임의 순서로 저장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성능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 </a:t>
            </a:r>
            <a:r>
              <a:rPr lang="en-US" altLang="ko-KR" sz="1800" dirty="0">
                <a:ea typeface="맑은 고딕" pitchFamily="50" charset="-127"/>
              </a:rPr>
              <a:t>– </a:t>
            </a:r>
            <a:r>
              <a:rPr lang="ko-KR" altLang="en-US" sz="1800" dirty="0">
                <a:ea typeface="맑은 고딕" pitchFamily="50" charset="-127"/>
              </a:rPr>
              <a:t>항목을 리스트의 맨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앞 또는 맨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뒤에 삽입할 수 있으므로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minKey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minElement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 </a:t>
            </a:r>
            <a:r>
              <a:rPr lang="en-US" altLang="ko-KR" sz="1800" dirty="0">
                <a:ea typeface="맑은 고딕" pitchFamily="50" charset="-127"/>
              </a:rPr>
              <a:t>– </a:t>
            </a:r>
            <a:r>
              <a:rPr lang="ko-KR" altLang="en-US" sz="1800" dirty="0">
                <a:ea typeface="맑은 고딕" pitchFamily="50" charset="-127"/>
              </a:rPr>
              <a:t>최소 키를 찾기 위해 전체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리스트를 순회해야 하므로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571612"/>
            <a:ext cx="378621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순서리스트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로 구현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우선순위 큐의 항목들을 리스트에 키 정렬 순서로 저장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성능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 소요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항목을 삽입할 곳을 찾아야 하므로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removeMin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minKey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minElement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 소요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최소 키가 리스트의 맨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앞에 있으므로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84" name="자유형 83"/>
          <p:cNvSpPr/>
          <p:nvPr/>
        </p:nvSpPr>
        <p:spPr bwMode="auto">
          <a:xfrm>
            <a:off x="4283968" y="692696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5" name="자유형 84"/>
          <p:cNvSpPr/>
          <p:nvPr/>
        </p:nvSpPr>
        <p:spPr bwMode="auto">
          <a:xfrm>
            <a:off x="4732587" y="727453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자유형 85"/>
          <p:cNvSpPr/>
          <p:nvPr/>
        </p:nvSpPr>
        <p:spPr bwMode="auto">
          <a:xfrm>
            <a:off x="4859493" y="727453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7" name="자유형 86"/>
          <p:cNvSpPr/>
          <p:nvPr/>
        </p:nvSpPr>
        <p:spPr bwMode="auto">
          <a:xfrm>
            <a:off x="5009840" y="722604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8" name="자유형 87"/>
          <p:cNvSpPr/>
          <p:nvPr/>
        </p:nvSpPr>
        <p:spPr bwMode="auto">
          <a:xfrm>
            <a:off x="4590749" y="728816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자유형 88"/>
          <p:cNvSpPr/>
          <p:nvPr/>
        </p:nvSpPr>
        <p:spPr bwMode="auto">
          <a:xfrm>
            <a:off x="4440401" y="733666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1" name="자유형 90"/>
          <p:cNvSpPr/>
          <p:nvPr/>
        </p:nvSpPr>
        <p:spPr bwMode="auto">
          <a:xfrm>
            <a:off x="5148064" y="692696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2" name="자유형 91"/>
          <p:cNvSpPr/>
          <p:nvPr/>
        </p:nvSpPr>
        <p:spPr bwMode="auto">
          <a:xfrm>
            <a:off x="5596683" y="727453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3" name="자유형 92"/>
          <p:cNvSpPr/>
          <p:nvPr/>
        </p:nvSpPr>
        <p:spPr bwMode="auto">
          <a:xfrm>
            <a:off x="5723589" y="727453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4" name="자유형 93"/>
          <p:cNvSpPr/>
          <p:nvPr/>
        </p:nvSpPr>
        <p:spPr bwMode="auto">
          <a:xfrm>
            <a:off x="5873936" y="722604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5" name="자유형 94"/>
          <p:cNvSpPr/>
          <p:nvPr/>
        </p:nvSpPr>
        <p:spPr bwMode="auto">
          <a:xfrm>
            <a:off x="5454845" y="728816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6" name="자유형 95"/>
          <p:cNvSpPr/>
          <p:nvPr/>
        </p:nvSpPr>
        <p:spPr bwMode="auto">
          <a:xfrm>
            <a:off x="5304497" y="733666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8" name="자유형 97"/>
          <p:cNvSpPr/>
          <p:nvPr/>
        </p:nvSpPr>
        <p:spPr bwMode="auto">
          <a:xfrm>
            <a:off x="6012160" y="692696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9" name="자유형 98"/>
          <p:cNvSpPr/>
          <p:nvPr/>
        </p:nvSpPr>
        <p:spPr bwMode="auto">
          <a:xfrm>
            <a:off x="6460779" y="727453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0" name="자유형 99"/>
          <p:cNvSpPr/>
          <p:nvPr/>
        </p:nvSpPr>
        <p:spPr bwMode="auto">
          <a:xfrm>
            <a:off x="6587685" y="727453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6738032" y="722604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318941" y="728816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6168593" y="733666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876256" y="692696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7324875" y="727453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7451781" y="727453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7602128" y="722604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7183037" y="728816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7032689" y="733666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7740352" y="692696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8188971" y="727453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4" name="자유형 113"/>
          <p:cNvSpPr/>
          <p:nvPr/>
        </p:nvSpPr>
        <p:spPr bwMode="auto">
          <a:xfrm>
            <a:off x="8315877" y="727453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5" name="자유형 114"/>
          <p:cNvSpPr/>
          <p:nvPr/>
        </p:nvSpPr>
        <p:spPr bwMode="auto">
          <a:xfrm>
            <a:off x="8466224" y="722604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6" name="자유형 115"/>
          <p:cNvSpPr/>
          <p:nvPr/>
        </p:nvSpPr>
        <p:spPr bwMode="auto">
          <a:xfrm>
            <a:off x="8047133" y="728816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7" name="자유형 116"/>
          <p:cNvSpPr/>
          <p:nvPr/>
        </p:nvSpPr>
        <p:spPr bwMode="auto">
          <a:xfrm>
            <a:off x="7896785" y="733666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 bwMode="auto">
          <a:xfrm>
            <a:off x="5886994" y="2708920"/>
            <a:ext cx="2508069" cy="2880320"/>
          </a:xfrm>
          <a:custGeom>
            <a:avLst/>
            <a:gdLst>
              <a:gd name="connsiteX0" fmla="*/ 2508069 w 2508069"/>
              <a:gd name="connsiteY0" fmla="*/ 0 h 566057"/>
              <a:gd name="connsiteX1" fmla="*/ 1323703 w 2508069"/>
              <a:gd name="connsiteY1" fmla="*/ 461554 h 566057"/>
              <a:gd name="connsiteX2" fmla="*/ 0 w 2508069"/>
              <a:gd name="connsiteY2" fmla="*/ 566057 h 566057"/>
              <a:gd name="connsiteX3" fmla="*/ 0 w 2508069"/>
              <a:gd name="connsiteY3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069" h="566057">
                <a:moveTo>
                  <a:pt x="2508069" y="0"/>
                </a:moveTo>
                <a:cubicBezTo>
                  <a:pt x="2124891" y="183605"/>
                  <a:pt x="1741714" y="367211"/>
                  <a:pt x="1323703" y="461554"/>
                </a:cubicBezTo>
                <a:cubicBezTo>
                  <a:pt x="905692" y="555897"/>
                  <a:pt x="0" y="566057"/>
                  <a:pt x="0" y="566057"/>
                </a:cubicBezTo>
                <a:lnTo>
                  <a:pt x="0" y="566057"/>
                </a:ln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3" name="자유형 52"/>
          <p:cNvSpPr/>
          <p:nvPr/>
        </p:nvSpPr>
        <p:spPr bwMode="auto">
          <a:xfrm>
            <a:off x="6522720" y="2708920"/>
            <a:ext cx="531223" cy="2880320"/>
          </a:xfrm>
          <a:custGeom>
            <a:avLst/>
            <a:gdLst>
              <a:gd name="connsiteX0" fmla="*/ 531223 w 531223"/>
              <a:gd name="connsiteY0" fmla="*/ 0 h 1210492"/>
              <a:gd name="connsiteX1" fmla="*/ 409303 w 531223"/>
              <a:gd name="connsiteY1" fmla="*/ 644435 h 1210492"/>
              <a:gd name="connsiteX2" fmla="*/ 0 w 531223"/>
              <a:gd name="connsiteY2" fmla="*/ 1210492 h 12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223" h="1210492">
                <a:moveTo>
                  <a:pt x="531223" y="0"/>
                </a:moveTo>
                <a:cubicBezTo>
                  <a:pt x="514531" y="221343"/>
                  <a:pt x="497840" y="442686"/>
                  <a:pt x="409303" y="644435"/>
                </a:cubicBezTo>
                <a:cubicBezTo>
                  <a:pt x="320766" y="846184"/>
                  <a:pt x="160383" y="1028338"/>
                  <a:pt x="0" y="1210492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자유형 56"/>
          <p:cNvSpPr/>
          <p:nvPr/>
        </p:nvSpPr>
        <p:spPr bwMode="auto">
          <a:xfrm>
            <a:off x="6453047" y="2708920"/>
            <a:ext cx="1287304" cy="2880320"/>
          </a:xfrm>
          <a:custGeom>
            <a:avLst/>
            <a:gdLst>
              <a:gd name="connsiteX0" fmla="*/ 0 w 1271452"/>
              <a:gd name="connsiteY0" fmla="*/ 0 h 2577737"/>
              <a:gd name="connsiteX1" fmla="*/ 740229 w 1271452"/>
              <a:gd name="connsiteY1" fmla="*/ 984069 h 2577737"/>
              <a:gd name="connsiteX2" fmla="*/ 1271452 w 1271452"/>
              <a:gd name="connsiteY2" fmla="*/ 2577737 h 257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452" h="2577737">
                <a:moveTo>
                  <a:pt x="0" y="0"/>
                </a:moveTo>
                <a:cubicBezTo>
                  <a:pt x="264160" y="277223"/>
                  <a:pt x="528320" y="554446"/>
                  <a:pt x="740229" y="984069"/>
                </a:cubicBezTo>
                <a:cubicBezTo>
                  <a:pt x="952138" y="1413692"/>
                  <a:pt x="1111795" y="1995714"/>
                  <a:pt x="1271452" y="2577737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자유형 60"/>
          <p:cNvSpPr/>
          <p:nvPr/>
        </p:nvSpPr>
        <p:spPr bwMode="auto">
          <a:xfrm>
            <a:off x="5843451" y="2708920"/>
            <a:ext cx="2534195" cy="2880320"/>
          </a:xfrm>
          <a:custGeom>
            <a:avLst/>
            <a:gdLst>
              <a:gd name="connsiteX0" fmla="*/ 0 w 2534195"/>
              <a:gd name="connsiteY0" fmla="*/ 0 h 3326674"/>
              <a:gd name="connsiteX1" fmla="*/ 1114698 w 2534195"/>
              <a:gd name="connsiteY1" fmla="*/ 696685 h 3326674"/>
              <a:gd name="connsiteX2" fmla="*/ 2037806 w 2534195"/>
              <a:gd name="connsiteY2" fmla="*/ 2002971 h 3326674"/>
              <a:gd name="connsiteX3" fmla="*/ 2534195 w 2534195"/>
              <a:gd name="connsiteY3" fmla="*/ 3326674 h 332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4195" h="3326674">
                <a:moveTo>
                  <a:pt x="0" y="0"/>
                </a:moveTo>
                <a:cubicBezTo>
                  <a:pt x="387532" y="181428"/>
                  <a:pt x="775064" y="362857"/>
                  <a:pt x="1114698" y="696685"/>
                </a:cubicBezTo>
                <a:cubicBezTo>
                  <a:pt x="1454332" y="1030513"/>
                  <a:pt x="1801223" y="1564640"/>
                  <a:pt x="2037806" y="2002971"/>
                </a:cubicBezTo>
                <a:cubicBezTo>
                  <a:pt x="2274389" y="2441302"/>
                  <a:pt x="2404292" y="2883988"/>
                  <a:pt x="2534195" y="3326674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429156" cy="4500594"/>
          </a:xfrm>
        </p:spPr>
        <p:txBody>
          <a:bodyPr/>
          <a:lstStyle/>
          <a:p>
            <a:pPr latinLnBrk="0"/>
            <a:r>
              <a:rPr lang="ko-KR" altLang="en-US" sz="2200" b="1" dirty="0">
                <a:ea typeface="맑은 고딕" pitchFamily="50" charset="-127"/>
              </a:rPr>
              <a:t>선택 정렬</a:t>
            </a:r>
            <a:r>
              <a:rPr lang="en-US" altLang="ko-KR" sz="2200" dirty="0">
                <a:ea typeface="맑은 고딕" pitchFamily="50" charset="-127"/>
              </a:rPr>
              <a:t>(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en-US" altLang="ko-KR" sz="2200" dirty="0">
                <a:ea typeface="맑은 고딕" pitchFamily="50" charset="-127"/>
              </a:rPr>
              <a:t>)</a:t>
            </a:r>
            <a:r>
              <a:rPr lang="ko-KR" altLang="en-US" sz="2200" dirty="0">
                <a:ea typeface="맑은 고딕" pitchFamily="50" charset="-127"/>
              </a:rPr>
              <a:t>은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PQ-Sort</a:t>
            </a:r>
            <a:r>
              <a:rPr lang="ko-KR" altLang="en-US" sz="2200" dirty="0">
                <a:ea typeface="맑은 고딕" pitchFamily="50" charset="-127"/>
              </a:rPr>
              <a:t>의 일종으로서 우선순위 큐가 </a:t>
            </a:r>
            <a:r>
              <a:rPr lang="ko-KR" altLang="en-US" sz="2200" b="1" dirty="0">
                <a:ea typeface="맑은 고딕" pitchFamily="50" charset="-127"/>
              </a:rPr>
              <a:t>무순리스트</a:t>
            </a:r>
            <a:r>
              <a:rPr lang="ko-KR" altLang="en-US" sz="2200" dirty="0">
                <a:ea typeface="맑은 고딕" pitchFamily="50" charset="-127"/>
              </a:rPr>
              <a:t>로 구현된다</a:t>
            </a:r>
            <a:endParaRPr lang="en-US" altLang="ko-KR" sz="2200" b="1" dirty="0">
              <a:ea typeface="맑은 고딕" pitchFamily="50" charset="-127"/>
            </a:endParaRPr>
          </a:p>
          <a:p>
            <a:pPr latinLnBrk="0"/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sz="2200" dirty="0">
                <a:ea typeface="맑은 고딕" pitchFamily="50" charset="-127"/>
              </a:rPr>
              <a:t>의 실행시간</a:t>
            </a:r>
            <a:endParaRPr lang="en-US" altLang="ko-KR" sz="2200" dirty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회의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>
                <a:ea typeface="맑은 고딕" pitchFamily="50" charset="-127"/>
              </a:rPr>
              <a:t>우선순위 큐</a:t>
            </a:r>
            <a:r>
              <a:rPr lang="ko-KR" altLang="en-US" sz="1800" dirty="0">
                <a:ea typeface="맑은 고딕" pitchFamily="50" charset="-127"/>
              </a:rPr>
              <a:t>에 삽입하는데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회의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>
                <a:ea typeface="맑은 고딕" pitchFamily="50" charset="-127"/>
              </a:rPr>
              <a:t>우선순위 큐</a:t>
            </a:r>
            <a:r>
              <a:rPr lang="ko-KR" altLang="en-US" sz="1800" dirty="0">
                <a:ea typeface="맑은 고딕" pitchFamily="50" charset="-127"/>
              </a:rPr>
              <a:t>로부터 정렬 순서로 삭제하는데 다음에 비례하는 시간 소요</a:t>
            </a:r>
            <a:br>
              <a:rPr lang="en-US" altLang="ko-KR" sz="1800" dirty="0">
                <a:ea typeface="맑은 고딕" pitchFamily="50" charset="-127"/>
              </a:rPr>
            </a:b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2)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…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+ 2 + 1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/>
            <a:r>
              <a:rPr lang="ko-KR" altLang="en-US" sz="2200" b="1" dirty="0">
                <a:ea typeface="맑은 고딕" pitchFamily="50" charset="-127"/>
              </a:rPr>
              <a:t>실행시간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5400000">
            <a:off x="55614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5400000">
            <a:off x="622824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 rot="5400000">
            <a:off x="68949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5400000">
            <a:off x="756174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rot="5400000">
            <a:off x="82284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자유형 54"/>
          <p:cNvSpPr/>
          <p:nvPr/>
        </p:nvSpPr>
        <p:spPr bwMode="auto">
          <a:xfrm>
            <a:off x="7092280" y="2708920"/>
            <a:ext cx="632223" cy="2880320"/>
          </a:xfrm>
          <a:custGeom>
            <a:avLst/>
            <a:gdLst>
              <a:gd name="connsiteX0" fmla="*/ 566057 w 566057"/>
              <a:gd name="connsiteY0" fmla="*/ 0 h 1881051"/>
              <a:gd name="connsiteX1" fmla="*/ 461554 w 566057"/>
              <a:gd name="connsiteY1" fmla="*/ 731520 h 1881051"/>
              <a:gd name="connsiteX2" fmla="*/ 261257 w 566057"/>
              <a:gd name="connsiteY2" fmla="*/ 1384663 h 1881051"/>
              <a:gd name="connsiteX3" fmla="*/ 0 w 566057"/>
              <a:gd name="connsiteY3" fmla="*/ 1881051 h 188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7" h="1881051">
                <a:moveTo>
                  <a:pt x="566057" y="0"/>
                </a:moveTo>
                <a:cubicBezTo>
                  <a:pt x="539205" y="250371"/>
                  <a:pt x="512354" y="500743"/>
                  <a:pt x="461554" y="731520"/>
                </a:cubicBezTo>
                <a:cubicBezTo>
                  <a:pt x="410754" y="962297"/>
                  <a:pt x="338183" y="1193075"/>
                  <a:pt x="261257" y="1384663"/>
                </a:cubicBezTo>
                <a:cubicBezTo>
                  <a:pt x="184331" y="1576252"/>
                  <a:pt x="92165" y="1728651"/>
                  <a:pt x="0" y="1881051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10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195" name="그룹 194"/>
          <p:cNvGrpSpPr/>
          <p:nvPr/>
        </p:nvGrpSpPr>
        <p:grpSpPr>
          <a:xfrm>
            <a:off x="5364088" y="1532754"/>
            <a:ext cx="3295808" cy="312070"/>
            <a:chOff x="5364088" y="1532754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6" name="자유형 155"/>
            <p:cNvSpPr/>
            <p:nvPr/>
          </p:nvSpPr>
          <p:spPr bwMode="auto">
            <a:xfrm>
              <a:off x="6001563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 rot="10800000">
              <a:off x="602928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8" name="자유형 157"/>
            <p:cNvSpPr/>
            <p:nvPr/>
          </p:nvSpPr>
          <p:spPr bwMode="auto">
            <a:xfrm>
              <a:off x="663903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 rot="10800000">
              <a:off x="6666755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276514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 rot="10800000">
              <a:off x="730423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791398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 rot="10800000">
              <a:off x="7941706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4" name="자유형 163"/>
            <p:cNvSpPr/>
            <p:nvPr/>
          </p:nvSpPr>
          <p:spPr bwMode="auto">
            <a:xfrm>
              <a:off x="5364088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 rot="10800000">
              <a:off x="5391804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5391804" y="1532754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602928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6666755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730423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0" name="자유형 169"/>
            <p:cNvSpPr/>
            <p:nvPr/>
          </p:nvSpPr>
          <p:spPr bwMode="auto">
            <a:xfrm>
              <a:off x="7941706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1" name="자유형 170"/>
            <p:cNvSpPr/>
            <p:nvPr/>
          </p:nvSpPr>
          <p:spPr bwMode="auto">
            <a:xfrm>
              <a:off x="8579181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3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420888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420888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348880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204864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916832"/>
            <a:ext cx="444852" cy="780504"/>
          </a:xfrm>
          <a:prstGeom prst="rect">
            <a:avLst/>
          </a:prstGeom>
          <a:noFill/>
        </p:spPr>
      </p:pic>
      <p:pic>
        <p:nvPicPr>
          <p:cNvPr id="151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18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그룹 199"/>
          <p:cNvGrpSpPr/>
          <p:nvPr/>
        </p:nvGrpSpPr>
        <p:grpSpPr>
          <a:xfrm>
            <a:off x="5436096" y="2204864"/>
            <a:ext cx="648072" cy="517729"/>
            <a:chOff x="5436096" y="2204864"/>
            <a:chExt cx="648072" cy="517729"/>
          </a:xfrm>
        </p:grpSpPr>
        <p:sp>
          <p:nvSpPr>
            <p:cNvPr id="89" name="자유형 88"/>
            <p:cNvSpPr/>
            <p:nvPr/>
          </p:nvSpPr>
          <p:spPr bwMode="auto">
            <a:xfrm>
              <a:off x="5436096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>
              <a:off x="5772560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 bwMode="auto">
            <a:xfrm>
              <a:off x="5867740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5980500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>
              <a:off x="5666182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5553421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6084168" y="2204864"/>
            <a:ext cx="648072" cy="517729"/>
            <a:chOff x="6084168" y="2204864"/>
            <a:chExt cx="648072" cy="517729"/>
          </a:xfrm>
        </p:grpSpPr>
        <p:sp>
          <p:nvSpPr>
            <p:cNvPr id="105" name="자유형 104"/>
            <p:cNvSpPr/>
            <p:nvPr/>
          </p:nvSpPr>
          <p:spPr bwMode="auto">
            <a:xfrm>
              <a:off x="6084168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6" name="자유형 105"/>
            <p:cNvSpPr/>
            <p:nvPr/>
          </p:nvSpPr>
          <p:spPr bwMode="auto">
            <a:xfrm>
              <a:off x="6420632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7" name="자유형 106"/>
            <p:cNvSpPr/>
            <p:nvPr/>
          </p:nvSpPr>
          <p:spPr bwMode="auto">
            <a:xfrm>
              <a:off x="6515812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8" name="자유형 107"/>
            <p:cNvSpPr/>
            <p:nvPr/>
          </p:nvSpPr>
          <p:spPr bwMode="auto">
            <a:xfrm>
              <a:off x="6628572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9" name="자유형 108"/>
            <p:cNvSpPr/>
            <p:nvPr/>
          </p:nvSpPr>
          <p:spPr bwMode="auto">
            <a:xfrm>
              <a:off x="6314254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0" name="자유형 109"/>
            <p:cNvSpPr/>
            <p:nvPr/>
          </p:nvSpPr>
          <p:spPr bwMode="auto">
            <a:xfrm>
              <a:off x="6201493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6732240" y="2204864"/>
            <a:ext cx="648072" cy="517729"/>
            <a:chOff x="6732240" y="2204864"/>
            <a:chExt cx="648072" cy="517729"/>
          </a:xfrm>
        </p:grpSpPr>
        <p:sp>
          <p:nvSpPr>
            <p:cNvPr id="112" name="자유형 111"/>
            <p:cNvSpPr/>
            <p:nvPr/>
          </p:nvSpPr>
          <p:spPr bwMode="auto">
            <a:xfrm>
              <a:off x="6732240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자유형 112"/>
            <p:cNvSpPr/>
            <p:nvPr/>
          </p:nvSpPr>
          <p:spPr bwMode="auto">
            <a:xfrm>
              <a:off x="7068704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자유형 113"/>
            <p:cNvSpPr/>
            <p:nvPr/>
          </p:nvSpPr>
          <p:spPr bwMode="auto">
            <a:xfrm>
              <a:off x="7163884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>
              <a:off x="7276644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962326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>
              <a:off x="6849565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380312" y="2204864"/>
            <a:ext cx="648072" cy="517729"/>
            <a:chOff x="7380312" y="2204864"/>
            <a:chExt cx="648072" cy="517729"/>
          </a:xfrm>
        </p:grpSpPr>
        <p:sp>
          <p:nvSpPr>
            <p:cNvPr id="119" name="자유형 118"/>
            <p:cNvSpPr/>
            <p:nvPr/>
          </p:nvSpPr>
          <p:spPr bwMode="auto">
            <a:xfrm>
              <a:off x="7380312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716776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811956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7924716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7610398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 bwMode="auto">
            <a:xfrm>
              <a:off x="7497637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028384" y="2204864"/>
            <a:ext cx="648072" cy="517729"/>
            <a:chOff x="8028384" y="2204864"/>
            <a:chExt cx="648072" cy="517729"/>
          </a:xfrm>
        </p:grpSpPr>
        <p:sp>
          <p:nvSpPr>
            <p:cNvPr id="128" name="자유형 127"/>
            <p:cNvSpPr/>
            <p:nvPr/>
          </p:nvSpPr>
          <p:spPr bwMode="auto">
            <a:xfrm>
              <a:off x="8028384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8364848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 bwMode="auto">
            <a:xfrm>
              <a:off x="8460028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 bwMode="auto">
            <a:xfrm>
              <a:off x="8572788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 bwMode="auto">
            <a:xfrm>
              <a:off x="8258470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8145709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364088" y="5877272"/>
            <a:ext cx="3295808" cy="312070"/>
            <a:chOff x="5436096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3" name="자유형 152"/>
            <p:cNvSpPr/>
            <p:nvPr/>
          </p:nvSpPr>
          <p:spPr bwMode="auto">
            <a:xfrm>
              <a:off x="6073571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4" name="자유형 153"/>
            <p:cNvSpPr/>
            <p:nvPr/>
          </p:nvSpPr>
          <p:spPr bwMode="auto">
            <a:xfrm rot="10800000">
              <a:off x="610128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>
              <a:off x="671104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2" name="자유형 171"/>
            <p:cNvSpPr/>
            <p:nvPr/>
          </p:nvSpPr>
          <p:spPr bwMode="auto">
            <a:xfrm rot="10800000">
              <a:off x="6738763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3" name="자유형 172"/>
            <p:cNvSpPr/>
            <p:nvPr/>
          </p:nvSpPr>
          <p:spPr bwMode="auto">
            <a:xfrm>
              <a:off x="7348522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4" name="자유형 173"/>
            <p:cNvSpPr/>
            <p:nvPr/>
          </p:nvSpPr>
          <p:spPr bwMode="auto">
            <a:xfrm rot="10800000">
              <a:off x="737623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5" name="자유형 174"/>
            <p:cNvSpPr/>
            <p:nvPr/>
          </p:nvSpPr>
          <p:spPr bwMode="auto">
            <a:xfrm>
              <a:off x="798599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6" name="자유형 175"/>
            <p:cNvSpPr/>
            <p:nvPr/>
          </p:nvSpPr>
          <p:spPr bwMode="auto">
            <a:xfrm rot="10800000">
              <a:off x="801371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7" name="자유형 176"/>
            <p:cNvSpPr/>
            <p:nvPr/>
          </p:nvSpPr>
          <p:spPr bwMode="auto">
            <a:xfrm>
              <a:off x="5436096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 bwMode="auto">
            <a:xfrm rot="10800000">
              <a:off x="5463812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5463812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0" name="자유형 179"/>
            <p:cNvSpPr/>
            <p:nvPr/>
          </p:nvSpPr>
          <p:spPr bwMode="auto">
            <a:xfrm>
              <a:off x="610128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 bwMode="auto">
            <a:xfrm>
              <a:off x="6738763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 bwMode="auto">
            <a:xfrm>
              <a:off x="737623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자유형 182"/>
            <p:cNvSpPr/>
            <p:nvPr/>
          </p:nvSpPr>
          <p:spPr bwMode="auto">
            <a:xfrm>
              <a:off x="8013714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4" name="자유형 183"/>
            <p:cNvSpPr/>
            <p:nvPr/>
          </p:nvSpPr>
          <p:spPr bwMode="auto">
            <a:xfrm>
              <a:off x="8651189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89" name="직사각형 188"/>
          <p:cNvSpPr/>
          <p:nvPr/>
        </p:nvSpPr>
        <p:spPr bwMode="auto">
          <a:xfrm>
            <a:off x="8244408" y="2852936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7020272" y="3068960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7596336" y="3429000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7092280" y="4005064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8028384" y="4581128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7" grpId="0" animBg="1"/>
      <p:bldP spid="61" grpId="0" animBg="1"/>
      <p:bldP spid="55" grpId="0" animBg="1"/>
      <p:bldP spid="189" grpId="0"/>
      <p:bldP spid="190" grpId="0"/>
      <p:bldP spid="191" grpId="0"/>
      <p:bldP spid="192" grpId="1"/>
      <p:bldP spid="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78904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84168" y="2564904"/>
            <a:ext cx="444852" cy="780504"/>
          </a:xfrm>
          <a:prstGeom prst="rect">
            <a:avLst/>
          </a:prstGeom>
          <a:noFill/>
        </p:spPr>
      </p:pic>
      <p:pic>
        <p:nvPicPr>
          <p:cNvPr id="26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852936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32240" y="3284984"/>
            <a:ext cx="444852" cy="780504"/>
          </a:xfrm>
          <a:prstGeom prst="rect">
            <a:avLst/>
          </a:prstGeom>
          <a:noFill/>
        </p:spPr>
      </p:pic>
      <p:pic>
        <p:nvPicPr>
          <p:cNvPr id="297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380312" y="4005064"/>
            <a:ext cx="444852" cy="780504"/>
          </a:xfrm>
          <a:prstGeom prst="rect">
            <a:avLst/>
          </a:prstGeom>
          <a:noFill/>
        </p:spPr>
      </p:pic>
      <p:pic>
        <p:nvPicPr>
          <p:cNvPr id="29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028384" y="4725144"/>
            <a:ext cx="444852" cy="780504"/>
          </a:xfrm>
          <a:prstGeom prst="rect">
            <a:avLst/>
          </a:prstGeom>
          <a:noFill/>
        </p:spPr>
      </p:pic>
      <p:pic>
        <p:nvPicPr>
          <p:cNvPr id="25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36096" y="1844824"/>
            <a:ext cx="444852" cy="780504"/>
          </a:xfrm>
          <a:prstGeom prst="rect">
            <a:avLst/>
          </a:prstGeom>
          <a:noFill/>
        </p:spPr>
      </p:pic>
      <p:pic>
        <p:nvPicPr>
          <p:cNvPr id="254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73016"/>
            <a:ext cx="545117" cy="516860"/>
          </a:xfrm>
          <a:prstGeom prst="rect">
            <a:avLst/>
          </a:prstGeom>
          <a:noFill/>
          <a:ln w="19050">
            <a:noFill/>
          </a:ln>
        </p:spPr>
      </p:pic>
      <p:pic>
        <p:nvPicPr>
          <p:cNvPr id="29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156176" y="4437112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50912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293096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80112" y="5229200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5157192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22920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013176"/>
            <a:ext cx="545117" cy="516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직선 화살표 연결선 105"/>
          <p:cNvCxnSpPr/>
          <p:nvPr/>
        </p:nvCxnSpPr>
        <p:spPr bwMode="auto">
          <a:xfrm rot="5400000">
            <a:off x="5669704" y="1971256"/>
            <a:ext cx="254856" cy="1992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4357718" cy="4670971"/>
          </a:xfrm>
        </p:spPr>
        <p:txBody>
          <a:bodyPr/>
          <a:lstStyle/>
          <a:p>
            <a:pPr latinLnBrk="0"/>
            <a:r>
              <a:rPr lang="ko-KR" altLang="en-US" sz="2200" b="1" dirty="0">
                <a:ea typeface="맑은 고딕" pitchFamily="50" charset="-127"/>
              </a:rPr>
              <a:t>삽입 정렬</a:t>
            </a:r>
            <a:r>
              <a:rPr lang="en-US" altLang="ko-KR" sz="2200" dirty="0">
                <a:ea typeface="맑은 고딕" pitchFamily="50" charset="-127"/>
              </a:rPr>
              <a:t>(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en-US" altLang="ko-KR" sz="2200" dirty="0">
                <a:ea typeface="맑은 고딕" pitchFamily="50" charset="-127"/>
              </a:rPr>
              <a:t>)</a:t>
            </a:r>
            <a:r>
              <a:rPr lang="ko-KR" altLang="en-US" sz="2200" dirty="0">
                <a:ea typeface="맑은 고딕" pitchFamily="50" charset="-127"/>
              </a:rPr>
              <a:t>은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PQ-Sort</a:t>
            </a:r>
            <a:r>
              <a:rPr lang="ko-KR" altLang="en-US" sz="2200" dirty="0">
                <a:ea typeface="맑은 고딕" pitchFamily="50" charset="-127"/>
              </a:rPr>
              <a:t>의 일종으로서 우선순위 큐가 </a:t>
            </a:r>
            <a:r>
              <a:rPr lang="ko-KR" altLang="en-US" sz="2200" b="1" dirty="0">
                <a:ea typeface="맑은 고딕" pitchFamily="50" charset="-127"/>
              </a:rPr>
              <a:t>순서리스트</a:t>
            </a:r>
            <a:r>
              <a:rPr lang="ko-KR" altLang="en-US" sz="2200" dirty="0">
                <a:ea typeface="맑은 고딕" pitchFamily="50" charset="-127"/>
              </a:rPr>
              <a:t>로 구현된다</a:t>
            </a:r>
            <a:endParaRPr lang="en-US" altLang="ko-KR" sz="2200" b="1" dirty="0">
              <a:ea typeface="맑은 고딕" pitchFamily="50" charset="-127"/>
            </a:endParaRPr>
          </a:p>
          <a:p>
            <a:pPr latinLnBrk="0"/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sz="2200" dirty="0">
                <a:ea typeface="맑은 고딕" pitchFamily="50" charset="-127"/>
              </a:rPr>
              <a:t>의 실행시간</a:t>
            </a:r>
            <a:endParaRPr lang="en-US" altLang="ko-KR" sz="2200" dirty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회의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>
                <a:ea typeface="맑은 고딕" pitchFamily="50" charset="-127"/>
              </a:rPr>
              <a:t>우선순위 큐</a:t>
            </a:r>
            <a:r>
              <a:rPr lang="ko-KR" altLang="en-US" sz="1800" dirty="0">
                <a:ea typeface="맑은 고딕" pitchFamily="50" charset="-127"/>
              </a:rPr>
              <a:t>에 삽입하는데 다음에 비례하는 시간 소요</a:t>
            </a:r>
            <a:br>
              <a:rPr lang="en-US" altLang="ko-KR" sz="1800" dirty="0">
                <a:ea typeface="맑은 고딕" pitchFamily="50" charset="-127"/>
              </a:rPr>
            </a:b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…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2)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회의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>
                <a:ea typeface="맑은 고딕" pitchFamily="50" charset="-127"/>
              </a:rPr>
              <a:t>우선순위 큐</a:t>
            </a:r>
            <a:r>
              <a:rPr lang="ko-KR" altLang="en-US" sz="1800" dirty="0">
                <a:ea typeface="맑은 고딕" pitchFamily="50" charset="-127"/>
              </a:rPr>
              <a:t>로부터 정렬 순서로 삭제하는데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200" b="1" dirty="0">
                <a:ea typeface="맑은 고딕" pitchFamily="50" charset="-127"/>
              </a:rPr>
              <a:t>실행시간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10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pic>
        <p:nvPicPr>
          <p:cNvPr id="10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그룹 254"/>
          <p:cNvGrpSpPr/>
          <p:nvPr/>
        </p:nvGrpSpPr>
        <p:grpSpPr>
          <a:xfrm>
            <a:off x="5364088" y="1532754"/>
            <a:ext cx="3295808" cy="312070"/>
            <a:chOff x="5364088" y="1532754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4" name="자유형 113"/>
            <p:cNvSpPr/>
            <p:nvPr/>
          </p:nvSpPr>
          <p:spPr bwMode="auto">
            <a:xfrm>
              <a:off x="6001563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602928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63903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6666755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7276514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730423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91398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 rot="10800000">
              <a:off x="7941706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5364088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 rot="10800000">
              <a:off x="5391804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 bwMode="auto">
            <a:xfrm>
              <a:off x="5391804" y="1532754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 bwMode="auto">
            <a:xfrm>
              <a:off x="602928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6666755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 bwMode="auto">
            <a:xfrm>
              <a:off x="730423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 bwMode="auto">
            <a:xfrm>
              <a:off x="7941706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 bwMode="auto">
            <a:xfrm>
              <a:off x="8579181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5436096" y="2132856"/>
            <a:ext cx="648072" cy="517729"/>
            <a:chOff x="5436096" y="2132856"/>
            <a:chExt cx="648072" cy="517729"/>
          </a:xfrm>
        </p:grpSpPr>
        <p:sp>
          <p:nvSpPr>
            <p:cNvPr id="170" name="자유형 169"/>
            <p:cNvSpPr/>
            <p:nvPr/>
          </p:nvSpPr>
          <p:spPr bwMode="auto">
            <a:xfrm>
              <a:off x="5436096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1" name="자유형 170"/>
            <p:cNvSpPr/>
            <p:nvPr/>
          </p:nvSpPr>
          <p:spPr bwMode="auto">
            <a:xfrm>
              <a:off x="5772560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2" name="자유형 171"/>
            <p:cNvSpPr/>
            <p:nvPr/>
          </p:nvSpPr>
          <p:spPr bwMode="auto">
            <a:xfrm>
              <a:off x="5867740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3" name="자유형 172"/>
            <p:cNvSpPr/>
            <p:nvPr/>
          </p:nvSpPr>
          <p:spPr bwMode="auto">
            <a:xfrm>
              <a:off x="5980500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4" name="자유형 173"/>
            <p:cNvSpPr/>
            <p:nvPr/>
          </p:nvSpPr>
          <p:spPr bwMode="auto">
            <a:xfrm>
              <a:off x="5666182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5" name="자유형 174"/>
            <p:cNvSpPr/>
            <p:nvPr/>
          </p:nvSpPr>
          <p:spPr bwMode="auto">
            <a:xfrm>
              <a:off x="5553421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6084168" y="2132856"/>
            <a:ext cx="648072" cy="517729"/>
            <a:chOff x="6084168" y="2132856"/>
            <a:chExt cx="648072" cy="517729"/>
          </a:xfrm>
        </p:grpSpPr>
        <p:sp>
          <p:nvSpPr>
            <p:cNvPr id="164" name="자유형 163"/>
            <p:cNvSpPr/>
            <p:nvPr/>
          </p:nvSpPr>
          <p:spPr bwMode="auto">
            <a:xfrm>
              <a:off x="6084168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>
              <a:off x="6420632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6515812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6628572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6314254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6201493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5" name="그룹 394"/>
          <p:cNvGrpSpPr/>
          <p:nvPr/>
        </p:nvGrpSpPr>
        <p:grpSpPr>
          <a:xfrm>
            <a:off x="6732240" y="2132856"/>
            <a:ext cx="648072" cy="517729"/>
            <a:chOff x="6732240" y="2132856"/>
            <a:chExt cx="648072" cy="517729"/>
          </a:xfrm>
        </p:grpSpPr>
        <p:sp>
          <p:nvSpPr>
            <p:cNvPr id="158" name="자유형 157"/>
            <p:cNvSpPr/>
            <p:nvPr/>
          </p:nvSpPr>
          <p:spPr bwMode="auto">
            <a:xfrm>
              <a:off x="6732240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>
              <a:off x="7068704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163884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>
              <a:off x="7276644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6962326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>
              <a:off x="6849565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4" name="그룹 393"/>
          <p:cNvGrpSpPr/>
          <p:nvPr/>
        </p:nvGrpSpPr>
        <p:grpSpPr>
          <a:xfrm>
            <a:off x="7380312" y="2132856"/>
            <a:ext cx="648072" cy="517729"/>
            <a:chOff x="7380312" y="2132856"/>
            <a:chExt cx="648072" cy="517729"/>
          </a:xfrm>
        </p:grpSpPr>
        <p:sp>
          <p:nvSpPr>
            <p:cNvPr id="149" name="자유형 148"/>
            <p:cNvSpPr/>
            <p:nvPr/>
          </p:nvSpPr>
          <p:spPr bwMode="auto">
            <a:xfrm>
              <a:off x="7380312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3" name="자유형 152"/>
            <p:cNvSpPr/>
            <p:nvPr/>
          </p:nvSpPr>
          <p:spPr bwMode="auto">
            <a:xfrm>
              <a:off x="7716776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4" name="자유형 153"/>
            <p:cNvSpPr/>
            <p:nvPr/>
          </p:nvSpPr>
          <p:spPr bwMode="auto">
            <a:xfrm>
              <a:off x="7811956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>
              <a:off x="7924716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 bwMode="auto">
            <a:xfrm>
              <a:off x="7610398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>
              <a:off x="7497637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3" name="그룹 392"/>
          <p:cNvGrpSpPr/>
          <p:nvPr/>
        </p:nvGrpSpPr>
        <p:grpSpPr>
          <a:xfrm>
            <a:off x="8028384" y="2132856"/>
            <a:ext cx="648072" cy="517729"/>
            <a:chOff x="8028384" y="2132856"/>
            <a:chExt cx="648072" cy="517729"/>
          </a:xfrm>
        </p:grpSpPr>
        <p:sp>
          <p:nvSpPr>
            <p:cNvPr id="141" name="자유형 140"/>
            <p:cNvSpPr/>
            <p:nvPr/>
          </p:nvSpPr>
          <p:spPr bwMode="auto">
            <a:xfrm>
              <a:off x="8028384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4" name="자유형 143"/>
            <p:cNvSpPr/>
            <p:nvPr/>
          </p:nvSpPr>
          <p:spPr bwMode="auto">
            <a:xfrm>
              <a:off x="8364848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5" name="자유형 144"/>
            <p:cNvSpPr/>
            <p:nvPr/>
          </p:nvSpPr>
          <p:spPr bwMode="auto">
            <a:xfrm>
              <a:off x="8460028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6" name="자유형 145"/>
            <p:cNvSpPr/>
            <p:nvPr/>
          </p:nvSpPr>
          <p:spPr bwMode="auto">
            <a:xfrm>
              <a:off x="8572788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7" name="자유형 146"/>
            <p:cNvSpPr/>
            <p:nvPr/>
          </p:nvSpPr>
          <p:spPr bwMode="auto">
            <a:xfrm>
              <a:off x="8258470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8" name="자유형 147"/>
            <p:cNvSpPr/>
            <p:nvPr/>
          </p:nvSpPr>
          <p:spPr bwMode="auto">
            <a:xfrm>
              <a:off x="8145709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2" name="그룹 401"/>
          <p:cNvGrpSpPr/>
          <p:nvPr/>
        </p:nvGrpSpPr>
        <p:grpSpPr>
          <a:xfrm>
            <a:off x="5436096" y="2852936"/>
            <a:ext cx="648072" cy="517729"/>
            <a:chOff x="5436096" y="2852936"/>
            <a:chExt cx="648072" cy="517729"/>
          </a:xfrm>
        </p:grpSpPr>
        <p:sp>
          <p:nvSpPr>
            <p:cNvPr id="208" name="자유형 207"/>
            <p:cNvSpPr/>
            <p:nvPr/>
          </p:nvSpPr>
          <p:spPr bwMode="auto">
            <a:xfrm>
              <a:off x="5436096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>
              <a:off x="5772560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5867740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>
              <a:off x="5980500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5666182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>
              <a:off x="5553421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1" name="그룹 400"/>
          <p:cNvGrpSpPr/>
          <p:nvPr/>
        </p:nvGrpSpPr>
        <p:grpSpPr>
          <a:xfrm>
            <a:off x="6084168" y="2852936"/>
            <a:ext cx="648072" cy="517729"/>
            <a:chOff x="6084168" y="2852936"/>
            <a:chExt cx="648072" cy="517729"/>
          </a:xfrm>
        </p:grpSpPr>
        <p:sp>
          <p:nvSpPr>
            <p:cNvPr id="202" name="자유형 201"/>
            <p:cNvSpPr/>
            <p:nvPr/>
          </p:nvSpPr>
          <p:spPr bwMode="auto">
            <a:xfrm>
              <a:off x="6084168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3" name="자유형 202"/>
            <p:cNvSpPr/>
            <p:nvPr/>
          </p:nvSpPr>
          <p:spPr bwMode="auto">
            <a:xfrm>
              <a:off x="6420632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4" name="자유형 203"/>
            <p:cNvSpPr/>
            <p:nvPr/>
          </p:nvSpPr>
          <p:spPr bwMode="auto">
            <a:xfrm>
              <a:off x="6515812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5" name="자유형 204"/>
            <p:cNvSpPr/>
            <p:nvPr/>
          </p:nvSpPr>
          <p:spPr bwMode="auto">
            <a:xfrm>
              <a:off x="6628572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6" name="자유형 205"/>
            <p:cNvSpPr/>
            <p:nvPr/>
          </p:nvSpPr>
          <p:spPr bwMode="auto">
            <a:xfrm>
              <a:off x="6314254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>
              <a:off x="6201493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0" name="그룹 399"/>
          <p:cNvGrpSpPr/>
          <p:nvPr/>
        </p:nvGrpSpPr>
        <p:grpSpPr>
          <a:xfrm>
            <a:off x="6732240" y="2852936"/>
            <a:ext cx="648072" cy="517729"/>
            <a:chOff x="6732240" y="2852936"/>
            <a:chExt cx="648072" cy="517729"/>
          </a:xfrm>
        </p:grpSpPr>
        <p:sp>
          <p:nvSpPr>
            <p:cNvPr id="196" name="자유형 195"/>
            <p:cNvSpPr/>
            <p:nvPr/>
          </p:nvSpPr>
          <p:spPr bwMode="auto">
            <a:xfrm>
              <a:off x="6732240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7" name="자유형 196"/>
            <p:cNvSpPr/>
            <p:nvPr/>
          </p:nvSpPr>
          <p:spPr bwMode="auto">
            <a:xfrm>
              <a:off x="7068704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8" name="자유형 197"/>
            <p:cNvSpPr/>
            <p:nvPr/>
          </p:nvSpPr>
          <p:spPr bwMode="auto">
            <a:xfrm>
              <a:off x="7163884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>
              <a:off x="7276644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6962326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1" name="자유형 200"/>
            <p:cNvSpPr/>
            <p:nvPr/>
          </p:nvSpPr>
          <p:spPr bwMode="auto">
            <a:xfrm>
              <a:off x="6849565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9" name="그룹 398"/>
          <p:cNvGrpSpPr/>
          <p:nvPr/>
        </p:nvGrpSpPr>
        <p:grpSpPr>
          <a:xfrm>
            <a:off x="7380312" y="2852936"/>
            <a:ext cx="648072" cy="517729"/>
            <a:chOff x="7380312" y="2852936"/>
            <a:chExt cx="648072" cy="517729"/>
          </a:xfrm>
        </p:grpSpPr>
        <p:sp>
          <p:nvSpPr>
            <p:cNvPr id="190" name="자유형 189"/>
            <p:cNvSpPr/>
            <p:nvPr/>
          </p:nvSpPr>
          <p:spPr bwMode="auto">
            <a:xfrm>
              <a:off x="7380312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7716776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2" name="자유형 191"/>
            <p:cNvSpPr/>
            <p:nvPr/>
          </p:nvSpPr>
          <p:spPr bwMode="auto">
            <a:xfrm>
              <a:off x="7811956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3" name="자유형 192"/>
            <p:cNvSpPr/>
            <p:nvPr/>
          </p:nvSpPr>
          <p:spPr bwMode="auto">
            <a:xfrm>
              <a:off x="7924716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4" name="자유형 193"/>
            <p:cNvSpPr/>
            <p:nvPr/>
          </p:nvSpPr>
          <p:spPr bwMode="auto">
            <a:xfrm>
              <a:off x="7610398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5" name="자유형 194"/>
            <p:cNvSpPr/>
            <p:nvPr/>
          </p:nvSpPr>
          <p:spPr bwMode="auto">
            <a:xfrm>
              <a:off x="7497637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8" name="그룹 397"/>
          <p:cNvGrpSpPr/>
          <p:nvPr/>
        </p:nvGrpSpPr>
        <p:grpSpPr>
          <a:xfrm>
            <a:off x="8028384" y="2852936"/>
            <a:ext cx="648072" cy="517729"/>
            <a:chOff x="8028384" y="2852936"/>
            <a:chExt cx="648072" cy="517729"/>
          </a:xfrm>
        </p:grpSpPr>
        <p:sp>
          <p:nvSpPr>
            <p:cNvPr id="184" name="자유형 183"/>
            <p:cNvSpPr/>
            <p:nvPr/>
          </p:nvSpPr>
          <p:spPr bwMode="auto">
            <a:xfrm>
              <a:off x="8028384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자유형 184"/>
            <p:cNvSpPr/>
            <p:nvPr/>
          </p:nvSpPr>
          <p:spPr bwMode="auto">
            <a:xfrm>
              <a:off x="8364848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>
              <a:off x="8460028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8572788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>
              <a:off x="8258470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8145709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8" name="그룹 407"/>
          <p:cNvGrpSpPr/>
          <p:nvPr/>
        </p:nvGrpSpPr>
        <p:grpSpPr>
          <a:xfrm>
            <a:off x="5436096" y="3573016"/>
            <a:ext cx="648072" cy="517729"/>
            <a:chOff x="5436096" y="3573016"/>
            <a:chExt cx="648072" cy="517729"/>
          </a:xfrm>
        </p:grpSpPr>
        <p:sp>
          <p:nvSpPr>
            <p:cNvPr id="246" name="자유형 245"/>
            <p:cNvSpPr/>
            <p:nvPr/>
          </p:nvSpPr>
          <p:spPr bwMode="auto">
            <a:xfrm>
              <a:off x="5436096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7" name="자유형 246"/>
            <p:cNvSpPr/>
            <p:nvPr/>
          </p:nvSpPr>
          <p:spPr bwMode="auto">
            <a:xfrm>
              <a:off x="5772560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8" name="자유형 247"/>
            <p:cNvSpPr/>
            <p:nvPr/>
          </p:nvSpPr>
          <p:spPr bwMode="auto">
            <a:xfrm>
              <a:off x="5867740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9" name="자유형 248"/>
            <p:cNvSpPr/>
            <p:nvPr/>
          </p:nvSpPr>
          <p:spPr bwMode="auto">
            <a:xfrm>
              <a:off x="5980500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0" name="자유형 249"/>
            <p:cNvSpPr/>
            <p:nvPr/>
          </p:nvSpPr>
          <p:spPr bwMode="auto">
            <a:xfrm>
              <a:off x="5666182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1" name="자유형 250"/>
            <p:cNvSpPr/>
            <p:nvPr/>
          </p:nvSpPr>
          <p:spPr bwMode="auto">
            <a:xfrm>
              <a:off x="5553421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7" name="그룹 406"/>
          <p:cNvGrpSpPr/>
          <p:nvPr/>
        </p:nvGrpSpPr>
        <p:grpSpPr>
          <a:xfrm>
            <a:off x="6084168" y="3573016"/>
            <a:ext cx="648072" cy="517729"/>
            <a:chOff x="6084168" y="3573016"/>
            <a:chExt cx="648072" cy="517729"/>
          </a:xfrm>
        </p:grpSpPr>
        <p:sp>
          <p:nvSpPr>
            <p:cNvPr id="240" name="자유형 239"/>
            <p:cNvSpPr/>
            <p:nvPr/>
          </p:nvSpPr>
          <p:spPr bwMode="auto">
            <a:xfrm>
              <a:off x="6084168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>
              <a:off x="6420632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2" name="자유형 241"/>
            <p:cNvSpPr/>
            <p:nvPr/>
          </p:nvSpPr>
          <p:spPr bwMode="auto">
            <a:xfrm>
              <a:off x="6515812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3" name="자유형 242"/>
            <p:cNvSpPr/>
            <p:nvPr/>
          </p:nvSpPr>
          <p:spPr bwMode="auto">
            <a:xfrm>
              <a:off x="6628572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4" name="자유형 243"/>
            <p:cNvSpPr/>
            <p:nvPr/>
          </p:nvSpPr>
          <p:spPr bwMode="auto">
            <a:xfrm>
              <a:off x="6314254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5" name="자유형 244"/>
            <p:cNvSpPr/>
            <p:nvPr/>
          </p:nvSpPr>
          <p:spPr bwMode="auto">
            <a:xfrm>
              <a:off x="6201493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9" name="그룹 418"/>
          <p:cNvGrpSpPr/>
          <p:nvPr/>
        </p:nvGrpSpPr>
        <p:grpSpPr>
          <a:xfrm>
            <a:off x="6732240" y="3573016"/>
            <a:ext cx="648072" cy="517729"/>
            <a:chOff x="6732240" y="3573016"/>
            <a:chExt cx="648072" cy="517729"/>
          </a:xfrm>
        </p:grpSpPr>
        <p:sp>
          <p:nvSpPr>
            <p:cNvPr id="234" name="자유형 233"/>
            <p:cNvSpPr/>
            <p:nvPr/>
          </p:nvSpPr>
          <p:spPr bwMode="auto">
            <a:xfrm>
              <a:off x="6732240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5" name="자유형 234"/>
            <p:cNvSpPr/>
            <p:nvPr/>
          </p:nvSpPr>
          <p:spPr bwMode="auto">
            <a:xfrm>
              <a:off x="7068704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6" name="자유형 235"/>
            <p:cNvSpPr/>
            <p:nvPr/>
          </p:nvSpPr>
          <p:spPr bwMode="auto">
            <a:xfrm>
              <a:off x="7163884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7" name="자유형 236"/>
            <p:cNvSpPr/>
            <p:nvPr/>
          </p:nvSpPr>
          <p:spPr bwMode="auto">
            <a:xfrm>
              <a:off x="7276644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8" name="자유형 237"/>
            <p:cNvSpPr/>
            <p:nvPr/>
          </p:nvSpPr>
          <p:spPr bwMode="auto">
            <a:xfrm>
              <a:off x="6962326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9" name="자유형 238"/>
            <p:cNvSpPr/>
            <p:nvPr/>
          </p:nvSpPr>
          <p:spPr bwMode="auto">
            <a:xfrm>
              <a:off x="6849565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4" name="그룹 403"/>
          <p:cNvGrpSpPr/>
          <p:nvPr/>
        </p:nvGrpSpPr>
        <p:grpSpPr>
          <a:xfrm>
            <a:off x="7380312" y="3573016"/>
            <a:ext cx="648072" cy="517729"/>
            <a:chOff x="7380312" y="3573016"/>
            <a:chExt cx="648072" cy="517729"/>
          </a:xfrm>
        </p:grpSpPr>
        <p:sp>
          <p:nvSpPr>
            <p:cNvPr id="228" name="자유형 227"/>
            <p:cNvSpPr/>
            <p:nvPr/>
          </p:nvSpPr>
          <p:spPr bwMode="auto">
            <a:xfrm>
              <a:off x="7380312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>
              <a:off x="7716776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>
              <a:off x="7811956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>
              <a:off x="7924716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7610398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7497637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8028384" y="3573016"/>
            <a:ext cx="648072" cy="517729"/>
            <a:chOff x="8028384" y="3573016"/>
            <a:chExt cx="648072" cy="517729"/>
          </a:xfrm>
        </p:grpSpPr>
        <p:sp>
          <p:nvSpPr>
            <p:cNvPr id="222" name="자유형 221"/>
            <p:cNvSpPr/>
            <p:nvPr/>
          </p:nvSpPr>
          <p:spPr bwMode="auto">
            <a:xfrm>
              <a:off x="8028384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3" name="자유형 222"/>
            <p:cNvSpPr/>
            <p:nvPr/>
          </p:nvSpPr>
          <p:spPr bwMode="auto">
            <a:xfrm>
              <a:off x="8364848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4" name="자유형 223"/>
            <p:cNvSpPr/>
            <p:nvPr/>
          </p:nvSpPr>
          <p:spPr bwMode="auto">
            <a:xfrm>
              <a:off x="8460028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 bwMode="auto">
            <a:xfrm>
              <a:off x="8572788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6" name="자유형 225"/>
            <p:cNvSpPr/>
            <p:nvPr/>
          </p:nvSpPr>
          <p:spPr bwMode="auto">
            <a:xfrm>
              <a:off x="8258470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7" name="자유형 226"/>
            <p:cNvSpPr/>
            <p:nvPr/>
          </p:nvSpPr>
          <p:spPr bwMode="auto">
            <a:xfrm>
              <a:off x="8145709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5436096" y="4293096"/>
            <a:ext cx="648072" cy="517729"/>
            <a:chOff x="5436096" y="4293096"/>
            <a:chExt cx="648072" cy="517729"/>
          </a:xfrm>
        </p:grpSpPr>
        <p:sp>
          <p:nvSpPr>
            <p:cNvPr id="285" name="자유형 284"/>
            <p:cNvSpPr/>
            <p:nvPr/>
          </p:nvSpPr>
          <p:spPr bwMode="auto">
            <a:xfrm>
              <a:off x="5436096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6" name="자유형 285"/>
            <p:cNvSpPr/>
            <p:nvPr/>
          </p:nvSpPr>
          <p:spPr bwMode="auto">
            <a:xfrm>
              <a:off x="5772560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7" name="자유형 286"/>
            <p:cNvSpPr/>
            <p:nvPr/>
          </p:nvSpPr>
          <p:spPr bwMode="auto">
            <a:xfrm>
              <a:off x="5867740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8" name="자유형 287"/>
            <p:cNvSpPr/>
            <p:nvPr/>
          </p:nvSpPr>
          <p:spPr bwMode="auto">
            <a:xfrm>
              <a:off x="5980500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9" name="자유형 288"/>
            <p:cNvSpPr/>
            <p:nvPr/>
          </p:nvSpPr>
          <p:spPr bwMode="auto">
            <a:xfrm>
              <a:off x="5666182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90" name="자유형 289"/>
            <p:cNvSpPr/>
            <p:nvPr/>
          </p:nvSpPr>
          <p:spPr bwMode="auto">
            <a:xfrm>
              <a:off x="5553421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2" name="그룹 411"/>
          <p:cNvGrpSpPr/>
          <p:nvPr/>
        </p:nvGrpSpPr>
        <p:grpSpPr>
          <a:xfrm>
            <a:off x="6084168" y="4293096"/>
            <a:ext cx="648072" cy="517729"/>
            <a:chOff x="6084168" y="4293096"/>
            <a:chExt cx="648072" cy="517729"/>
          </a:xfrm>
        </p:grpSpPr>
        <p:sp>
          <p:nvSpPr>
            <p:cNvPr id="279" name="자유형 278"/>
            <p:cNvSpPr/>
            <p:nvPr/>
          </p:nvSpPr>
          <p:spPr bwMode="auto">
            <a:xfrm>
              <a:off x="6084168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0" name="자유형 279"/>
            <p:cNvSpPr/>
            <p:nvPr/>
          </p:nvSpPr>
          <p:spPr bwMode="auto">
            <a:xfrm>
              <a:off x="6420632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1" name="자유형 280"/>
            <p:cNvSpPr/>
            <p:nvPr/>
          </p:nvSpPr>
          <p:spPr bwMode="auto">
            <a:xfrm>
              <a:off x="6515812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2" name="자유형 281"/>
            <p:cNvSpPr/>
            <p:nvPr/>
          </p:nvSpPr>
          <p:spPr bwMode="auto">
            <a:xfrm>
              <a:off x="6628572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3" name="자유형 282"/>
            <p:cNvSpPr/>
            <p:nvPr/>
          </p:nvSpPr>
          <p:spPr bwMode="auto">
            <a:xfrm>
              <a:off x="6314254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4" name="자유형 283"/>
            <p:cNvSpPr/>
            <p:nvPr/>
          </p:nvSpPr>
          <p:spPr bwMode="auto">
            <a:xfrm>
              <a:off x="6201493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1" name="그룹 410"/>
          <p:cNvGrpSpPr/>
          <p:nvPr/>
        </p:nvGrpSpPr>
        <p:grpSpPr>
          <a:xfrm>
            <a:off x="6732240" y="4293096"/>
            <a:ext cx="648072" cy="517729"/>
            <a:chOff x="6732240" y="4293096"/>
            <a:chExt cx="648072" cy="517729"/>
          </a:xfrm>
        </p:grpSpPr>
        <p:sp>
          <p:nvSpPr>
            <p:cNvPr id="273" name="자유형 272"/>
            <p:cNvSpPr/>
            <p:nvPr/>
          </p:nvSpPr>
          <p:spPr bwMode="auto">
            <a:xfrm>
              <a:off x="6732240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4" name="자유형 273"/>
            <p:cNvSpPr/>
            <p:nvPr/>
          </p:nvSpPr>
          <p:spPr bwMode="auto">
            <a:xfrm>
              <a:off x="7068704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5" name="자유형 274"/>
            <p:cNvSpPr/>
            <p:nvPr/>
          </p:nvSpPr>
          <p:spPr bwMode="auto">
            <a:xfrm>
              <a:off x="7163884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6" name="자유형 275"/>
            <p:cNvSpPr/>
            <p:nvPr/>
          </p:nvSpPr>
          <p:spPr bwMode="auto">
            <a:xfrm>
              <a:off x="7276644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7" name="자유형 276"/>
            <p:cNvSpPr/>
            <p:nvPr/>
          </p:nvSpPr>
          <p:spPr bwMode="auto">
            <a:xfrm>
              <a:off x="6962326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8" name="자유형 277"/>
            <p:cNvSpPr/>
            <p:nvPr/>
          </p:nvSpPr>
          <p:spPr bwMode="auto">
            <a:xfrm>
              <a:off x="6849565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380312" y="4293096"/>
            <a:ext cx="648072" cy="517729"/>
            <a:chOff x="7380312" y="4293096"/>
            <a:chExt cx="648072" cy="517729"/>
          </a:xfrm>
        </p:grpSpPr>
        <p:sp>
          <p:nvSpPr>
            <p:cNvPr id="267" name="자유형 266"/>
            <p:cNvSpPr/>
            <p:nvPr/>
          </p:nvSpPr>
          <p:spPr bwMode="auto">
            <a:xfrm>
              <a:off x="7380312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8" name="자유형 267"/>
            <p:cNvSpPr/>
            <p:nvPr/>
          </p:nvSpPr>
          <p:spPr bwMode="auto">
            <a:xfrm>
              <a:off x="7716776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9" name="자유형 268"/>
            <p:cNvSpPr/>
            <p:nvPr/>
          </p:nvSpPr>
          <p:spPr bwMode="auto">
            <a:xfrm>
              <a:off x="7811956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0" name="자유형 269"/>
            <p:cNvSpPr/>
            <p:nvPr/>
          </p:nvSpPr>
          <p:spPr bwMode="auto">
            <a:xfrm>
              <a:off x="7924716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1" name="자유형 270"/>
            <p:cNvSpPr/>
            <p:nvPr/>
          </p:nvSpPr>
          <p:spPr bwMode="auto">
            <a:xfrm>
              <a:off x="7610398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2" name="자유형 271"/>
            <p:cNvSpPr/>
            <p:nvPr/>
          </p:nvSpPr>
          <p:spPr bwMode="auto">
            <a:xfrm>
              <a:off x="7497637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8028384" y="4293096"/>
            <a:ext cx="648072" cy="517729"/>
            <a:chOff x="8028384" y="4293096"/>
            <a:chExt cx="648072" cy="517729"/>
          </a:xfrm>
        </p:grpSpPr>
        <p:sp>
          <p:nvSpPr>
            <p:cNvPr id="261" name="자유형 260"/>
            <p:cNvSpPr/>
            <p:nvPr/>
          </p:nvSpPr>
          <p:spPr bwMode="auto">
            <a:xfrm>
              <a:off x="8028384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2" name="자유형 261"/>
            <p:cNvSpPr/>
            <p:nvPr/>
          </p:nvSpPr>
          <p:spPr bwMode="auto">
            <a:xfrm>
              <a:off x="8364848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3" name="자유형 262"/>
            <p:cNvSpPr/>
            <p:nvPr/>
          </p:nvSpPr>
          <p:spPr bwMode="auto">
            <a:xfrm>
              <a:off x="8460028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4" name="자유형 263"/>
            <p:cNvSpPr/>
            <p:nvPr/>
          </p:nvSpPr>
          <p:spPr bwMode="auto">
            <a:xfrm>
              <a:off x="8572788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5" name="자유형 264"/>
            <p:cNvSpPr/>
            <p:nvPr/>
          </p:nvSpPr>
          <p:spPr bwMode="auto">
            <a:xfrm>
              <a:off x="8258470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6" name="자유형 265"/>
            <p:cNvSpPr/>
            <p:nvPr/>
          </p:nvSpPr>
          <p:spPr bwMode="auto">
            <a:xfrm>
              <a:off x="8145709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5436096" y="5013176"/>
            <a:ext cx="648072" cy="517729"/>
            <a:chOff x="5436096" y="5013176"/>
            <a:chExt cx="648072" cy="517729"/>
          </a:xfrm>
        </p:grpSpPr>
        <p:sp>
          <p:nvSpPr>
            <p:cNvPr id="325" name="자유형 324"/>
            <p:cNvSpPr/>
            <p:nvPr/>
          </p:nvSpPr>
          <p:spPr bwMode="auto">
            <a:xfrm>
              <a:off x="5436096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6" name="자유형 325"/>
            <p:cNvSpPr/>
            <p:nvPr/>
          </p:nvSpPr>
          <p:spPr bwMode="auto">
            <a:xfrm>
              <a:off x="5772560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7" name="자유형 326"/>
            <p:cNvSpPr/>
            <p:nvPr/>
          </p:nvSpPr>
          <p:spPr bwMode="auto">
            <a:xfrm>
              <a:off x="5867740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8" name="자유형 327"/>
            <p:cNvSpPr/>
            <p:nvPr/>
          </p:nvSpPr>
          <p:spPr bwMode="auto">
            <a:xfrm>
              <a:off x="5980500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9" name="자유형 328"/>
            <p:cNvSpPr/>
            <p:nvPr/>
          </p:nvSpPr>
          <p:spPr bwMode="auto">
            <a:xfrm>
              <a:off x="5666182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30" name="자유형 329"/>
            <p:cNvSpPr/>
            <p:nvPr/>
          </p:nvSpPr>
          <p:spPr bwMode="auto">
            <a:xfrm>
              <a:off x="5553421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6084168" y="5013176"/>
            <a:ext cx="648072" cy="517729"/>
            <a:chOff x="6084168" y="5013176"/>
            <a:chExt cx="648072" cy="517729"/>
          </a:xfrm>
        </p:grpSpPr>
        <p:sp>
          <p:nvSpPr>
            <p:cNvPr id="319" name="자유형 318"/>
            <p:cNvSpPr/>
            <p:nvPr/>
          </p:nvSpPr>
          <p:spPr bwMode="auto">
            <a:xfrm>
              <a:off x="6084168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0" name="자유형 319"/>
            <p:cNvSpPr/>
            <p:nvPr/>
          </p:nvSpPr>
          <p:spPr bwMode="auto">
            <a:xfrm>
              <a:off x="6420632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1" name="자유형 320"/>
            <p:cNvSpPr/>
            <p:nvPr/>
          </p:nvSpPr>
          <p:spPr bwMode="auto">
            <a:xfrm>
              <a:off x="6515812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2" name="자유형 321"/>
            <p:cNvSpPr/>
            <p:nvPr/>
          </p:nvSpPr>
          <p:spPr bwMode="auto">
            <a:xfrm>
              <a:off x="6628572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3" name="자유형 322"/>
            <p:cNvSpPr/>
            <p:nvPr/>
          </p:nvSpPr>
          <p:spPr bwMode="auto">
            <a:xfrm>
              <a:off x="6314254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4" name="자유형 323"/>
            <p:cNvSpPr/>
            <p:nvPr/>
          </p:nvSpPr>
          <p:spPr bwMode="auto">
            <a:xfrm>
              <a:off x="6201493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6" name="그룹 415"/>
          <p:cNvGrpSpPr/>
          <p:nvPr/>
        </p:nvGrpSpPr>
        <p:grpSpPr>
          <a:xfrm>
            <a:off x="6732240" y="5013176"/>
            <a:ext cx="648072" cy="517729"/>
            <a:chOff x="6732240" y="5013176"/>
            <a:chExt cx="648072" cy="517729"/>
          </a:xfrm>
        </p:grpSpPr>
        <p:sp>
          <p:nvSpPr>
            <p:cNvPr id="313" name="자유형 312"/>
            <p:cNvSpPr/>
            <p:nvPr/>
          </p:nvSpPr>
          <p:spPr bwMode="auto">
            <a:xfrm>
              <a:off x="6732240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4" name="자유형 313"/>
            <p:cNvSpPr/>
            <p:nvPr/>
          </p:nvSpPr>
          <p:spPr bwMode="auto">
            <a:xfrm>
              <a:off x="7068704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5" name="자유형 314"/>
            <p:cNvSpPr/>
            <p:nvPr/>
          </p:nvSpPr>
          <p:spPr bwMode="auto">
            <a:xfrm>
              <a:off x="7163884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6" name="자유형 315"/>
            <p:cNvSpPr/>
            <p:nvPr/>
          </p:nvSpPr>
          <p:spPr bwMode="auto">
            <a:xfrm>
              <a:off x="7276644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7" name="자유형 316"/>
            <p:cNvSpPr/>
            <p:nvPr/>
          </p:nvSpPr>
          <p:spPr bwMode="auto">
            <a:xfrm>
              <a:off x="6962326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8" name="자유형 317"/>
            <p:cNvSpPr/>
            <p:nvPr/>
          </p:nvSpPr>
          <p:spPr bwMode="auto">
            <a:xfrm>
              <a:off x="6849565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5" name="그룹 414"/>
          <p:cNvGrpSpPr/>
          <p:nvPr/>
        </p:nvGrpSpPr>
        <p:grpSpPr>
          <a:xfrm>
            <a:off x="7380312" y="5013176"/>
            <a:ext cx="648072" cy="517729"/>
            <a:chOff x="7380312" y="5013176"/>
            <a:chExt cx="648072" cy="517729"/>
          </a:xfrm>
        </p:grpSpPr>
        <p:sp>
          <p:nvSpPr>
            <p:cNvPr id="307" name="자유형 306"/>
            <p:cNvSpPr/>
            <p:nvPr/>
          </p:nvSpPr>
          <p:spPr bwMode="auto">
            <a:xfrm>
              <a:off x="7380312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8" name="자유형 307"/>
            <p:cNvSpPr/>
            <p:nvPr/>
          </p:nvSpPr>
          <p:spPr bwMode="auto">
            <a:xfrm>
              <a:off x="7716776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9" name="자유형 308"/>
            <p:cNvSpPr/>
            <p:nvPr/>
          </p:nvSpPr>
          <p:spPr bwMode="auto">
            <a:xfrm>
              <a:off x="7811956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0" name="자유형 309"/>
            <p:cNvSpPr/>
            <p:nvPr/>
          </p:nvSpPr>
          <p:spPr bwMode="auto">
            <a:xfrm>
              <a:off x="7924716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1" name="자유형 310"/>
            <p:cNvSpPr/>
            <p:nvPr/>
          </p:nvSpPr>
          <p:spPr bwMode="auto">
            <a:xfrm>
              <a:off x="7610398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2" name="자유형 311"/>
            <p:cNvSpPr/>
            <p:nvPr/>
          </p:nvSpPr>
          <p:spPr bwMode="auto">
            <a:xfrm>
              <a:off x="7497637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4" name="그룹 413"/>
          <p:cNvGrpSpPr/>
          <p:nvPr/>
        </p:nvGrpSpPr>
        <p:grpSpPr>
          <a:xfrm>
            <a:off x="8028384" y="5013176"/>
            <a:ext cx="648072" cy="517729"/>
            <a:chOff x="8028384" y="5013176"/>
            <a:chExt cx="648072" cy="517729"/>
          </a:xfrm>
        </p:grpSpPr>
        <p:sp>
          <p:nvSpPr>
            <p:cNvPr id="301" name="자유형 300"/>
            <p:cNvSpPr/>
            <p:nvPr/>
          </p:nvSpPr>
          <p:spPr bwMode="auto">
            <a:xfrm>
              <a:off x="8028384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2" name="자유형 301"/>
            <p:cNvSpPr/>
            <p:nvPr/>
          </p:nvSpPr>
          <p:spPr bwMode="auto">
            <a:xfrm>
              <a:off x="8364848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3" name="자유형 302"/>
            <p:cNvSpPr/>
            <p:nvPr/>
          </p:nvSpPr>
          <p:spPr bwMode="auto">
            <a:xfrm>
              <a:off x="8460028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4" name="자유형 303"/>
            <p:cNvSpPr/>
            <p:nvPr/>
          </p:nvSpPr>
          <p:spPr bwMode="auto">
            <a:xfrm>
              <a:off x="8572788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5" name="자유형 304"/>
            <p:cNvSpPr/>
            <p:nvPr/>
          </p:nvSpPr>
          <p:spPr bwMode="auto">
            <a:xfrm>
              <a:off x="8258470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6" name="자유형 305"/>
            <p:cNvSpPr/>
            <p:nvPr/>
          </p:nvSpPr>
          <p:spPr bwMode="auto">
            <a:xfrm>
              <a:off x="8145709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cxnSp>
        <p:nvCxnSpPr>
          <p:cNvPr id="380" name="직선 화살표 연결선 379"/>
          <p:cNvCxnSpPr/>
          <p:nvPr/>
        </p:nvCxnSpPr>
        <p:spPr bwMode="auto">
          <a:xfrm rot="5400000">
            <a:off x="56523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1" name="직선 화살표 연결선 380"/>
          <p:cNvCxnSpPr/>
          <p:nvPr/>
        </p:nvCxnSpPr>
        <p:spPr bwMode="auto">
          <a:xfrm rot="5400000">
            <a:off x="6319105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2" name="직선 화살표 연결선 381"/>
          <p:cNvCxnSpPr/>
          <p:nvPr/>
        </p:nvCxnSpPr>
        <p:spPr bwMode="auto">
          <a:xfrm rot="5400000">
            <a:off x="69858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3" name="직선 화살표 연결선 382"/>
          <p:cNvCxnSpPr/>
          <p:nvPr/>
        </p:nvCxnSpPr>
        <p:spPr bwMode="auto">
          <a:xfrm rot="5400000">
            <a:off x="765260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직선 화살표 연결선 383"/>
          <p:cNvCxnSpPr/>
          <p:nvPr/>
        </p:nvCxnSpPr>
        <p:spPr bwMode="auto">
          <a:xfrm rot="5400000">
            <a:off x="83193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자유형 109"/>
          <p:cNvSpPr/>
          <p:nvPr/>
        </p:nvSpPr>
        <p:spPr bwMode="auto">
          <a:xfrm>
            <a:off x="5843451" y="1863635"/>
            <a:ext cx="1227909" cy="1637373"/>
          </a:xfrm>
          <a:custGeom>
            <a:avLst/>
            <a:gdLst>
              <a:gd name="connsiteX0" fmla="*/ 1227909 w 1227909"/>
              <a:gd name="connsiteY0" fmla="*/ 0 h 1898469"/>
              <a:gd name="connsiteX1" fmla="*/ 827315 w 1227909"/>
              <a:gd name="connsiteY1" fmla="*/ 1288869 h 1898469"/>
              <a:gd name="connsiteX2" fmla="*/ 0 w 1227909"/>
              <a:gd name="connsiteY2" fmla="*/ 1898469 h 189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1898469">
                <a:moveTo>
                  <a:pt x="1227909" y="0"/>
                </a:moveTo>
                <a:cubicBezTo>
                  <a:pt x="1129937" y="486229"/>
                  <a:pt x="1031966" y="972458"/>
                  <a:pt x="827315" y="1288869"/>
                </a:cubicBezTo>
                <a:cubicBezTo>
                  <a:pt x="622664" y="1605280"/>
                  <a:pt x="311332" y="1751874"/>
                  <a:pt x="0" y="1898469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6514011" y="1872343"/>
            <a:ext cx="1219200" cy="2348745"/>
          </a:xfrm>
          <a:custGeom>
            <a:avLst/>
            <a:gdLst>
              <a:gd name="connsiteX0" fmla="*/ 1219200 w 1219200"/>
              <a:gd name="connsiteY0" fmla="*/ 0 h 2621280"/>
              <a:gd name="connsiteX1" fmla="*/ 862149 w 1219200"/>
              <a:gd name="connsiteY1" fmla="*/ 1837508 h 2621280"/>
              <a:gd name="connsiteX2" fmla="*/ 0 w 1219200"/>
              <a:gd name="connsiteY2" fmla="*/ 2621280 h 262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621280">
                <a:moveTo>
                  <a:pt x="1219200" y="0"/>
                </a:moveTo>
                <a:cubicBezTo>
                  <a:pt x="1142274" y="700314"/>
                  <a:pt x="1065349" y="1400628"/>
                  <a:pt x="862149" y="1837508"/>
                </a:cubicBezTo>
                <a:cubicBezTo>
                  <a:pt x="658949" y="2274388"/>
                  <a:pt x="329474" y="2447834"/>
                  <a:pt x="0" y="2621280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3" name="자유형 122"/>
          <p:cNvSpPr/>
          <p:nvPr/>
        </p:nvSpPr>
        <p:spPr bwMode="auto">
          <a:xfrm>
            <a:off x="5786446" y="1857365"/>
            <a:ext cx="2623049" cy="3083803"/>
          </a:xfrm>
          <a:custGeom>
            <a:avLst/>
            <a:gdLst>
              <a:gd name="connsiteX0" fmla="*/ 2551611 w 2551611"/>
              <a:gd name="connsiteY0" fmla="*/ 0 h 3309257"/>
              <a:gd name="connsiteX1" fmla="*/ 2412274 w 2551611"/>
              <a:gd name="connsiteY1" fmla="*/ 1994263 h 3309257"/>
              <a:gd name="connsiteX2" fmla="*/ 2063931 w 2551611"/>
              <a:gd name="connsiteY2" fmla="*/ 2891246 h 3309257"/>
              <a:gd name="connsiteX3" fmla="*/ 1375954 w 2551611"/>
              <a:gd name="connsiteY3" fmla="*/ 3169920 h 3309257"/>
              <a:gd name="connsiteX4" fmla="*/ 0 w 2551611"/>
              <a:gd name="connsiteY4" fmla="*/ 3309257 h 33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611" h="3309257">
                <a:moveTo>
                  <a:pt x="2551611" y="0"/>
                </a:moveTo>
                <a:cubicBezTo>
                  <a:pt x="2522582" y="756194"/>
                  <a:pt x="2493554" y="1512389"/>
                  <a:pt x="2412274" y="1994263"/>
                </a:cubicBezTo>
                <a:cubicBezTo>
                  <a:pt x="2330994" y="2476137"/>
                  <a:pt x="2236651" y="2695303"/>
                  <a:pt x="2063931" y="2891246"/>
                </a:cubicBezTo>
                <a:cubicBezTo>
                  <a:pt x="1891211" y="3087189"/>
                  <a:pt x="1719942" y="3100252"/>
                  <a:pt x="1375954" y="3169920"/>
                </a:cubicBezTo>
                <a:cubicBezTo>
                  <a:pt x="1031966" y="3239588"/>
                  <a:pt x="515983" y="3274422"/>
                  <a:pt x="0" y="3309257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5834743" y="1863634"/>
            <a:ext cx="539931" cy="917294"/>
          </a:xfrm>
          <a:custGeom>
            <a:avLst/>
            <a:gdLst>
              <a:gd name="connsiteX0" fmla="*/ 539931 w 539931"/>
              <a:gd name="connsiteY0" fmla="*/ 0 h 1184366"/>
              <a:gd name="connsiteX1" fmla="*/ 383177 w 539931"/>
              <a:gd name="connsiteY1" fmla="*/ 696686 h 1184366"/>
              <a:gd name="connsiteX2" fmla="*/ 0 w 539931"/>
              <a:gd name="connsiteY2" fmla="*/ 1184366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931" h="1184366">
                <a:moveTo>
                  <a:pt x="539931" y="0"/>
                </a:moveTo>
                <a:cubicBezTo>
                  <a:pt x="506548" y="249646"/>
                  <a:pt x="473166" y="499292"/>
                  <a:pt x="383177" y="696686"/>
                </a:cubicBezTo>
                <a:cubicBezTo>
                  <a:pt x="293189" y="894080"/>
                  <a:pt x="146594" y="1039223"/>
                  <a:pt x="0" y="1184366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299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33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그룹 338"/>
          <p:cNvGrpSpPr/>
          <p:nvPr/>
        </p:nvGrpSpPr>
        <p:grpSpPr>
          <a:xfrm>
            <a:off x="5364088" y="5877272"/>
            <a:ext cx="3295808" cy="312070"/>
            <a:chOff x="5436096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340" name="자유형 339"/>
            <p:cNvSpPr/>
            <p:nvPr/>
          </p:nvSpPr>
          <p:spPr bwMode="auto">
            <a:xfrm>
              <a:off x="6073571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1" name="자유형 340"/>
            <p:cNvSpPr/>
            <p:nvPr/>
          </p:nvSpPr>
          <p:spPr bwMode="auto">
            <a:xfrm rot="10800000">
              <a:off x="610128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2" name="자유형 341"/>
            <p:cNvSpPr/>
            <p:nvPr/>
          </p:nvSpPr>
          <p:spPr bwMode="auto">
            <a:xfrm>
              <a:off x="671104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3" name="자유형 342"/>
            <p:cNvSpPr/>
            <p:nvPr/>
          </p:nvSpPr>
          <p:spPr bwMode="auto">
            <a:xfrm rot="10800000">
              <a:off x="6738763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4" name="자유형 343"/>
            <p:cNvSpPr/>
            <p:nvPr/>
          </p:nvSpPr>
          <p:spPr bwMode="auto">
            <a:xfrm>
              <a:off x="7348522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5" name="자유형 344"/>
            <p:cNvSpPr/>
            <p:nvPr/>
          </p:nvSpPr>
          <p:spPr bwMode="auto">
            <a:xfrm rot="10800000">
              <a:off x="737623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6" name="자유형 345"/>
            <p:cNvSpPr/>
            <p:nvPr/>
          </p:nvSpPr>
          <p:spPr bwMode="auto">
            <a:xfrm>
              <a:off x="798599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7" name="자유형 346"/>
            <p:cNvSpPr/>
            <p:nvPr/>
          </p:nvSpPr>
          <p:spPr bwMode="auto">
            <a:xfrm rot="10800000">
              <a:off x="801371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8" name="자유형 347"/>
            <p:cNvSpPr/>
            <p:nvPr/>
          </p:nvSpPr>
          <p:spPr bwMode="auto">
            <a:xfrm>
              <a:off x="5436096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9" name="자유형 348"/>
            <p:cNvSpPr/>
            <p:nvPr/>
          </p:nvSpPr>
          <p:spPr bwMode="auto">
            <a:xfrm rot="10800000">
              <a:off x="5463812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0" name="자유형 349"/>
            <p:cNvSpPr/>
            <p:nvPr/>
          </p:nvSpPr>
          <p:spPr bwMode="auto">
            <a:xfrm>
              <a:off x="5463812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1" name="자유형 350"/>
            <p:cNvSpPr/>
            <p:nvPr/>
          </p:nvSpPr>
          <p:spPr bwMode="auto">
            <a:xfrm>
              <a:off x="610128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2" name="자유형 351"/>
            <p:cNvSpPr/>
            <p:nvPr/>
          </p:nvSpPr>
          <p:spPr bwMode="auto">
            <a:xfrm>
              <a:off x="6738763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3" name="자유형 352"/>
            <p:cNvSpPr/>
            <p:nvPr/>
          </p:nvSpPr>
          <p:spPr bwMode="auto">
            <a:xfrm>
              <a:off x="737623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4" name="자유형 353"/>
            <p:cNvSpPr/>
            <p:nvPr/>
          </p:nvSpPr>
          <p:spPr bwMode="auto">
            <a:xfrm>
              <a:off x="8013714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5" name="자유형 354"/>
            <p:cNvSpPr/>
            <p:nvPr/>
          </p:nvSpPr>
          <p:spPr bwMode="auto">
            <a:xfrm>
              <a:off x="8651189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13" grpId="0" animBg="1"/>
      <p:bldP spid="113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8" cy="2160240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selection-sort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2"/>
                </a:solidFill>
              </a:rPr>
              <a:t>insertion-sort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/>
              <a:t>공간을 차지하는 </a:t>
            </a:r>
            <a:r>
              <a:rPr lang="ko-KR" altLang="en-US" b="1" dirty="0"/>
              <a:t>외부의</a:t>
            </a:r>
            <a:r>
              <a:rPr lang="ko-KR" altLang="en-US" dirty="0"/>
              <a:t> 우선순위 큐를 사용하여 리스트를 정렬</a:t>
            </a:r>
            <a:endParaRPr lang="en-US" altLang="ko-KR" dirty="0"/>
          </a:p>
          <a:p>
            <a:pPr latinLnBrk="0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원래 리스트 자체를 위한 공간 이외에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dirty="0"/>
              <a:t>공간만을 사용한다면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“</a:t>
            </a:r>
            <a:r>
              <a:rPr lang="ko-KR" altLang="en-US" b="1" dirty="0"/>
              <a:t>제자리</a:t>
            </a:r>
            <a:r>
              <a:rPr lang="en-US" altLang="ko-KR" dirty="0"/>
              <a:t>(in-place)”</a:t>
            </a:r>
            <a:r>
              <a:rPr lang="ko-KR" altLang="en-US" dirty="0"/>
              <a:t>에서 수행한다고 말한다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제자리</a:t>
            </a:r>
            <a:r>
              <a:rPr lang="en-US" altLang="ko-KR"/>
              <a:t>”</a:t>
            </a:r>
            <a:r>
              <a:rPr lang="ko-KR" altLang="en-US"/>
              <a:t>에서 할 수 있나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27" name="그룹 226"/>
          <p:cNvGrpSpPr/>
          <p:nvPr/>
        </p:nvGrpSpPr>
        <p:grpSpPr>
          <a:xfrm flipH="1">
            <a:off x="6290681" y="4077072"/>
            <a:ext cx="2025733" cy="1900266"/>
            <a:chOff x="7183214" y="4368329"/>
            <a:chExt cx="1444625" cy="1350963"/>
          </a:xfrm>
        </p:grpSpPr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7522939" y="5600229"/>
              <a:ext cx="796925" cy="107950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937" y="136"/>
                </a:cxn>
                <a:cxn ang="0">
                  <a:pos x="0" y="56"/>
                </a:cxn>
                <a:cxn ang="0">
                  <a:pos x="1004" y="0"/>
                </a:cxn>
              </a:cxnLst>
              <a:rect l="0" t="0" r="r" b="b"/>
              <a:pathLst>
                <a:path w="1004" h="136">
                  <a:moveTo>
                    <a:pt x="1004" y="0"/>
                  </a:moveTo>
                  <a:lnTo>
                    <a:pt x="937" y="136"/>
                  </a:lnTo>
                  <a:lnTo>
                    <a:pt x="0" y="5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E8C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7195914" y="5303366"/>
              <a:ext cx="1270000" cy="350838"/>
            </a:xfrm>
            <a:custGeom>
              <a:avLst/>
              <a:gdLst/>
              <a:ahLst/>
              <a:cxnLst>
                <a:cxn ang="0">
                  <a:pos x="1569" y="168"/>
                </a:cxn>
                <a:cxn ang="0">
                  <a:pos x="1573" y="176"/>
                </a:cxn>
                <a:cxn ang="0">
                  <a:pos x="1584" y="199"/>
                </a:cxn>
                <a:cxn ang="0">
                  <a:pos x="1594" y="233"/>
                </a:cxn>
                <a:cxn ang="0">
                  <a:pos x="1600" y="272"/>
                </a:cxn>
                <a:cxn ang="0">
                  <a:pos x="1599" y="313"/>
                </a:cxn>
                <a:cxn ang="0">
                  <a:pos x="1585" y="351"/>
                </a:cxn>
                <a:cxn ang="0">
                  <a:pos x="1553" y="384"/>
                </a:cxn>
                <a:cxn ang="0">
                  <a:pos x="1499" y="404"/>
                </a:cxn>
                <a:cxn ang="0">
                  <a:pos x="91" y="441"/>
                </a:cxn>
                <a:cxn ang="0">
                  <a:pos x="88" y="441"/>
                </a:cxn>
                <a:cxn ang="0">
                  <a:pos x="82" y="440"/>
                </a:cxn>
                <a:cxn ang="0">
                  <a:pos x="73" y="437"/>
                </a:cxn>
                <a:cxn ang="0">
                  <a:pos x="61" y="431"/>
                </a:cxn>
                <a:cxn ang="0">
                  <a:pos x="49" y="421"/>
                </a:cxn>
                <a:cxn ang="0">
                  <a:pos x="38" y="404"/>
                </a:cxn>
                <a:cxn ang="0">
                  <a:pos x="28" y="382"/>
                </a:cxn>
                <a:cxn ang="0">
                  <a:pos x="21" y="354"/>
                </a:cxn>
                <a:cxn ang="0">
                  <a:pos x="0" y="156"/>
                </a:cxn>
                <a:cxn ang="0">
                  <a:pos x="0" y="152"/>
                </a:cxn>
                <a:cxn ang="0">
                  <a:pos x="2" y="144"/>
                </a:cxn>
                <a:cxn ang="0">
                  <a:pos x="4" y="132"/>
                </a:cxn>
                <a:cxn ang="0">
                  <a:pos x="10" y="120"/>
                </a:cxn>
                <a:cxn ang="0">
                  <a:pos x="19" y="106"/>
                </a:cxn>
                <a:cxn ang="0">
                  <a:pos x="33" y="93"/>
                </a:cxn>
                <a:cxn ang="0">
                  <a:pos x="55" y="84"/>
                </a:cxn>
                <a:cxn ang="0">
                  <a:pos x="83" y="78"/>
                </a:cxn>
                <a:cxn ang="0">
                  <a:pos x="1445" y="0"/>
                </a:cxn>
                <a:cxn ang="0">
                  <a:pos x="1549" y="126"/>
                </a:cxn>
                <a:cxn ang="0">
                  <a:pos x="1569" y="168"/>
                </a:cxn>
              </a:cxnLst>
              <a:rect l="0" t="0" r="r" b="b"/>
              <a:pathLst>
                <a:path w="1600" h="441">
                  <a:moveTo>
                    <a:pt x="1569" y="168"/>
                  </a:moveTo>
                  <a:lnTo>
                    <a:pt x="1573" y="176"/>
                  </a:lnTo>
                  <a:lnTo>
                    <a:pt x="1584" y="199"/>
                  </a:lnTo>
                  <a:lnTo>
                    <a:pt x="1594" y="233"/>
                  </a:lnTo>
                  <a:lnTo>
                    <a:pt x="1600" y="272"/>
                  </a:lnTo>
                  <a:lnTo>
                    <a:pt x="1599" y="313"/>
                  </a:lnTo>
                  <a:lnTo>
                    <a:pt x="1585" y="351"/>
                  </a:lnTo>
                  <a:lnTo>
                    <a:pt x="1553" y="384"/>
                  </a:lnTo>
                  <a:lnTo>
                    <a:pt x="1499" y="404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82" y="440"/>
                  </a:lnTo>
                  <a:lnTo>
                    <a:pt x="73" y="437"/>
                  </a:lnTo>
                  <a:lnTo>
                    <a:pt x="61" y="431"/>
                  </a:lnTo>
                  <a:lnTo>
                    <a:pt x="49" y="421"/>
                  </a:lnTo>
                  <a:lnTo>
                    <a:pt x="38" y="404"/>
                  </a:lnTo>
                  <a:lnTo>
                    <a:pt x="28" y="382"/>
                  </a:lnTo>
                  <a:lnTo>
                    <a:pt x="21" y="354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2" y="144"/>
                  </a:lnTo>
                  <a:lnTo>
                    <a:pt x="4" y="132"/>
                  </a:lnTo>
                  <a:lnTo>
                    <a:pt x="10" y="120"/>
                  </a:lnTo>
                  <a:lnTo>
                    <a:pt x="19" y="106"/>
                  </a:lnTo>
                  <a:lnTo>
                    <a:pt x="33" y="93"/>
                  </a:lnTo>
                  <a:lnTo>
                    <a:pt x="55" y="84"/>
                  </a:lnTo>
                  <a:lnTo>
                    <a:pt x="83" y="78"/>
                  </a:lnTo>
                  <a:lnTo>
                    <a:pt x="1445" y="0"/>
                  </a:lnTo>
                  <a:lnTo>
                    <a:pt x="1549" y="126"/>
                  </a:lnTo>
                  <a:lnTo>
                    <a:pt x="1569" y="168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8329389" y="5490691"/>
              <a:ext cx="88900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" y="69"/>
                </a:cxn>
                <a:cxn ang="0">
                  <a:pos x="4" y="80"/>
                </a:cxn>
                <a:cxn ang="0">
                  <a:pos x="9" y="90"/>
                </a:cxn>
                <a:cxn ang="0">
                  <a:pos x="16" y="98"/>
                </a:cxn>
                <a:cxn ang="0">
                  <a:pos x="25" y="105"/>
                </a:cxn>
                <a:cxn ang="0">
                  <a:pos x="34" y="111"/>
                </a:cxn>
                <a:cxn ang="0">
                  <a:pos x="44" y="114"/>
                </a:cxn>
                <a:cxn ang="0">
                  <a:pos x="55" y="115"/>
                </a:cxn>
                <a:cxn ang="0">
                  <a:pos x="67" y="114"/>
                </a:cxn>
                <a:cxn ang="0">
                  <a:pos x="78" y="111"/>
                </a:cxn>
                <a:cxn ang="0">
                  <a:pos x="87" y="105"/>
                </a:cxn>
                <a:cxn ang="0">
                  <a:pos x="96" y="98"/>
                </a:cxn>
                <a:cxn ang="0">
                  <a:pos x="103" y="90"/>
                </a:cxn>
                <a:cxn ang="0">
                  <a:pos x="107" y="80"/>
                </a:cxn>
                <a:cxn ang="0">
                  <a:pos x="111" y="69"/>
                </a:cxn>
                <a:cxn ang="0">
                  <a:pos x="112" y="58"/>
                </a:cxn>
                <a:cxn ang="0">
                  <a:pos x="111" y="46"/>
                </a:cxn>
                <a:cxn ang="0">
                  <a:pos x="107" y="36"/>
                </a:cxn>
                <a:cxn ang="0">
                  <a:pos x="103" y="25"/>
                </a:cxn>
                <a:cxn ang="0">
                  <a:pos x="96" y="17"/>
                </a:cxn>
                <a:cxn ang="0">
                  <a:pos x="87" y="10"/>
                </a:cxn>
                <a:cxn ang="0">
                  <a:pos x="78" y="5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4" y="1"/>
                </a:cxn>
                <a:cxn ang="0">
                  <a:pos x="34" y="5"/>
                </a:cxn>
                <a:cxn ang="0">
                  <a:pos x="25" y="10"/>
                </a:cxn>
                <a:cxn ang="0">
                  <a:pos x="16" y="17"/>
                </a:cxn>
                <a:cxn ang="0">
                  <a:pos x="9" y="25"/>
                </a:cxn>
                <a:cxn ang="0">
                  <a:pos x="4" y="36"/>
                </a:cxn>
                <a:cxn ang="0">
                  <a:pos x="1" y="46"/>
                </a:cxn>
                <a:cxn ang="0">
                  <a:pos x="0" y="58"/>
                </a:cxn>
              </a:cxnLst>
              <a:rect l="0" t="0" r="r" b="b"/>
              <a:pathLst>
                <a:path w="112" h="115">
                  <a:moveTo>
                    <a:pt x="0" y="58"/>
                  </a:moveTo>
                  <a:lnTo>
                    <a:pt x="1" y="69"/>
                  </a:lnTo>
                  <a:lnTo>
                    <a:pt x="4" y="80"/>
                  </a:lnTo>
                  <a:lnTo>
                    <a:pt x="9" y="90"/>
                  </a:lnTo>
                  <a:lnTo>
                    <a:pt x="16" y="98"/>
                  </a:lnTo>
                  <a:lnTo>
                    <a:pt x="25" y="105"/>
                  </a:lnTo>
                  <a:lnTo>
                    <a:pt x="34" y="111"/>
                  </a:lnTo>
                  <a:lnTo>
                    <a:pt x="44" y="114"/>
                  </a:lnTo>
                  <a:lnTo>
                    <a:pt x="55" y="115"/>
                  </a:lnTo>
                  <a:lnTo>
                    <a:pt x="67" y="114"/>
                  </a:lnTo>
                  <a:lnTo>
                    <a:pt x="78" y="111"/>
                  </a:lnTo>
                  <a:lnTo>
                    <a:pt x="87" y="105"/>
                  </a:lnTo>
                  <a:lnTo>
                    <a:pt x="96" y="98"/>
                  </a:lnTo>
                  <a:lnTo>
                    <a:pt x="103" y="90"/>
                  </a:lnTo>
                  <a:lnTo>
                    <a:pt x="107" y="80"/>
                  </a:lnTo>
                  <a:lnTo>
                    <a:pt x="111" y="69"/>
                  </a:lnTo>
                  <a:lnTo>
                    <a:pt x="112" y="58"/>
                  </a:lnTo>
                  <a:lnTo>
                    <a:pt x="111" y="46"/>
                  </a:lnTo>
                  <a:lnTo>
                    <a:pt x="107" y="36"/>
                  </a:lnTo>
                  <a:lnTo>
                    <a:pt x="103" y="25"/>
                  </a:lnTo>
                  <a:lnTo>
                    <a:pt x="96" y="17"/>
                  </a:lnTo>
                  <a:lnTo>
                    <a:pt x="87" y="10"/>
                  </a:lnTo>
                  <a:lnTo>
                    <a:pt x="78" y="5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4" y="5"/>
                  </a:lnTo>
                  <a:lnTo>
                    <a:pt x="25" y="10"/>
                  </a:lnTo>
                  <a:lnTo>
                    <a:pt x="16" y="17"/>
                  </a:lnTo>
                  <a:lnTo>
                    <a:pt x="9" y="25"/>
                  </a:lnTo>
                  <a:lnTo>
                    <a:pt x="4" y="36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7280051" y="5543079"/>
              <a:ext cx="88900" cy="90488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" y="68"/>
                </a:cxn>
                <a:cxn ang="0">
                  <a:pos x="4" y="79"/>
                </a:cxn>
                <a:cxn ang="0">
                  <a:pos x="10" y="89"/>
                </a:cxn>
                <a:cxn ang="0">
                  <a:pos x="17" y="97"/>
                </a:cxn>
                <a:cxn ang="0">
                  <a:pos x="24" y="105"/>
                </a:cxn>
                <a:cxn ang="0">
                  <a:pos x="35" y="109"/>
                </a:cxn>
                <a:cxn ang="0">
                  <a:pos x="45" y="113"/>
                </a:cxn>
                <a:cxn ang="0">
                  <a:pos x="56" y="114"/>
                </a:cxn>
                <a:cxn ang="0">
                  <a:pos x="67" y="113"/>
                </a:cxn>
                <a:cxn ang="0">
                  <a:pos x="78" y="109"/>
                </a:cxn>
                <a:cxn ang="0">
                  <a:pos x="87" y="105"/>
                </a:cxn>
                <a:cxn ang="0">
                  <a:pos x="96" y="97"/>
                </a:cxn>
                <a:cxn ang="0">
                  <a:pos x="102" y="89"/>
                </a:cxn>
                <a:cxn ang="0">
                  <a:pos x="107" y="79"/>
                </a:cxn>
                <a:cxn ang="0">
                  <a:pos x="110" y="68"/>
                </a:cxn>
                <a:cxn ang="0">
                  <a:pos x="111" y="56"/>
                </a:cxn>
                <a:cxn ang="0">
                  <a:pos x="110" y="45"/>
                </a:cxn>
                <a:cxn ang="0">
                  <a:pos x="107" y="34"/>
                </a:cxn>
                <a:cxn ang="0">
                  <a:pos x="102" y="25"/>
                </a:cxn>
                <a:cxn ang="0">
                  <a:pos x="96" y="16"/>
                </a:cxn>
                <a:cxn ang="0">
                  <a:pos x="87" y="9"/>
                </a:cxn>
                <a:cxn ang="0">
                  <a:pos x="78" y="4"/>
                </a:cxn>
                <a:cxn ang="0">
                  <a:pos x="67" y="1"/>
                </a:cxn>
                <a:cxn ang="0">
                  <a:pos x="56" y="0"/>
                </a:cxn>
                <a:cxn ang="0">
                  <a:pos x="45" y="1"/>
                </a:cxn>
                <a:cxn ang="0">
                  <a:pos x="35" y="4"/>
                </a:cxn>
                <a:cxn ang="0">
                  <a:pos x="24" y="9"/>
                </a:cxn>
                <a:cxn ang="0">
                  <a:pos x="17" y="16"/>
                </a:cxn>
                <a:cxn ang="0">
                  <a:pos x="10" y="25"/>
                </a:cxn>
                <a:cxn ang="0">
                  <a:pos x="4" y="34"/>
                </a:cxn>
                <a:cxn ang="0">
                  <a:pos x="1" y="45"/>
                </a:cxn>
                <a:cxn ang="0">
                  <a:pos x="0" y="56"/>
                </a:cxn>
              </a:cxnLst>
              <a:rect l="0" t="0" r="r" b="b"/>
              <a:pathLst>
                <a:path w="111" h="114">
                  <a:moveTo>
                    <a:pt x="0" y="56"/>
                  </a:moveTo>
                  <a:lnTo>
                    <a:pt x="1" y="68"/>
                  </a:lnTo>
                  <a:lnTo>
                    <a:pt x="4" y="79"/>
                  </a:lnTo>
                  <a:lnTo>
                    <a:pt x="10" y="89"/>
                  </a:lnTo>
                  <a:lnTo>
                    <a:pt x="17" y="97"/>
                  </a:lnTo>
                  <a:lnTo>
                    <a:pt x="24" y="105"/>
                  </a:lnTo>
                  <a:lnTo>
                    <a:pt x="35" y="109"/>
                  </a:lnTo>
                  <a:lnTo>
                    <a:pt x="45" y="113"/>
                  </a:lnTo>
                  <a:lnTo>
                    <a:pt x="56" y="114"/>
                  </a:lnTo>
                  <a:lnTo>
                    <a:pt x="67" y="113"/>
                  </a:lnTo>
                  <a:lnTo>
                    <a:pt x="78" y="109"/>
                  </a:lnTo>
                  <a:lnTo>
                    <a:pt x="87" y="105"/>
                  </a:lnTo>
                  <a:lnTo>
                    <a:pt x="96" y="97"/>
                  </a:lnTo>
                  <a:lnTo>
                    <a:pt x="102" y="89"/>
                  </a:lnTo>
                  <a:lnTo>
                    <a:pt x="107" y="79"/>
                  </a:lnTo>
                  <a:lnTo>
                    <a:pt x="110" y="68"/>
                  </a:lnTo>
                  <a:lnTo>
                    <a:pt x="111" y="56"/>
                  </a:lnTo>
                  <a:lnTo>
                    <a:pt x="110" y="45"/>
                  </a:lnTo>
                  <a:lnTo>
                    <a:pt x="107" y="34"/>
                  </a:lnTo>
                  <a:lnTo>
                    <a:pt x="102" y="25"/>
                  </a:lnTo>
                  <a:lnTo>
                    <a:pt x="96" y="16"/>
                  </a:lnTo>
                  <a:lnTo>
                    <a:pt x="87" y="9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5" y="1"/>
                  </a:lnTo>
                  <a:lnTo>
                    <a:pt x="35" y="4"/>
                  </a:lnTo>
                  <a:lnTo>
                    <a:pt x="24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8388126" y="4566766"/>
              <a:ext cx="234950" cy="155575"/>
            </a:xfrm>
            <a:custGeom>
              <a:avLst/>
              <a:gdLst/>
              <a:ahLst/>
              <a:cxnLst>
                <a:cxn ang="0">
                  <a:pos x="296" y="51"/>
                </a:cxn>
                <a:cxn ang="0">
                  <a:pos x="281" y="172"/>
                </a:cxn>
                <a:cxn ang="0">
                  <a:pos x="140" y="194"/>
                </a:cxn>
                <a:cxn ang="0">
                  <a:pos x="0" y="131"/>
                </a:cxn>
                <a:cxn ang="0">
                  <a:pos x="58" y="30"/>
                </a:cxn>
                <a:cxn ang="0">
                  <a:pos x="108" y="0"/>
                </a:cxn>
                <a:cxn ang="0">
                  <a:pos x="296" y="51"/>
                </a:cxn>
              </a:cxnLst>
              <a:rect l="0" t="0" r="r" b="b"/>
              <a:pathLst>
                <a:path w="296" h="194">
                  <a:moveTo>
                    <a:pt x="296" y="51"/>
                  </a:moveTo>
                  <a:lnTo>
                    <a:pt x="281" y="172"/>
                  </a:lnTo>
                  <a:lnTo>
                    <a:pt x="140" y="194"/>
                  </a:lnTo>
                  <a:lnTo>
                    <a:pt x="0" y="131"/>
                  </a:lnTo>
                  <a:lnTo>
                    <a:pt x="58" y="30"/>
                  </a:lnTo>
                  <a:lnTo>
                    <a:pt x="108" y="0"/>
                  </a:lnTo>
                  <a:lnTo>
                    <a:pt x="296" y="51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8354789" y="4687416"/>
              <a:ext cx="119063" cy="673100"/>
            </a:xfrm>
            <a:custGeom>
              <a:avLst/>
              <a:gdLst/>
              <a:ahLst/>
              <a:cxnLst>
                <a:cxn ang="0">
                  <a:pos x="149" y="26"/>
                </a:cxn>
                <a:cxn ang="0">
                  <a:pos x="46" y="846"/>
                </a:cxn>
                <a:cxn ang="0">
                  <a:pos x="0" y="791"/>
                </a:cxn>
                <a:cxn ang="0">
                  <a:pos x="91" y="0"/>
                </a:cxn>
                <a:cxn ang="0">
                  <a:pos x="149" y="26"/>
                </a:cxn>
              </a:cxnLst>
              <a:rect l="0" t="0" r="r" b="b"/>
              <a:pathLst>
                <a:path w="149" h="846">
                  <a:moveTo>
                    <a:pt x="149" y="26"/>
                  </a:moveTo>
                  <a:lnTo>
                    <a:pt x="46" y="846"/>
                  </a:lnTo>
                  <a:lnTo>
                    <a:pt x="0" y="791"/>
                  </a:lnTo>
                  <a:lnTo>
                    <a:pt x="91" y="0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8421464" y="4714404"/>
              <a:ext cx="141288" cy="7493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50" y="944"/>
                </a:cxn>
                <a:cxn ang="0">
                  <a:pos x="0" y="925"/>
                </a:cxn>
                <a:cxn ang="0">
                  <a:pos x="108" y="22"/>
                </a:cxn>
                <a:cxn ang="0">
                  <a:pos x="178" y="0"/>
                </a:cxn>
              </a:cxnLst>
              <a:rect l="0" t="0" r="r" b="b"/>
              <a:pathLst>
                <a:path w="178" h="944">
                  <a:moveTo>
                    <a:pt x="178" y="0"/>
                  </a:moveTo>
                  <a:lnTo>
                    <a:pt x="50" y="944"/>
                  </a:lnTo>
                  <a:lnTo>
                    <a:pt x="0" y="925"/>
                  </a:lnTo>
                  <a:lnTo>
                    <a:pt x="108" y="2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8365901" y="4692179"/>
              <a:ext cx="76200" cy="600075"/>
            </a:xfrm>
            <a:custGeom>
              <a:avLst/>
              <a:gdLst/>
              <a:ahLst/>
              <a:cxnLst>
                <a:cxn ang="0">
                  <a:pos x="97" y="2"/>
                </a:cxn>
                <a:cxn ang="0">
                  <a:pos x="88" y="95"/>
                </a:cxn>
                <a:cxn ang="0">
                  <a:pos x="78" y="188"/>
                </a:cxn>
                <a:cxn ang="0">
                  <a:pos x="69" y="280"/>
                </a:cxn>
                <a:cxn ang="0">
                  <a:pos x="59" y="374"/>
                </a:cxn>
                <a:cxn ang="0">
                  <a:pos x="48" y="467"/>
                </a:cxn>
                <a:cxn ang="0">
                  <a:pos x="36" y="560"/>
                </a:cxn>
                <a:cxn ang="0">
                  <a:pos x="24" y="654"/>
                </a:cxn>
                <a:cxn ang="0">
                  <a:pos x="10" y="746"/>
                </a:cxn>
                <a:cxn ang="0">
                  <a:pos x="9" y="749"/>
                </a:cxn>
                <a:cxn ang="0">
                  <a:pos x="6" y="754"/>
                </a:cxn>
                <a:cxn ang="0">
                  <a:pos x="1" y="756"/>
                </a:cxn>
                <a:cxn ang="0">
                  <a:pos x="0" y="755"/>
                </a:cxn>
                <a:cxn ang="0">
                  <a:pos x="7" y="661"/>
                </a:cxn>
                <a:cxn ang="0">
                  <a:pos x="16" y="567"/>
                </a:cxn>
                <a:cxn ang="0">
                  <a:pos x="26" y="473"/>
                </a:cxn>
                <a:cxn ang="0">
                  <a:pos x="40" y="379"/>
                </a:cxn>
                <a:cxn ang="0">
                  <a:pos x="53" y="285"/>
                </a:cxn>
                <a:cxn ang="0">
                  <a:pos x="67" y="192"/>
                </a:cxn>
                <a:cxn ang="0">
                  <a:pos x="80" y="98"/>
                </a:cxn>
                <a:cxn ang="0">
                  <a:pos x="93" y="5"/>
                </a:cxn>
                <a:cxn ang="0">
                  <a:pos x="94" y="4"/>
                </a:cxn>
                <a:cxn ang="0">
                  <a:pos x="95" y="2"/>
                </a:cxn>
                <a:cxn ang="0">
                  <a:pos x="96" y="0"/>
                </a:cxn>
                <a:cxn ang="0">
                  <a:pos x="97" y="2"/>
                </a:cxn>
                <a:cxn ang="0">
                  <a:pos x="97" y="2"/>
                </a:cxn>
              </a:cxnLst>
              <a:rect l="0" t="0" r="r" b="b"/>
              <a:pathLst>
                <a:path w="97" h="756">
                  <a:moveTo>
                    <a:pt x="97" y="2"/>
                  </a:moveTo>
                  <a:lnTo>
                    <a:pt x="88" y="95"/>
                  </a:lnTo>
                  <a:lnTo>
                    <a:pt x="78" y="188"/>
                  </a:lnTo>
                  <a:lnTo>
                    <a:pt x="69" y="280"/>
                  </a:lnTo>
                  <a:lnTo>
                    <a:pt x="59" y="374"/>
                  </a:lnTo>
                  <a:lnTo>
                    <a:pt x="48" y="467"/>
                  </a:lnTo>
                  <a:lnTo>
                    <a:pt x="36" y="560"/>
                  </a:lnTo>
                  <a:lnTo>
                    <a:pt x="24" y="654"/>
                  </a:lnTo>
                  <a:lnTo>
                    <a:pt x="10" y="746"/>
                  </a:lnTo>
                  <a:lnTo>
                    <a:pt x="9" y="749"/>
                  </a:lnTo>
                  <a:lnTo>
                    <a:pt x="6" y="754"/>
                  </a:lnTo>
                  <a:lnTo>
                    <a:pt x="1" y="756"/>
                  </a:lnTo>
                  <a:lnTo>
                    <a:pt x="0" y="755"/>
                  </a:lnTo>
                  <a:lnTo>
                    <a:pt x="7" y="661"/>
                  </a:lnTo>
                  <a:lnTo>
                    <a:pt x="16" y="567"/>
                  </a:lnTo>
                  <a:lnTo>
                    <a:pt x="26" y="473"/>
                  </a:lnTo>
                  <a:lnTo>
                    <a:pt x="40" y="379"/>
                  </a:lnTo>
                  <a:lnTo>
                    <a:pt x="53" y="285"/>
                  </a:lnTo>
                  <a:lnTo>
                    <a:pt x="67" y="192"/>
                  </a:lnTo>
                  <a:lnTo>
                    <a:pt x="80" y="98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5" y="2"/>
                  </a:lnTo>
                  <a:lnTo>
                    <a:pt x="96" y="0"/>
                  </a:lnTo>
                  <a:lnTo>
                    <a:pt x="97" y="2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8421464" y="4752504"/>
              <a:ext cx="84138" cy="6969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96" y="110"/>
                </a:cxn>
                <a:cxn ang="0">
                  <a:pos x="86" y="218"/>
                </a:cxn>
                <a:cxn ang="0">
                  <a:pos x="75" y="328"/>
                </a:cxn>
                <a:cxn ang="0">
                  <a:pos x="63" y="436"/>
                </a:cxn>
                <a:cxn ang="0">
                  <a:pos x="52" y="544"/>
                </a:cxn>
                <a:cxn ang="0">
                  <a:pos x="38" y="653"/>
                </a:cxn>
                <a:cxn ang="0">
                  <a:pos x="25" y="760"/>
                </a:cxn>
                <a:cxn ang="0">
                  <a:pos x="10" y="868"/>
                </a:cxn>
                <a:cxn ang="0">
                  <a:pos x="9" y="871"/>
                </a:cxn>
                <a:cxn ang="0">
                  <a:pos x="6" y="876"/>
                </a:cxn>
                <a:cxn ang="0">
                  <a:pos x="1" y="878"/>
                </a:cxn>
                <a:cxn ang="0">
                  <a:pos x="0" y="877"/>
                </a:cxn>
                <a:cxn ang="0">
                  <a:pos x="8" y="768"/>
                </a:cxn>
                <a:cxn ang="0">
                  <a:pos x="18" y="658"/>
                </a:cxn>
                <a:cxn ang="0">
                  <a:pos x="31" y="550"/>
                </a:cxn>
                <a:cxn ang="0">
                  <a:pos x="44" y="441"/>
                </a:cxn>
                <a:cxn ang="0">
                  <a:pos x="59" y="332"/>
                </a:cxn>
                <a:cxn ang="0">
                  <a:pos x="73" y="223"/>
                </a:cxn>
                <a:cxn ang="0">
                  <a:pos x="88" y="114"/>
                </a:cxn>
                <a:cxn ang="0">
                  <a:pos x="103" y="6"/>
                </a:cxn>
                <a:cxn ang="0">
                  <a:pos x="104" y="4"/>
                </a:cxn>
                <a:cxn ang="0">
                  <a:pos x="105" y="2"/>
                </a:cxn>
                <a:cxn ang="0">
                  <a:pos x="106" y="0"/>
                </a:cxn>
                <a:cxn ang="0">
                  <a:pos x="107" y="2"/>
                </a:cxn>
                <a:cxn ang="0">
                  <a:pos x="107" y="2"/>
                </a:cxn>
              </a:cxnLst>
              <a:rect l="0" t="0" r="r" b="b"/>
              <a:pathLst>
                <a:path w="107" h="878">
                  <a:moveTo>
                    <a:pt x="107" y="2"/>
                  </a:moveTo>
                  <a:lnTo>
                    <a:pt x="96" y="110"/>
                  </a:lnTo>
                  <a:lnTo>
                    <a:pt x="86" y="218"/>
                  </a:lnTo>
                  <a:lnTo>
                    <a:pt x="75" y="328"/>
                  </a:lnTo>
                  <a:lnTo>
                    <a:pt x="63" y="436"/>
                  </a:lnTo>
                  <a:lnTo>
                    <a:pt x="52" y="544"/>
                  </a:lnTo>
                  <a:lnTo>
                    <a:pt x="38" y="653"/>
                  </a:lnTo>
                  <a:lnTo>
                    <a:pt x="25" y="760"/>
                  </a:lnTo>
                  <a:lnTo>
                    <a:pt x="10" y="868"/>
                  </a:lnTo>
                  <a:lnTo>
                    <a:pt x="9" y="871"/>
                  </a:lnTo>
                  <a:lnTo>
                    <a:pt x="6" y="876"/>
                  </a:lnTo>
                  <a:lnTo>
                    <a:pt x="1" y="878"/>
                  </a:lnTo>
                  <a:lnTo>
                    <a:pt x="0" y="877"/>
                  </a:lnTo>
                  <a:lnTo>
                    <a:pt x="8" y="768"/>
                  </a:lnTo>
                  <a:lnTo>
                    <a:pt x="18" y="658"/>
                  </a:lnTo>
                  <a:lnTo>
                    <a:pt x="31" y="550"/>
                  </a:lnTo>
                  <a:lnTo>
                    <a:pt x="44" y="441"/>
                  </a:lnTo>
                  <a:lnTo>
                    <a:pt x="59" y="332"/>
                  </a:lnTo>
                  <a:lnTo>
                    <a:pt x="73" y="223"/>
                  </a:lnTo>
                  <a:lnTo>
                    <a:pt x="88" y="114"/>
                  </a:lnTo>
                  <a:lnTo>
                    <a:pt x="103" y="6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6" y="0"/>
                  </a:lnTo>
                  <a:lnTo>
                    <a:pt x="107" y="2"/>
                  </a:lnTo>
                  <a:lnTo>
                    <a:pt x="10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8464326" y="4752504"/>
              <a:ext cx="84138" cy="6969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96" y="110"/>
                </a:cxn>
                <a:cxn ang="0">
                  <a:pos x="86" y="218"/>
                </a:cxn>
                <a:cxn ang="0">
                  <a:pos x="75" y="328"/>
                </a:cxn>
                <a:cxn ang="0">
                  <a:pos x="65" y="436"/>
                </a:cxn>
                <a:cxn ang="0">
                  <a:pos x="52" y="544"/>
                </a:cxn>
                <a:cxn ang="0">
                  <a:pos x="40" y="653"/>
                </a:cxn>
                <a:cxn ang="0">
                  <a:pos x="26" y="760"/>
                </a:cxn>
                <a:cxn ang="0">
                  <a:pos x="12" y="868"/>
                </a:cxn>
                <a:cxn ang="0">
                  <a:pos x="9" y="871"/>
                </a:cxn>
                <a:cxn ang="0">
                  <a:pos x="6" y="876"/>
                </a:cxn>
                <a:cxn ang="0">
                  <a:pos x="1" y="878"/>
                </a:cxn>
                <a:cxn ang="0">
                  <a:pos x="0" y="877"/>
                </a:cxn>
                <a:cxn ang="0">
                  <a:pos x="8" y="768"/>
                </a:cxn>
                <a:cxn ang="0">
                  <a:pos x="18" y="658"/>
                </a:cxn>
                <a:cxn ang="0">
                  <a:pos x="31" y="550"/>
                </a:cxn>
                <a:cxn ang="0">
                  <a:pos x="44" y="441"/>
                </a:cxn>
                <a:cxn ang="0">
                  <a:pos x="59" y="332"/>
                </a:cxn>
                <a:cxn ang="0">
                  <a:pos x="74" y="223"/>
                </a:cxn>
                <a:cxn ang="0">
                  <a:pos x="88" y="114"/>
                </a:cxn>
                <a:cxn ang="0">
                  <a:pos x="103" y="6"/>
                </a:cxn>
                <a:cxn ang="0">
                  <a:pos x="104" y="4"/>
                </a:cxn>
                <a:cxn ang="0">
                  <a:pos x="105" y="2"/>
                </a:cxn>
                <a:cxn ang="0">
                  <a:pos x="107" y="0"/>
                </a:cxn>
                <a:cxn ang="0">
                  <a:pos x="107" y="2"/>
                </a:cxn>
                <a:cxn ang="0">
                  <a:pos x="107" y="2"/>
                </a:cxn>
              </a:cxnLst>
              <a:rect l="0" t="0" r="r" b="b"/>
              <a:pathLst>
                <a:path w="107" h="878">
                  <a:moveTo>
                    <a:pt x="107" y="2"/>
                  </a:moveTo>
                  <a:lnTo>
                    <a:pt x="96" y="110"/>
                  </a:lnTo>
                  <a:lnTo>
                    <a:pt x="86" y="218"/>
                  </a:lnTo>
                  <a:lnTo>
                    <a:pt x="75" y="328"/>
                  </a:lnTo>
                  <a:lnTo>
                    <a:pt x="65" y="436"/>
                  </a:lnTo>
                  <a:lnTo>
                    <a:pt x="52" y="544"/>
                  </a:lnTo>
                  <a:lnTo>
                    <a:pt x="40" y="653"/>
                  </a:lnTo>
                  <a:lnTo>
                    <a:pt x="26" y="760"/>
                  </a:lnTo>
                  <a:lnTo>
                    <a:pt x="12" y="868"/>
                  </a:lnTo>
                  <a:lnTo>
                    <a:pt x="9" y="871"/>
                  </a:lnTo>
                  <a:lnTo>
                    <a:pt x="6" y="876"/>
                  </a:lnTo>
                  <a:lnTo>
                    <a:pt x="1" y="878"/>
                  </a:lnTo>
                  <a:lnTo>
                    <a:pt x="0" y="877"/>
                  </a:lnTo>
                  <a:lnTo>
                    <a:pt x="8" y="768"/>
                  </a:lnTo>
                  <a:lnTo>
                    <a:pt x="18" y="658"/>
                  </a:lnTo>
                  <a:lnTo>
                    <a:pt x="31" y="550"/>
                  </a:lnTo>
                  <a:lnTo>
                    <a:pt x="44" y="441"/>
                  </a:lnTo>
                  <a:lnTo>
                    <a:pt x="59" y="332"/>
                  </a:lnTo>
                  <a:lnTo>
                    <a:pt x="74" y="223"/>
                  </a:lnTo>
                  <a:lnTo>
                    <a:pt x="88" y="114"/>
                  </a:lnTo>
                  <a:lnTo>
                    <a:pt x="103" y="6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26"/>
            <p:cNvSpPr>
              <a:spLocks/>
            </p:cNvSpPr>
            <p:nvPr/>
          </p:nvSpPr>
          <p:spPr bwMode="auto">
            <a:xfrm>
              <a:off x="8396064" y="4709641"/>
              <a:ext cx="77788" cy="59848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88" y="93"/>
                </a:cxn>
                <a:cxn ang="0">
                  <a:pos x="77" y="187"/>
                </a:cxn>
                <a:cxn ang="0">
                  <a:pos x="68" y="280"/>
                </a:cxn>
                <a:cxn ang="0">
                  <a:pos x="58" y="373"/>
                </a:cxn>
                <a:cxn ang="0">
                  <a:pos x="47" y="467"/>
                </a:cxn>
                <a:cxn ang="0">
                  <a:pos x="36" y="560"/>
                </a:cxn>
                <a:cxn ang="0">
                  <a:pos x="24" y="653"/>
                </a:cxn>
                <a:cxn ang="0">
                  <a:pos x="11" y="746"/>
                </a:cxn>
                <a:cxn ang="0">
                  <a:pos x="9" y="749"/>
                </a:cxn>
                <a:cxn ang="0">
                  <a:pos x="5" y="754"/>
                </a:cxn>
                <a:cxn ang="0">
                  <a:pos x="1" y="756"/>
                </a:cxn>
                <a:cxn ang="0">
                  <a:pos x="0" y="755"/>
                </a:cxn>
                <a:cxn ang="0">
                  <a:pos x="6" y="660"/>
                </a:cxn>
                <a:cxn ang="0">
                  <a:pos x="15" y="567"/>
                </a:cxn>
                <a:cxn ang="0">
                  <a:pos x="26" y="472"/>
                </a:cxn>
                <a:cxn ang="0">
                  <a:pos x="39" y="379"/>
                </a:cxn>
                <a:cxn ang="0">
                  <a:pos x="53" y="285"/>
                </a:cxn>
                <a:cxn ang="0">
                  <a:pos x="66" y="191"/>
                </a:cxn>
                <a:cxn ang="0">
                  <a:pos x="80" y="98"/>
                </a:cxn>
                <a:cxn ang="0">
                  <a:pos x="92" y="5"/>
                </a:cxn>
                <a:cxn ang="0">
                  <a:pos x="93" y="4"/>
                </a:cxn>
                <a:cxn ang="0">
                  <a:pos x="96" y="1"/>
                </a:cxn>
                <a:cxn ang="0">
                  <a:pos x="97" y="0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756">
                  <a:moveTo>
                    <a:pt x="97" y="0"/>
                  </a:moveTo>
                  <a:lnTo>
                    <a:pt x="88" y="93"/>
                  </a:lnTo>
                  <a:lnTo>
                    <a:pt x="77" y="187"/>
                  </a:lnTo>
                  <a:lnTo>
                    <a:pt x="68" y="280"/>
                  </a:lnTo>
                  <a:lnTo>
                    <a:pt x="58" y="373"/>
                  </a:lnTo>
                  <a:lnTo>
                    <a:pt x="47" y="467"/>
                  </a:lnTo>
                  <a:lnTo>
                    <a:pt x="36" y="560"/>
                  </a:lnTo>
                  <a:lnTo>
                    <a:pt x="24" y="653"/>
                  </a:lnTo>
                  <a:lnTo>
                    <a:pt x="11" y="746"/>
                  </a:lnTo>
                  <a:lnTo>
                    <a:pt x="9" y="749"/>
                  </a:lnTo>
                  <a:lnTo>
                    <a:pt x="5" y="754"/>
                  </a:lnTo>
                  <a:lnTo>
                    <a:pt x="1" y="756"/>
                  </a:lnTo>
                  <a:lnTo>
                    <a:pt x="0" y="755"/>
                  </a:lnTo>
                  <a:lnTo>
                    <a:pt x="6" y="660"/>
                  </a:lnTo>
                  <a:lnTo>
                    <a:pt x="15" y="567"/>
                  </a:lnTo>
                  <a:lnTo>
                    <a:pt x="26" y="472"/>
                  </a:lnTo>
                  <a:lnTo>
                    <a:pt x="39" y="379"/>
                  </a:lnTo>
                  <a:lnTo>
                    <a:pt x="53" y="285"/>
                  </a:lnTo>
                  <a:lnTo>
                    <a:pt x="66" y="191"/>
                  </a:lnTo>
                  <a:lnTo>
                    <a:pt x="80" y="98"/>
                  </a:lnTo>
                  <a:lnTo>
                    <a:pt x="92" y="5"/>
                  </a:lnTo>
                  <a:lnTo>
                    <a:pt x="93" y="4"/>
                  </a:lnTo>
                  <a:lnTo>
                    <a:pt x="96" y="1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7294339" y="5443066"/>
              <a:ext cx="1100138" cy="68263"/>
            </a:xfrm>
            <a:custGeom>
              <a:avLst/>
              <a:gdLst/>
              <a:ahLst/>
              <a:cxnLst>
                <a:cxn ang="0">
                  <a:pos x="1331" y="18"/>
                </a:cxn>
                <a:cxn ang="0">
                  <a:pos x="1245" y="23"/>
                </a:cxn>
                <a:cxn ang="0">
                  <a:pos x="1160" y="29"/>
                </a:cxn>
                <a:cxn ang="0">
                  <a:pos x="1074" y="34"/>
                </a:cxn>
                <a:cxn ang="0">
                  <a:pos x="988" y="39"/>
                </a:cxn>
                <a:cxn ang="0">
                  <a:pos x="902" y="44"/>
                </a:cxn>
                <a:cxn ang="0">
                  <a:pos x="817" y="50"/>
                </a:cxn>
                <a:cxn ang="0">
                  <a:pos x="731" y="54"/>
                </a:cxn>
                <a:cxn ang="0">
                  <a:pos x="644" y="59"/>
                </a:cxn>
                <a:cxn ang="0">
                  <a:pos x="558" y="64"/>
                </a:cxn>
                <a:cxn ang="0">
                  <a:pos x="472" y="68"/>
                </a:cxn>
                <a:cxn ang="0">
                  <a:pos x="387" y="72"/>
                </a:cxn>
                <a:cxn ang="0">
                  <a:pos x="301" y="75"/>
                </a:cxn>
                <a:cxn ang="0">
                  <a:pos x="215" y="79"/>
                </a:cxn>
                <a:cxn ang="0">
                  <a:pos x="129" y="82"/>
                </a:cxn>
                <a:cxn ang="0">
                  <a:pos x="44" y="84"/>
                </a:cxn>
                <a:cxn ang="0">
                  <a:pos x="0" y="83"/>
                </a:cxn>
                <a:cxn ang="0">
                  <a:pos x="6" y="74"/>
                </a:cxn>
                <a:cxn ang="0">
                  <a:pos x="53" y="68"/>
                </a:cxn>
                <a:cxn ang="0">
                  <a:pos x="138" y="62"/>
                </a:cxn>
                <a:cxn ang="0">
                  <a:pos x="224" y="57"/>
                </a:cxn>
                <a:cxn ang="0">
                  <a:pos x="310" y="52"/>
                </a:cxn>
                <a:cxn ang="0">
                  <a:pos x="396" y="48"/>
                </a:cxn>
                <a:cxn ang="0">
                  <a:pos x="481" y="43"/>
                </a:cxn>
                <a:cxn ang="0">
                  <a:pos x="567" y="38"/>
                </a:cxn>
                <a:cxn ang="0">
                  <a:pos x="654" y="34"/>
                </a:cxn>
                <a:cxn ang="0">
                  <a:pos x="740" y="30"/>
                </a:cxn>
                <a:cxn ang="0">
                  <a:pos x="826" y="27"/>
                </a:cxn>
                <a:cxn ang="0">
                  <a:pos x="911" y="22"/>
                </a:cxn>
                <a:cxn ang="0">
                  <a:pos x="997" y="19"/>
                </a:cxn>
                <a:cxn ang="0">
                  <a:pos x="1083" y="15"/>
                </a:cxn>
                <a:cxn ang="0">
                  <a:pos x="1170" y="11"/>
                </a:cxn>
                <a:cxn ang="0">
                  <a:pos x="1255" y="7"/>
                </a:cxn>
                <a:cxn ang="0">
                  <a:pos x="1341" y="3"/>
                </a:cxn>
                <a:cxn ang="0">
                  <a:pos x="1385" y="3"/>
                </a:cxn>
                <a:cxn ang="0">
                  <a:pos x="1378" y="13"/>
                </a:cxn>
                <a:cxn ang="0">
                  <a:pos x="1374" y="15"/>
                </a:cxn>
              </a:cxnLst>
              <a:rect l="0" t="0" r="r" b="b"/>
              <a:pathLst>
                <a:path w="1385" h="86">
                  <a:moveTo>
                    <a:pt x="1374" y="15"/>
                  </a:moveTo>
                  <a:lnTo>
                    <a:pt x="1331" y="18"/>
                  </a:lnTo>
                  <a:lnTo>
                    <a:pt x="1288" y="21"/>
                  </a:lnTo>
                  <a:lnTo>
                    <a:pt x="1245" y="23"/>
                  </a:lnTo>
                  <a:lnTo>
                    <a:pt x="1202" y="26"/>
                  </a:lnTo>
                  <a:lnTo>
                    <a:pt x="1160" y="29"/>
                  </a:lnTo>
                  <a:lnTo>
                    <a:pt x="1117" y="31"/>
                  </a:lnTo>
                  <a:lnTo>
                    <a:pt x="1074" y="34"/>
                  </a:lnTo>
                  <a:lnTo>
                    <a:pt x="1031" y="37"/>
                  </a:lnTo>
                  <a:lnTo>
                    <a:pt x="988" y="39"/>
                  </a:lnTo>
                  <a:lnTo>
                    <a:pt x="945" y="42"/>
                  </a:lnTo>
                  <a:lnTo>
                    <a:pt x="902" y="44"/>
                  </a:lnTo>
                  <a:lnTo>
                    <a:pt x="859" y="48"/>
                  </a:lnTo>
                  <a:lnTo>
                    <a:pt x="817" y="50"/>
                  </a:lnTo>
                  <a:lnTo>
                    <a:pt x="774" y="52"/>
                  </a:lnTo>
                  <a:lnTo>
                    <a:pt x="731" y="54"/>
                  </a:lnTo>
                  <a:lnTo>
                    <a:pt x="688" y="57"/>
                  </a:lnTo>
                  <a:lnTo>
                    <a:pt x="644" y="59"/>
                  </a:lnTo>
                  <a:lnTo>
                    <a:pt x="601" y="61"/>
                  </a:lnTo>
                  <a:lnTo>
                    <a:pt x="558" y="64"/>
                  </a:lnTo>
                  <a:lnTo>
                    <a:pt x="515" y="66"/>
                  </a:lnTo>
                  <a:lnTo>
                    <a:pt x="472" y="68"/>
                  </a:lnTo>
                  <a:lnTo>
                    <a:pt x="430" y="69"/>
                  </a:lnTo>
                  <a:lnTo>
                    <a:pt x="387" y="72"/>
                  </a:lnTo>
                  <a:lnTo>
                    <a:pt x="344" y="74"/>
                  </a:lnTo>
                  <a:lnTo>
                    <a:pt x="301" y="75"/>
                  </a:lnTo>
                  <a:lnTo>
                    <a:pt x="258" y="77"/>
                  </a:lnTo>
                  <a:lnTo>
                    <a:pt x="215" y="79"/>
                  </a:lnTo>
                  <a:lnTo>
                    <a:pt x="172" y="81"/>
                  </a:lnTo>
                  <a:lnTo>
                    <a:pt x="129" y="82"/>
                  </a:lnTo>
                  <a:lnTo>
                    <a:pt x="86" y="83"/>
                  </a:lnTo>
                  <a:lnTo>
                    <a:pt x="44" y="84"/>
                  </a:lnTo>
                  <a:lnTo>
                    <a:pt x="1" y="86"/>
                  </a:lnTo>
                  <a:lnTo>
                    <a:pt x="0" y="83"/>
                  </a:lnTo>
                  <a:lnTo>
                    <a:pt x="2" y="79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53" y="68"/>
                  </a:lnTo>
                  <a:lnTo>
                    <a:pt x="96" y="66"/>
                  </a:lnTo>
                  <a:lnTo>
                    <a:pt x="138" y="62"/>
                  </a:lnTo>
                  <a:lnTo>
                    <a:pt x="181" y="60"/>
                  </a:lnTo>
                  <a:lnTo>
                    <a:pt x="224" y="57"/>
                  </a:lnTo>
                  <a:lnTo>
                    <a:pt x="267" y="54"/>
                  </a:lnTo>
                  <a:lnTo>
                    <a:pt x="310" y="52"/>
                  </a:lnTo>
                  <a:lnTo>
                    <a:pt x="353" y="50"/>
                  </a:lnTo>
                  <a:lnTo>
                    <a:pt x="396" y="48"/>
                  </a:lnTo>
                  <a:lnTo>
                    <a:pt x="439" y="45"/>
                  </a:lnTo>
                  <a:lnTo>
                    <a:pt x="481" y="43"/>
                  </a:lnTo>
                  <a:lnTo>
                    <a:pt x="524" y="41"/>
                  </a:lnTo>
                  <a:lnTo>
                    <a:pt x="567" y="38"/>
                  </a:lnTo>
                  <a:lnTo>
                    <a:pt x="610" y="36"/>
                  </a:lnTo>
                  <a:lnTo>
                    <a:pt x="654" y="34"/>
                  </a:lnTo>
                  <a:lnTo>
                    <a:pt x="697" y="33"/>
                  </a:lnTo>
                  <a:lnTo>
                    <a:pt x="740" y="30"/>
                  </a:lnTo>
                  <a:lnTo>
                    <a:pt x="783" y="28"/>
                  </a:lnTo>
                  <a:lnTo>
                    <a:pt x="826" y="27"/>
                  </a:lnTo>
                  <a:lnTo>
                    <a:pt x="868" y="24"/>
                  </a:lnTo>
                  <a:lnTo>
                    <a:pt x="911" y="22"/>
                  </a:lnTo>
                  <a:lnTo>
                    <a:pt x="954" y="21"/>
                  </a:lnTo>
                  <a:lnTo>
                    <a:pt x="997" y="19"/>
                  </a:lnTo>
                  <a:lnTo>
                    <a:pt x="1040" y="16"/>
                  </a:lnTo>
                  <a:lnTo>
                    <a:pt x="1083" y="15"/>
                  </a:lnTo>
                  <a:lnTo>
                    <a:pt x="1127" y="13"/>
                  </a:lnTo>
                  <a:lnTo>
                    <a:pt x="1170" y="11"/>
                  </a:lnTo>
                  <a:lnTo>
                    <a:pt x="1213" y="8"/>
                  </a:lnTo>
                  <a:lnTo>
                    <a:pt x="1255" y="7"/>
                  </a:lnTo>
                  <a:lnTo>
                    <a:pt x="1298" y="5"/>
                  </a:lnTo>
                  <a:lnTo>
                    <a:pt x="1341" y="3"/>
                  </a:lnTo>
                  <a:lnTo>
                    <a:pt x="1384" y="0"/>
                  </a:lnTo>
                  <a:lnTo>
                    <a:pt x="1385" y="3"/>
                  </a:lnTo>
                  <a:lnTo>
                    <a:pt x="1383" y="7"/>
                  </a:lnTo>
                  <a:lnTo>
                    <a:pt x="1378" y="13"/>
                  </a:lnTo>
                  <a:lnTo>
                    <a:pt x="1374" y="15"/>
                  </a:lnTo>
                  <a:lnTo>
                    <a:pt x="137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7249889" y="5619279"/>
              <a:ext cx="1101725" cy="47625"/>
            </a:xfrm>
            <a:custGeom>
              <a:avLst/>
              <a:gdLst/>
              <a:ahLst/>
              <a:cxnLst>
                <a:cxn ang="0">
                  <a:pos x="1333" y="19"/>
                </a:cxn>
                <a:cxn ang="0">
                  <a:pos x="1247" y="22"/>
                </a:cxn>
                <a:cxn ang="0">
                  <a:pos x="1161" y="26"/>
                </a:cxn>
                <a:cxn ang="0">
                  <a:pos x="1076" y="29"/>
                </a:cxn>
                <a:cxn ang="0">
                  <a:pos x="989" y="33"/>
                </a:cxn>
                <a:cxn ang="0">
                  <a:pos x="903" y="36"/>
                </a:cxn>
                <a:cxn ang="0">
                  <a:pos x="817" y="40"/>
                </a:cxn>
                <a:cxn ang="0">
                  <a:pos x="731" y="43"/>
                </a:cxn>
                <a:cxn ang="0">
                  <a:pos x="646" y="47"/>
                </a:cxn>
                <a:cxn ang="0">
                  <a:pos x="560" y="49"/>
                </a:cxn>
                <a:cxn ang="0">
                  <a:pos x="473" y="52"/>
                </a:cxn>
                <a:cxn ang="0">
                  <a:pos x="387" y="55"/>
                </a:cxn>
                <a:cxn ang="0">
                  <a:pos x="302" y="56"/>
                </a:cxn>
                <a:cxn ang="0">
                  <a:pos x="216" y="58"/>
                </a:cxn>
                <a:cxn ang="0">
                  <a:pos x="129" y="59"/>
                </a:cxn>
                <a:cxn ang="0">
                  <a:pos x="43" y="60"/>
                </a:cxn>
                <a:cxn ang="0">
                  <a:pos x="0" y="58"/>
                </a:cxn>
                <a:cxn ang="0">
                  <a:pos x="6" y="49"/>
                </a:cxn>
                <a:cxn ang="0">
                  <a:pos x="53" y="44"/>
                </a:cxn>
                <a:cxn ang="0">
                  <a:pos x="139" y="40"/>
                </a:cxn>
                <a:cxn ang="0">
                  <a:pos x="225" y="36"/>
                </a:cxn>
                <a:cxn ang="0">
                  <a:pos x="311" y="33"/>
                </a:cxn>
                <a:cxn ang="0">
                  <a:pos x="397" y="29"/>
                </a:cxn>
                <a:cxn ang="0">
                  <a:pos x="483" y="27"/>
                </a:cxn>
                <a:cxn ang="0">
                  <a:pos x="569" y="24"/>
                </a:cxn>
                <a:cxn ang="0">
                  <a:pos x="655" y="21"/>
                </a:cxn>
                <a:cxn ang="0">
                  <a:pos x="741" y="19"/>
                </a:cxn>
                <a:cxn ang="0">
                  <a:pos x="826" y="17"/>
                </a:cxn>
                <a:cxn ang="0">
                  <a:pos x="913" y="14"/>
                </a:cxn>
                <a:cxn ang="0">
                  <a:pos x="999" y="12"/>
                </a:cxn>
                <a:cxn ang="0">
                  <a:pos x="1085" y="10"/>
                </a:cxn>
                <a:cxn ang="0">
                  <a:pos x="1170" y="7"/>
                </a:cxn>
                <a:cxn ang="0">
                  <a:pos x="1257" y="5"/>
                </a:cxn>
                <a:cxn ang="0">
                  <a:pos x="1343" y="2"/>
                </a:cxn>
                <a:cxn ang="0">
                  <a:pos x="1387" y="3"/>
                </a:cxn>
                <a:cxn ang="0">
                  <a:pos x="1380" y="13"/>
                </a:cxn>
                <a:cxn ang="0">
                  <a:pos x="1376" y="17"/>
                </a:cxn>
              </a:cxnLst>
              <a:rect l="0" t="0" r="r" b="b"/>
              <a:pathLst>
                <a:path w="1387" h="60">
                  <a:moveTo>
                    <a:pt x="1376" y="17"/>
                  </a:moveTo>
                  <a:lnTo>
                    <a:pt x="1333" y="19"/>
                  </a:lnTo>
                  <a:lnTo>
                    <a:pt x="1290" y="20"/>
                  </a:lnTo>
                  <a:lnTo>
                    <a:pt x="1247" y="22"/>
                  </a:lnTo>
                  <a:lnTo>
                    <a:pt x="1204" y="24"/>
                  </a:lnTo>
                  <a:lnTo>
                    <a:pt x="1161" y="26"/>
                  </a:lnTo>
                  <a:lnTo>
                    <a:pt x="1119" y="28"/>
                  </a:lnTo>
                  <a:lnTo>
                    <a:pt x="1076" y="29"/>
                  </a:lnTo>
                  <a:lnTo>
                    <a:pt x="1032" y="32"/>
                  </a:lnTo>
                  <a:lnTo>
                    <a:pt x="989" y="33"/>
                  </a:lnTo>
                  <a:lnTo>
                    <a:pt x="946" y="35"/>
                  </a:lnTo>
                  <a:lnTo>
                    <a:pt x="903" y="36"/>
                  </a:lnTo>
                  <a:lnTo>
                    <a:pt x="860" y="38"/>
                  </a:lnTo>
                  <a:lnTo>
                    <a:pt x="817" y="40"/>
                  </a:lnTo>
                  <a:lnTo>
                    <a:pt x="774" y="42"/>
                  </a:lnTo>
                  <a:lnTo>
                    <a:pt x="731" y="43"/>
                  </a:lnTo>
                  <a:lnTo>
                    <a:pt x="689" y="45"/>
                  </a:lnTo>
                  <a:lnTo>
                    <a:pt x="646" y="47"/>
                  </a:lnTo>
                  <a:lnTo>
                    <a:pt x="603" y="48"/>
                  </a:lnTo>
                  <a:lnTo>
                    <a:pt x="560" y="49"/>
                  </a:lnTo>
                  <a:lnTo>
                    <a:pt x="517" y="51"/>
                  </a:lnTo>
                  <a:lnTo>
                    <a:pt x="473" y="52"/>
                  </a:lnTo>
                  <a:lnTo>
                    <a:pt x="430" y="53"/>
                  </a:lnTo>
                  <a:lnTo>
                    <a:pt x="387" y="55"/>
                  </a:lnTo>
                  <a:lnTo>
                    <a:pt x="344" y="56"/>
                  </a:lnTo>
                  <a:lnTo>
                    <a:pt x="302" y="56"/>
                  </a:lnTo>
                  <a:lnTo>
                    <a:pt x="259" y="57"/>
                  </a:lnTo>
                  <a:lnTo>
                    <a:pt x="216" y="58"/>
                  </a:lnTo>
                  <a:lnTo>
                    <a:pt x="173" y="58"/>
                  </a:lnTo>
                  <a:lnTo>
                    <a:pt x="129" y="59"/>
                  </a:lnTo>
                  <a:lnTo>
                    <a:pt x="86" y="59"/>
                  </a:lnTo>
                  <a:lnTo>
                    <a:pt x="43" y="60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6" y="49"/>
                  </a:lnTo>
                  <a:lnTo>
                    <a:pt x="10" y="47"/>
                  </a:lnTo>
                  <a:lnTo>
                    <a:pt x="53" y="44"/>
                  </a:lnTo>
                  <a:lnTo>
                    <a:pt x="96" y="42"/>
                  </a:lnTo>
                  <a:lnTo>
                    <a:pt x="139" y="40"/>
                  </a:lnTo>
                  <a:lnTo>
                    <a:pt x="182" y="38"/>
                  </a:lnTo>
                  <a:lnTo>
                    <a:pt x="225" y="36"/>
                  </a:lnTo>
                  <a:lnTo>
                    <a:pt x="268" y="34"/>
                  </a:lnTo>
                  <a:lnTo>
                    <a:pt x="311" y="33"/>
                  </a:lnTo>
                  <a:lnTo>
                    <a:pt x="355" y="30"/>
                  </a:lnTo>
                  <a:lnTo>
                    <a:pt x="397" y="29"/>
                  </a:lnTo>
                  <a:lnTo>
                    <a:pt x="440" y="28"/>
                  </a:lnTo>
                  <a:lnTo>
                    <a:pt x="483" y="27"/>
                  </a:lnTo>
                  <a:lnTo>
                    <a:pt x="526" y="25"/>
                  </a:lnTo>
                  <a:lnTo>
                    <a:pt x="569" y="24"/>
                  </a:lnTo>
                  <a:lnTo>
                    <a:pt x="612" y="22"/>
                  </a:lnTo>
                  <a:lnTo>
                    <a:pt x="655" y="21"/>
                  </a:lnTo>
                  <a:lnTo>
                    <a:pt x="698" y="20"/>
                  </a:lnTo>
                  <a:lnTo>
                    <a:pt x="741" y="19"/>
                  </a:lnTo>
                  <a:lnTo>
                    <a:pt x="783" y="18"/>
                  </a:lnTo>
                  <a:lnTo>
                    <a:pt x="826" y="17"/>
                  </a:lnTo>
                  <a:lnTo>
                    <a:pt x="869" y="15"/>
                  </a:lnTo>
                  <a:lnTo>
                    <a:pt x="913" y="14"/>
                  </a:lnTo>
                  <a:lnTo>
                    <a:pt x="956" y="13"/>
                  </a:lnTo>
                  <a:lnTo>
                    <a:pt x="999" y="12"/>
                  </a:lnTo>
                  <a:lnTo>
                    <a:pt x="1042" y="11"/>
                  </a:lnTo>
                  <a:lnTo>
                    <a:pt x="1085" y="10"/>
                  </a:lnTo>
                  <a:lnTo>
                    <a:pt x="1128" y="9"/>
                  </a:lnTo>
                  <a:lnTo>
                    <a:pt x="1170" y="7"/>
                  </a:lnTo>
                  <a:lnTo>
                    <a:pt x="1213" y="6"/>
                  </a:lnTo>
                  <a:lnTo>
                    <a:pt x="1257" y="5"/>
                  </a:lnTo>
                  <a:lnTo>
                    <a:pt x="1300" y="4"/>
                  </a:lnTo>
                  <a:lnTo>
                    <a:pt x="1343" y="2"/>
                  </a:lnTo>
                  <a:lnTo>
                    <a:pt x="1386" y="0"/>
                  </a:lnTo>
                  <a:lnTo>
                    <a:pt x="1387" y="3"/>
                  </a:lnTo>
                  <a:lnTo>
                    <a:pt x="1385" y="9"/>
                  </a:lnTo>
                  <a:lnTo>
                    <a:pt x="1380" y="13"/>
                  </a:lnTo>
                  <a:lnTo>
                    <a:pt x="1376" y="17"/>
                  </a:lnTo>
                  <a:lnTo>
                    <a:pt x="137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7413401" y="5590704"/>
              <a:ext cx="844550" cy="39688"/>
            </a:xfrm>
            <a:custGeom>
              <a:avLst/>
              <a:gdLst/>
              <a:ahLst/>
              <a:cxnLst>
                <a:cxn ang="0">
                  <a:pos x="1021" y="17"/>
                </a:cxn>
                <a:cxn ang="0">
                  <a:pos x="955" y="20"/>
                </a:cxn>
                <a:cxn ang="0">
                  <a:pos x="889" y="23"/>
                </a:cxn>
                <a:cxn ang="0">
                  <a:pos x="823" y="26"/>
                </a:cxn>
                <a:cxn ang="0">
                  <a:pos x="758" y="29"/>
                </a:cxn>
                <a:cxn ang="0">
                  <a:pos x="691" y="32"/>
                </a:cxn>
                <a:cxn ang="0">
                  <a:pos x="626" y="34"/>
                </a:cxn>
                <a:cxn ang="0">
                  <a:pos x="560" y="38"/>
                </a:cxn>
                <a:cxn ang="0">
                  <a:pos x="494" y="40"/>
                </a:cxn>
                <a:cxn ang="0">
                  <a:pos x="428" y="42"/>
                </a:cxn>
                <a:cxn ang="0">
                  <a:pos x="363" y="45"/>
                </a:cxn>
                <a:cxn ang="0">
                  <a:pos x="296" y="46"/>
                </a:cxn>
                <a:cxn ang="0">
                  <a:pos x="231" y="47"/>
                </a:cxn>
                <a:cxn ang="0">
                  <a:pos x="166" y="48"/>
                </a:cxn>
                <a:cxn ang="0">
                  <a:pos x="99" y="49"/>
                </a:cxn>
                <a:cxn ang="0">
                  <a:pos x="34" y="49"/>
                </a:cxn>
                <a:cxn ang="0">
                  <a:pos x="0" y="47"/>
                </a:cxn>
                <a:cxn ang="0">
                  <a:pos x="6" y="38"/>
                </a:cxn>
                <a:cxn ang="0">
                  <a:pos x="43" y="33"/>
                </a:cxn>
                <a:cxn ang="0">
                  <a:pos x="108" y="30"/>
                </a:cxn>
                <a:cxn ang="0">
                  <a:pos x="175" y="26"/>
                </a:cxn>
                <a:cxn ang="0">
                  <a:pos x="240" y="24"/>
                </a:cxn>
                <a:cxn ang="0">
                  <a:pos x="307" y="20"/>
                </a:cxn>
                <a:cxn ang="0">
                  <a:pos x="372" y="18"/>
                </a:cxn>
                <a:cxn ang="0">
                  <a:pos x="437" y="17"/>
                </a:cxn>
                <a:cxn ang="0">
                  <a:pos x="504" y="15"/>
                </a:cxn>
                <a:cxn ang="0">
                  <a:pos x="569" y="12"/>
                </a:cxn>
                <a:cxn ang="0">
                  <a:pos x="636" y="11"/>
                </a:cxn>
                <a:cxn ang="0">
                  <a:pos x="702" y="9"/>
                </a:cxn>
                <a:cxn ang="0">
                  <a:pos x="767" y="8"/>
                </a:cxn>
                <a:cxn ang="0">
                  <a:pos x="834" y="7"/>
                </a:cxn>
                <a:cxn ang="0">
                  <a:pos x="899" y="4"/>
                </a:cxn>
                <a:cxn ang="0">
                  <a:pos x="966" y="3"/>
                </a:cxn>
                <a:cxn ang="0">
                  <a:pos x="1031" y="1"/>
                </a:cxn>
                <a:cxn ang="0">
                  <a:pos x="1065" y="2"/>
                </a:cxn>
                <a:cxn ang="0">
                  <a:pos x="1058" y="14"/>
                </a:cxn>
                <a:cxn ang="0">
                  <a:pos x="1054" y="16"/>
                </a:cxn>
              </a:cxnLst>
              <a:rect l="0" t="0" r="r" b="b"/>
              <a:pathLst>
                <a:path w="1065" h="49">
                  <a:moveTo>
                    <a:pt x="1054" y="16"/>
                  </a:moveTo>
                  <a:lnTo>
                    <a:pt x="1021" y="17"/>
                  </a:lnTo>
                  <a:lnTo>
                    <a:pt x="988" y="18"/>
                  </a:lnTo>
                  <a:lnTo>
                    <a:pt x="955" y="20"/>
                  </a:lnTo>
                  <a:lnTo>
                    <a:pt x="922" y="22"/>
                  </a:lnTo>
                  <a:lnTo>
                    <a:pt x="889" y="23"/>
                  </a:lnTo>
                  <a:lnTo>
                    <a:pt x="856" y="25"/>
                  </a:lnTo>
                  <a:lnTo>
                    <a:pt x="823" y="26"/>
                  </a:lnTo>
                  <a:lnTo>
                    <a:pt x="791" y="27"/>
                  </a:lnTo>
                  <a:lnTo>
                    <a:pt x="758" y="29"/>
                  </a:lnTo>
                  <a:lnTo>
                    <a:pt x="724" y="31"/>
                  </a:lnTo>
                  <a:lnTo>
                    <a:pt x="691" y="32"/>
                  </a:lnTo>
                  <a:lnTo>
                    <a:pt x="659" y="33"/>
                  </a:lnTo>
                  <a:lnTo>
                    <a:pt x="626" y="34"/>
                  </a:lnTo>
                  <a:lnTo>
                    <a:pt x="593" y="37"/>
                  </a:lnTo>
                  <a:lnTo>
                    <a:pt x="560" y="38"/>
                  </a:lnTo>
                  <a:lnTo>
                    <a:pt x="528" y="39"/>
                  </a:lnTo>
                  <a:lnTo>
                    <a:pt x="494" y="40"/>
                  </a:lnTo>
                  <a:lnTo>
                    <a:pt x="461" y="41"/>
                  </a:lnTo>
                  <a:lnTo>
                    <a:pt x="428" y="42"/>
                  </a:lnTo>
                  <a:lnTo>
                    <a:pt x="396" y="44"/>
                  </a:lnTo>
                  <a:lnTo>
                    <a:pt x="363" y="45"/>
                  </a:lnTo>
                  <a:lnTo>
                    <a:pt x="330" y="45"/>
                  </a:lnTo>
                  <a:lnTo>
                    <a:pt x="296" y="46"/>
                  </a:lnTo>
                  <a:lnTo>
                    <a:pt x="264" y="47"/>
                  </a:lnTo>
                  <a:lnTo>
                    <a:pt x="231" y="47"/>
                  </a:lnTo>
                  <a:lnTo>
                    <a:pt x="198" y="48"/>
                  </a:lnTo>
                  <a:lnTo>
                    <a:pt x="166" y="48"/>
                  </a:lnTo>
                  <a:lnTo>
                    <a:pt x="133" y="49"/>
                  </a:lnTo>
                  <a:lnTo>
                    <a:pt x="99" y="49"/>
                  </a:lnTo>
                  <a:lnTo>
                    <a:pt x="66" y="49"/>
                  </a:lnTo>
                  <a:lnTo>
                    <a:pt x="34" y="49"/>
                  </a:lnTo>
                  <a:lnTo>
                    <a:pt x="1" y="49"/>
                  </a:lnTo>
                  <a:lnTo>
                    <a:pt x="0" y="47"/>
                  </a:lnTo>
                  <a:lnTo>
                    <a:pt x="2" y="42"/>
                  </a:lnTo>
                  <a:lnTo>
                    <a:pt x="6" y="38"/>
                  </a:lnTo>
                  <a:lnTo>
                    <a:pt x="10" y="35"/>
                  </a:lnTo>
                  <a:lnTo>
                    <a:pt x="43" y="33"/>
                  </a:lnTo>
                  <a:lnTo>
                    <a:pt x="75" y="32"/>
                  </a:lnTo>
                  <a:lnTo>
                    <a:pt x="108" y="30"/>
                  </a:lnTo>
                  <a:lnTo>
                    <a:pt x="142" y="29"/>
                  </a:lnTo>
                  <a:lnTo>
                    <a:pt x="175" y="26"/>
                  </a:lnTo>
                  <a:lnTo>
                    <a:pt x="207" y="25"/>
                  </a:lnTo>
                  <a:lnTo>
                    <a:pt x="240" y="24"/>
                  </a:lnTo>
                  <a:lnTo>
                    <a:pt x="273" y="23"/>
                  </a:lnTo>
                  <a:lnTo>
                    <a:pt x="307" y="20"/>
                  </a:lnTo>
                  <a:lnTo>
                    <a:pt x="339" y="19"/>
                  </a:lnTo>
                  <a:lnTo>
                    <a:pt x="372" y="18"/>
                  </a:lnTo>
                  <a:lnTo>
                    <a:pt x="405" y="17"/>
                  </a:lnTo>
                  <a:lnTo>
                    <a:pt x="437" y="17"/>
                  </a:lnTo>
                  <a:lnTo>
                    <a:pt x="471" y="16"/>
                  </a:lnTo>
                  <a:lnTo>
                    <a:pt x="504" y="15"/>
                  </a:lnTo>
                  <a:lnTo>
                    <a:pt x="537" y="14"/>
                  </a:lnTo>
                  <a:lnTo>
                    <a:pt x="569" y="12"/>
                  </a:lnTo>
                  <a:lnTo>
                    <a:pt x="602" y="12"/>
                  </a:lnTo>
                  <a:lnTo>
                    <a:pt x="636" y="11"/>
                  </a:lnTo>
                  <a:lnTo>
                    <a:pt x="669" y="10"/>
                  </a:lnTo>
                  <a:lnTo>
                    <a:pt x="702" y="9"/>
                  </a:lnTo>
                  <a:lnTo>
                    <a:pt x="734" y="9"/>
                  </a:lnTo>
                  <a:lnTo>
                    <a:pt x="767" y="8"/>
                  </a:lnTo>
                  <a:lnTo>
                    <a:pt x="801" y="7"/>
                  </a:lnTo>
                  <a:lnTo>
                    <a:pt x="834" y="7"/>
                  </a:lnTo>
                  <a:lnTo>
                    <a:pt x="866" y="6"/>
                  </a:lnTo>
                  <a:lnTo>
                    <a:pt x="899" y="4"/>
                  </a:lnTo>
                  <a:lnTo>
                    <a:pt x="932" y="3"/>
                  </a:lnTo>
                  <a:lnTo>
                    <a:pt x="966" y="3"/>
                  </a:lnTo>
                  <a:lnTo>
                    <a:pt x="998" y="2"/>
                  </a:lnTo>
                  <a:lnTo>
                    <a:pt x="1031" y="1"/>
                  </a:lnTo>
                  <a:lnTo>
                    <a:pt x="1064" y="0"/>
                  </a:lnTo>
                  <a:lnTo>
                    <a:pt x="1065" y="2"/>
                  </a:lnTo>
                  <a:lnTo>
                    <a:pt x="1063" y="8"/>
                  </a:lnTo>
                  <a:lnTo>
                    <a:pt x="1058" y="14"/>
                  </a:lnTo>
                  <a:lnTo>
                    <a:pt x="1054" y="16"/>
                  </a:lnTo>
                  <a:lnTo>
                    <a:pt x="105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413401" y="5481166"/>
              <a:ext cx="844550" cy="55563"/>
            </a:xfrm>
            <a:custGeom>
              <a:avLst/>
              <a:gdLst/>
              <a:ahLst/>
              <a:cxnLst>
                <a:cxn ang="0">
                  <a:pos x="1020" y="17"/>
                </a:cxn>
                <a:cxn ang="0">
                  <a:pos x="954" y="22"/>
                </a:cxn>
                <a:cxn ang="0">
                  <a:pos x="889" y="25"/>
                </a:cxn>
                <a:cxn ang="0">
                  <a:pos x="822" y="30"/>
                </a:cxn>
                <a:cxn ang="0">
                  <a:pos x="757" y="34"/>
                </a:cxn>
                <a:cxn ang="0">
                  <a:pos x="691" y="39"/>
                </a:cxn>
                <a:cxn ang="0">
                  <a:pos x="626" y="42"/>
                </a:cxn>
                <a:cxn ang="0">
                  <a:pos x="560" y="47"/>
                </a:cxn>
                <a:cxn ang="0">
                  <a:pos x="494" y="50"/>
                </a:cxn>
                <a:cxn ang="0">
                  <a:pos x="428" y="54"/>
                </a:cxn>
                <a:cxn ang="0">
                  <a:pos x="363" y="57"/>
                </a:cxn>
                <a:cxn ang="0">
                  <a:pos x="296" y="61"/>
                </a:cxn>
                <a:cxn ang="0">
                  <a:pos x="231" y="63"/>
                </a:cxn>
                <a:cxn ang="0">
                  <a:pos x="166" y="65"/>
                </a:cxn>
                <a:cxn ang="0">
                  <a:pos x="99" y="68"/>
                </a:cxn>
                <a:cxn ang="0">
                  <a:pos x="34" y="69"/>
                </a:cxn>
                <a:cxn ang="0">
                  <a:pos x="0" y="68"/>
                </a:cxn>
                <a:cxn ang="0">
                  <a:pos x="6" y="58"/>
                </a:cxn>
                <a:cxn ang="0">
                  <a:pos x="43" y="54"/>
                </a:cxn>
                <a:cxn ang="0">
                  <a:pos x="108" y="48"/>
                </a:cxn>
                <a:cxn ang="0">
                  <a:pos x="175" y="43"/>
                </a:cxn>
                <a:cxn ang="0">
                  <a:pos x="240" y="40"/>
                </a:cxn>
                <a:cxn ang="0">
                  <a:pos x="305" y="35"/>
                </a:cxn>
                <a:cxn ang="0">
                  <a:pos x="372" y="32"/>
                </a:cxn>
                <a:cxn ang="0">
                  <a:pos x="437" y="28"/>
                </a:cxn>
                <a:cxn ang="0">
                  <a:pos x="503" y="25"/>
                </a:cxn>
                <a:cxn ang="0">
                  <a:pos x="569" y="23"/>
                </a:cxn>
                <a:cxn ang="0">
                  <a:pos x="635" y="19"/>
                </a:cxn>
                <a:cxn ang="0">
                  <a:pos x="702" y="17"/>
                </a:cxn>
                <a:cxn ang="0">
                  <a:pos x="767" y="13"/>
                </a:cxn>
                <a:cxn ang="0">
                  <a:pos x="832" y="11"/>
                </a:cxn>
                <a:cxn ang="0">
                  <a:pos x="899" y="8"/>
                </a:cxn>
                <a:cxn ang="0">
                  <a:pos x="964" y="4"/>
                </a:cxn>
                <a:cxn ang="0">
                  <a:pos x="1031" y="1"/>
                </a:cxn>
                <a:cxn ang="0">
                  <a:pos x="1064" y="2"/>
                </a:cxn>
                <a:cxn ang="0">
                  <a:pos x="1057" y="12"/>
                </a:cxn>
                <a:cxn ang="0">
                  <a:pos x="1052" y="15"/>
                </a:cxn>
              </a:cxnLst>
              <a:rect l="0" t="0" r="r" b="b"/>
              <a:pathLst>
                <a:path w="1064" h="70">
                  <a:moveTo>
                    <a:pt x="1052" y="15"/>
                  </a:moveTo>
                  <a:lnTo>
                    <a:pt x="1020" y="17"/>
                  </a:lnTo>
                  <a:lnTo>
                    <a:pt x="987" y="19"/>
                  </a:lnTo>
                  <a:lnTo>
                    <a:pt x="954" y="22"/>
                  </a:lnTo>
                  <a:lnTo>
                    <a:pt x="922" y="24"/>
                  </a:lnTo>
                  <a:lnTo>
                    <a:pt x="889" y="25"/>
                  </a:lnTo>
                  <a:lnTo>
                    <a:pt x="856" y="27"/>
                  </a:lnTo>
                  <a:lnTo>
                    <a:pt x="822" y="30"/>
                  </a:lnTo>
                  <a:lnTo>
                    <a:pt x="790" y="32"/>
                  </a:lnTo>
                  <a:lnTo>
                    <a:pt x="757" y="34"/>
                  </a:lnTo>
                  <a:lnTo>
                    <a:pt x="724" y="37"/>
                  </a:lnTo>
                  <a:lnTo>
                    <a:pt x="691" y="39"/>
                  </a:lnTo>
                  <a:lnTo>
                    <a:pt x="659" y="40"/>
                  </a:lnTo>
                  <a:lnTo>
                    <a:pt x="626" y="42"/>
                  </a:lnTo>
                  <a:lnTo>
                    <a:pt x="593" y="45"/>
                  </a:lnTo>
                  <a:lnTo>
                    <a:pt x="560" y="47"/>
                  </a:lnTo>
                  <a:lnTo>
                    <a:pt x="527" y="48"/>
                  </a:lnTo>
                  <a:lnTo>
                    <a:pt x="494" y="50"/>
                  </a:lnTo>
                  <a:lnTo>
                    <a:pt x="461" y="52"/>
                  </a:lnTo>
                  <a:lnTo>
                    <a:pt x="428" y="54"/>
                  </a:lnTo>
                  <a:lnTo>
                    <a:pt x="396" y="55"/>
                  </a:lnTo>
                  <a:lnTo>
                    <a:pt x="363" y="57"/>
                  </a:lnTo>
                  <a:lnTo>
                    <a:pt x="330" y="58"/>
                  </a:lnTo>
                  <a:lnTo>
                    <a:pt x="296" y="61"/>
                  </a:lnTo>
                  <a:lnTo>
                    <a:pt x="264" y="62"/>
                  </a:lnTo>
                  <a:lnTo>
                    <a:pt x="231" y="63"/>
                  </a:lnTo>
                  <a:lnTo>
                    <a:pt x="198" y="64"/>
                  </a:lnTo>
                  <a:lnTo>
                    <a:pt x="166" y="65"/>
                  </a:lnTo>
                  <a:lnTo>
                    <a:pt x="133" y="66"/>
                  </a:lnTo>
                  <a:lnTo>
                    <a:pt x="99" y="68"/>
                  </a:lnTo>
                  <a:lnTo>
                    <a:pt x="66" y="69"/>
                  </a:lnTo>
                  <a:lnTo>
                    <a:pt x="34" y="69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2" y="63"/>
                  </a:lnTo>
                  <a:lnTo>
                    <a:pt x="6" y="58"/>
                  </a:lnTo>
                  <a:lnTo>
                    <a:pt x="10" y="56"/>
                  </a:lnTo>
                  <a:lnTo>
                    <a:pt x="43" y="54"/>
                  </a:lnTo>
                  <a:lnTo>
                    <a:pt x="75" y="52"/>
                  </a:lnTo>
                  <a:lnTo>
                    <a:pt x="108" y="48"/>
                  </a:lnTo>
                  <a:lnTo>
                    <a:pt x="142" y="46"/>
                  </a:lnTo>
                  <a:lnTo>
                    <a:pt x="175" y="43"/>
                  </a:lnTo>
                  <a:lnTo>
                    <a:pt x="207" y="42"/>
                  </a:lnTo>
                  <a:lnTo>
                    <a:pt x="240" y="40"/>
                  </a:lnTo>
                  <a:lnTo>
                    <a:pt x="273" y="38"/>
                  </a:lnTo>
                  <a:lnTo>
                    <a:pt x="305" y="35"/>
                  </a:lnTo>
                  <a:lnTo>
                    <a:pt x="339" y="34"/>
                  </a:lnTo>
                  <a:lnTo>
                    <a:pt x="372" y="32"/>
                  </a:lnTo>
                  <a:lnTo>
                    <a:pt x="405" y="31"/>
                  </a:lnTo>
                  <a:lnTo>
                    <a:pt x="437" y="28"/>
                  </a:lnTo>
                  <a:lnTo>
                    <a:pt x="470" y="27"/>
                  </a:lnTo>
                  <a:lnTo>
                    <a:pt x="503" y="25"/>
                  </a:lnTo>
                  <a:lnTo>
                    <a:pt x="537" y="24"/>
                  </a:lnTo>
                  <a:lnTo>
                    <a:pt x="569" y="23"/>
                  </a:lnTo>
                  <a:lnTo>
                    <a:pt x="602" y="20"/>
                  </a:lnTo>
                  <a:lnTo>
                    <a:pt x="635" y="19"/>
                  </a:lnTo>
                  <a:lnTo>
                    <a:pt x="668" y="18"/>
                  </a:lnTo>
                  <a:lnTo>
                    <a:pt x="702" y="17"/>
                  </a:lnTo>
                  <a:lnTo>
                    <a:pt x="734" y="15"/>
                  </a:lnTo>
                  <a:lnTo>
                    <a:pt x="767" y="13"/>
                  </a:lnTo>
                  <a:lnTo>
                    <a:pt x="800" y="12"/>
                  </a:lnTo>
                  <a:lnTo>
                    <a:pt x="832" y="11"/>
                  </a:lnTo>
                  <a:lnTo>
                    <a:pt x="866" y="9"/>
                  </a:lnTo>
                  <a:lnTo>
                    <a:pt x="899" y="8"/>
                  </a:lnTo>
                  <a:lnTo>
                    <a:pt x="932" y="7"/>
                  </a:lnTo>
                  <a:lnTo>
                    <a:pt x="964" y="4"/>
                  </a:lnTo>
                  <a:lnTo>
                    <a:pt x="998" y="3"/>
                  </a:lnTo>
                  <a:lnTo>
                    <a:pt x="1031" y="1"/>
                  </a:lnTo>
                  <a:lnTo>
                    <a:pt x="1064" y="0"/>
                  </a:lnTo>
                  <a:lnTo>
                    <a:pt x="1064" y="2"/>
                  </a:lnTo>
                  <a:lnTo>
                    <a:pt x="1061" y="7"/>
                  </a:lnTo>
                  <a:lnTo>
                    <a:pt x="1057" y="12"/>
                  </a:lnTo>
                  <a:lnTo>
                    <a:pt x="1052" y="15"/>
                  </a:lnTo>
                  <a:lnTo>
                    <a:pt x="105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7254651" y="5293841"/>
              <a:ext cx="1100138" cy="68263"/>
            </a:xfrm>
            <a:custGeom>
              <a:avLst/>
              <a:gdLst/>
              <a:ahLst/>
              <a:cxnLst>
                <a:cxn ang="0">
                  <a:pos x="1331" y="19"/>
                </a:cxn>
                <a:cxn ang="0">
                  <a:pos x="1246" y="25"/>
                </a:cxn>
                <a:cxn ang="0">
                  <a:pos x="1160" y="30"/>
                </a:cxn>
                <a:cxn ang="0">
                  <a:pos x="1074" y="35"/>
                </a:cxn>
                <a:cxn ang="0">
                  <a:pos x="988" y="41"/>
                </a:cxn>
                <a:cxn ang="0">
                  <a:pos x="903" y="45"/>
                </a:cxn>
                <a:cxn ang="0">
                  <a:pos x="816" y="51"/>
                </a:cxn>
                <a:cxn ang="0">
                  <a:pos x="730" y="56"/>
                </a:cxn>
                <a:cxn ang="0">
                  <a:pos x="644" y="60"/>
                </a:cxn>
                <a:cxn ang="0">
                  <a:pos x="558" y="65"/>
                </a:cxn>
                <a:cxn ang="0">
                  <a:pos x="473" y="69"/>
                </a:cxn>
                <a:cxn ang="0">
                  <a:pos x="387" y="73"/>
                </a:cxn>
                <a:cxn ang="0">
                  <a:pos x="301" y="76"/>
                </a:cxn>
                <a:cxn ang="0">
                  <a:pos x="215" y="80"/>
                </a:cxn>
                <a:cxn ang="0">
                  <a:pos x="129" y="83"/>
                </a:cxn>
                <a:cxn ang="0">
                  <a:pos x="43" y="86"/>
                </a:cxn>
                <a:cxn ang="0">
                  <a:pos x="0" y="84"/>
                </a:cxn>
                <a:cxn ang="0">
                  <a:pos x="6" y="75"/>
                </a:cxn>
                <a:cxn ang="0">
                  <a:pos x="52" y="69"/>
                </a:cxn>
                <a:cxn ang="0">
                  <a:pos x="138" y="64"/>
                </a:cxn>
                <a:cxn ang="0">
                  <a:pos x="223" y="58"/>
                </a:cxn>
                <a:cxn ang="0">
                  <a:pos x="310" y="53"/>
                </a:cxn>
                <a:cxn ang="0">
                  <a:pos x="396" y="48"/>
                </a:cxn>
                <a:cxn ang="0">
                  <a:pos x="482" y="43"/>
                </a:cxn>
                <a:cxn ang="0">
                  <a:pos x="568" y="39"/>
                </a:cxn>
                <a:cxn ang="0">
                  <a:pos x="653" y="35"/>
                </a:cxn>
                <a:cxn ang="0">
                  <a:pos x="740" y="30"/>
                </a:cxn>
                <a:cxn ang="0">
                  <a:pos x="826" y="27"/>
                </a:cxn>
                <a:cxn ang="0">
                  <a:pos x="912" y="23"/>
                </a:cxn>
                <a:cxn ang="0">
                  <a:pos x="997" y="19"/>
                </a:cxn>
                <a:cxn ang="0">
                  <a:pos x="1083" y="15"/>
                </a:cxn>
                <a:cxn ang="0">
                  <a:pos x="1170" y="11"/>
                </a:cxn>
                <a:cxn ang="0">
                  <a:pos x="1256" y="7"/>
                </a:cxn>
                <a:cxn ang="0">
                  <a:pos x="1342" y="3"/>
                </a:cxn>
                <a:cxn ang="0">
                  <a:pos x="1386" y="3"/>
                </a:cxn>
                <a:cxn ang="0">
                  <a:pos x="1379" y="14"/>
                </a:cxn>
                <a:cxn ang="0">
                  <a:pos x="1374" y="16"/>
                </a:cxn>
              </a:cxnLst>
              <a:rect l="0" t="0" r="r" b="b"/>
              <a:pathLst>
                <a:path w="1386" h="87">
                  <a:moveTo>
                    <a:pt x="1374" y="16"/>
                  </a:moveTo>
                  <a:lnTo>
                    <a:pt x="1331" y="19"/>
                  </a:lnTo>
                  <a:lnTo>
                    <a:pt x="1289" y="22"/>
                  </a:lnTo>
                  <a:lnTo>
                    <a:pt x="1246" y="25"/>
                  </a:lnTo>
                  <a:lnTo>
                    <a:pt x="1203" y="27"/>
                  </a:lnTo>
                  <a:lnTo>
                    <a:pt x="1160" y="30"/>
                  </a:lnTo>
                  <a:lnTo>
                    <a:pt x="1117" y="33"/>
                  </a:lnTo>
                  <a:lnTo>
                    <a:pt x="1074" y="35"/>
                  </a:lnTo>
                  <a:lnTo>
                    <a:pt x="1031" y="38"/>
                  </a:lnTo>
                  <a:lnTo>
                    <a:pt x="988" y="41"/>
                  </a:lnTo>
                  <a:lnTo>
                    <a:pt x="946" y="43"/>
                  </a:lnTo>
                  <a:lnTo>
                    <a:pt x="903" y="45"/>
                  </a:lnTo>
                  <a:lnTo>
                    <a:pt x="860" y="49"/>
                  </a:lnTo>
                  <a:lnTo>
                    <a:pt x="816" y="51"/>
                  </a:lnTo>
                  <a:lnTo>
                    <a:pt x="773" y="53"/>
                  </a:lnTo>
                  <a:lnTo>
                    <a:pt x="730" y="56"/>
                  </a:lnTo>
                  <a:lnTo>
                    <a:pt x="687" y="58"/>
                  </a:lnTo>
                  <a:lnTo>
                    <a:pt x="644" y="60"/>
                  </a:lnTo>
                  <a:lnTo>
                    <a:pt x="601" y="63"/>
                  </a:lnTo>
                  <a:lnTo>
                    <a:pt x="558" y="65"/>
                  </a:lnTo>
                  <a:lnTo>
                    <a:pt x="516" y="67"/>
                  </a:lnTo>
                  <a:lnTo>
                    <a:pt x="473" y="69"/>
                  </a:lnTo>
                  <a:lnTo>
                    <a:pt x="430" y="71"/>
                  </a:lnTo>
                  <a:lnTo>
                    <a:pt x="387" y="73"/>
                  </a:lnTo>
                  <a:lnTo>
                    <a:pt x="344" y="75"/>
                  </a:lnTo>
                  <a:lnTo>
                    <a:pt x="301" y="76"/>
                  </a:lnTo>
                  <a:lnTo>
                    <a:pt x="258" y="79"/>
                  </a:lnTo>
                  <a:lnTo>
                    <a:pt x="215" y="80"/>
                  </a:lnTo>
                  <a:lnTo>
                    <a:pt x="173" y="82"/>
                  </a:lnTo>
                  <a:lnTo>
                    <a:pt x="129" y="83"/>
                  </a:lnTo>
                  <a:lnTo>
                    <a:pt x="86" y="84"/>
                  </a:lnTo>
                  <a:lnTo>
                    <a:pt x="43" y="86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2" y="80"/>
                  </a:lnTo>
                  <a:lnTo>
                    <a:pt x="6" y="75"/>
                  </a:lnTo>
                  <a:lnTo>
                    <a:pt x="9" y="73"/>
                  </a:lnTo>
                  <a:lnTo>
                    <a:pt x="52" y="69"/>
                  </a:lnTo>
                  <a:lnTo>
                    <a:pt x="95" y="67"/>
                  </a:lnTo>
                  <a:lnTo>
                    <a:pt x="138" y="64"/>
                  </a:lnTo>
                  <a:lnTo>
                    <a:pt x="180" y="61"/>
                  </a:lnTo>
                  <a:lnTo>
                    <a:pt x="223" y="58"/>
                  </a:lnTo>
                  <a:lnTo>
                    <a:pt x="266" y="56"/>
                  </a:lnTo>
                  <a:lnTo>
                    <a:pt x="310" y="53"/>
                  </a:lnTo>
                  <a:lnTo>
                    <a:pt x="353" y="50"/>
                  </a:lnTo>
                  <a:lnTo>
                    <a:pt x="396" y="48"/>
                  </a:lnTo>
                  <a:lnTo>
                    <a:pt x="439" y="45"/>
                  </a:lnTo>
                  <a:lnTo>
                    <a:pt x="482" y="43"/>
                  </a:lnTo>
                  <a:lnTo>
                    <a:pt x="525" y="41"/>
                  </a:lnTo>
                  <a:lnTo>
                    <a:pt x="568" y="39"/>
                  </a:lnTo>
                  <a:lnTo>
                    <a:pt x="610" y="37"/>
                  </a:lnTo>
                  <a:lnTo>
                    <a:pt x="653" y="35"/>
                  </a:lnTo>
                  <a:lnTo>
                    <a:pt x="697" y="33"/>
                  </a:lnTo>
                  <a:lnTo>
                    <a:pt x="740" y="30"/>
                  </a:lnTo>
                  <a:lnTo>
                    <a:pt x="783" y="29"/>
                  </a:lnTo>
                  <a:lnTo>
                    <a:pt x="826" y="27"/>
                  </a:lnTo>
                  <a:lnTo>
                    <a:pt x="869" y="25"/>
                  </a:lnTo>
                  <a:lnTo>
                    <a:pt x="912" y="23"/>
                  </a:lnTo>
                  <a:lnTo>
                    <a:pt x="955" y="21"/>
                  </a:lnTo>
                  <a:lnTo>
                    <a:pt x="997" y="19"/>
                  </a:lnTo>
                  <a:lnTo>
                    <a:pt x="1040" y="16"/>
                  </a:lnTo>
                  <a:lnTo>
                    <a:pt x="1083" y="15"/>
                  </a:lnTo>
                  <a:lnTo>
                    <a:pt x="1127" y="13"/>
                  </a:lnTo>
                  <a:lnTo>
                    <a:pt x="1170" y="11"/>
                  </a:lnTo>
                  <a:lnTo>
                    <a:pt x="1213" y="10"/>
                  </a:lnTo>
                  <a:lnTo>
                    <a:pt x="1256" y="7"/>
                  </a:lnTo>
                  <a:lnTo>
                    <a:pt x="1299" y="5"/>
                  </a:lnTo>
                  <a:lnTo>
                    <a:pt x="1342" y="3"/>
                  </a:lnTo>
                  <a:lnTo>
                    <a:pt x="1384" y="0"/>
                  </a:lnTo>
                  <a:lnTo>
                    <a:pt x="1386" y="3"/>
                  </a:lnTo>
                  <a:lnTo>
                    <a:pt x="1383" y="8"/>
                  </a:lnTo>
                  <a:lnTo>
                    <a:pt x="1379" y="14"/>
                  </a:lnTo>
                  <a:lnTo>
                    <a:pt x="1374" y="16"/>
                  </a:lnTo>
                  <a:lnTo>
                    <a:pt x="137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8505601" y="4695354"/>
              <a:ext cx="111125" cy="42863"/>
            </a:xfrm>
            <a:custGeom>
              <a:avLst/>
              <a:gdLst/>
              <a:ahLst/>
              <a:cxnLst>
                <a:cxn ang="0">
                  <a:pos x="123" y="24"/>
                </a:cxn>
                <a:cxn ang="0">
                  <a:pos x="116" y="25"/>
                </a:cxn>
                <a:cxn ang="0">
                  <a:pos x="108" y="26"/>
                </a:cxn>
                <a:cxn ang="0">
                  <a:pos x="102" y="28"/>
                </a:cxn>
                <a:cxn ang="0">
                  <a:pos x="95" y="29"/>
                </a:cxn>
                <a:cxn ang="0">
                  <a:pos x="88" y="31"/>
                </a:cxn>
                <a:cxn ang="0">
                  <a:pos x="81" y="32"/>
                </a:cxn>
                <a:cxn ang="0">
                  <a:pos x="73" y="34"/>
                </a:cxn>
                <a:cxn ang="0">
                  <a:pos x="67" y="36"/>
                </a:cxn>
                <a:cxn ang="0">
                  <a:pos x="59" y="38"/>
                </a:cxn>
                <a:cxn ang="0">
                  <a:pos x="51" y="40"/>
                </a:cxn>
                <a:cxn ang="0">
                  <a:pos x="43" y="42"/>
                </a:cxn>
                <a:cxn ang="0">
                  <a:pos x="35" y="46"/>
                </a:cxn>
                <a:cxn ang="0">
                  <a:pos x="27" y="48"/>
                </a:cxn>
                <a:cxn ang="0">
                  <a:pos x="19" y="51"/>
                </a:cxn>
                <a:cxn ang="0">
                  <a:pos x="11" y="53"/>
                </a:cxn>
                <a:cxn ang="0">
                  <a:pos x="4" y="54"/>
                </a:cxn>
                <a:cxn ang="0">
                  <a:pos x="0" y="53"/>
                </a:cxn>
                <a:cxn ang="0">
                  <a:pos x="4" y="47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6" y="29"/>
                </a:cxn>
                <a:cxn ang="0">
                  <a:pos x="42" y="22"/>
                </a:cxn>
                <a:cxn ang="0">
                  <a:pos x="57" y="16"/>
                </a:cxn>
                <a:cxn ang="0">
                  <a:pos x="73" y="11"/>
                </a:cxn>
                <a:cxn ang="0">
                  <a:pos x="89" y="8"/>
                </a:cxn>
                <a:cxn ang="0">
                  <a:pos x="105" y="4"/>
                </a:cxn>
                <a:cxn ang="0">
                  <a:pos x="121" y="2"/>
                </a:cxn>
                <a:cxn ang="0">
                  <a:pos x="137" y="0"/>
                </a:cxn>
                <a:cxn ang="0">
                  <a:pos x="140" y="2"/>
                </a:cxn>
                <a:cxn ang="0">
                  <a:pos x="138" y="10"/>
                </a:cxn>
                <a:cxn ang="0">
                  <a:pos x="131" y="19"/>
                </a:cxn>
                <a:cxn ang="0">
                  <a:pos x="123" y="24"/>
                </a:cxn>
                <a:cxn ang="0">
                  <a:pos x="123" y="24"/>
                </a:cxn>
              </a:cxnLst>
              <a:rect l="0" t="0" r="r" b="b"/>
              <a:pathLst>
                <a:path w="140" h="54">
                  <a:moveTo>
                    <a:pt x="123" y="24"/>
                  </a:moveTo>
                  <a:lnTo>
                    <a:pt x="116" y="25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95" y="29"/>
                  </a:lnTo>
                  <a:lnTo>
                    <a:pt x="88" y="31"/>
                  </a:lnTo>
                  <a:lnTo>
                    <a:pt x="81" y="32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3" y="42"/>
                  </a:lnTo>
                  <a:lnTo>
                    <a:pt x="35" y="46"/>
                  </a:lnTo>
                  <a:lnTo>
                    <a:pt x="27" y="48"/>
                  </a:lnTo>
                  <a:lnTo>
                    <a:pt x="19" y="51"/>
                  </a:lnTo>
                  <a:lnTo>
                    <a:pt x="11" y="53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4" y="47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6" y="29"/>
                  </a:lnTo>
                  <a:lnTo>
                    <a:pt x="42" y="22"/>
                  </a:lnTo>
                  <a:lnTo>
                    <a:pt x="57" y="16"/>
                  </a:lnTo>
                  <a:lnTo>
                    <a:pt x="73" y="11"/>
                  </a:lnTo>
                  <a:lnTo>
                    <a:pt x="89" y="8"/>
                  </a:lnTo>
                  <a:lnTo>
                    <a:pt x="105" y="4"/>
                  </a:lnTo>
                  <a:lnTo>
                    <a:pt x="121" y="2"/>
                  </a:lnTo>
                  <a:lnTo>
                    <a:pt x="137" y="0"/>
                  </a:lnTo>
                  <a:lnTo>
                    <a:pt x="140" y="2"/>
                  </a:lnTo>
                  <a:lnTo>
                    <a:pt x="138" y="10"/>
                  </a:lnTo>
                  <a:lnTo>
                    <a:pt x="131" y="19"/>
                  </a:lnTo>
                  <a:lnTo>
                    <a:pt x="123" y="24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8396064" y="4676304"/>
              <a:ext cx="115888" cy="63500"/>
            </a:xfrm>
            <a:custGeom>
              <a:avLst/>
              <a:gdLst/>
              <a:ahLst/>
              <a:cxnLst>
                <a:cxn ang="0">
                  <a:pos x="126" y="80"/>
                </a:cxn>
                <a:cxn ang="0">
                  <a:pos x="111" y="70"/>
                </a:cxn>
                <a:cxn ang="0">
                  <a:pos x="97" y="60"/>
                </a:cxn>
                <a:cxn ang="0">
                  <a:pos x="81" y="50"/>
                </a:cxn>
                <a:cxn ang="0">
                  <a:pos x="65" y="42"/>
                </a:cxn>
                <a:cxn ang="0">
                  <a:pos x="49" y="34"/>
                </a:cxn>
                <a:cxn ang="0">
                  <a:pos x="33" y="27"/>
                </a:cxn>
                <a:cxn ang="0">
                  <a:pos x="17" y="20"/>
                </a:cxn>
                <a:cxn ang="0">
                  <a:pos x="0" y="13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29" y="2"/>
                </a:cxn>
                <a:cxn ang="0">
                  <a:pos x="47" y="7"/>
                </a:cxn>
                <a:cxn ang="0">
                  <a:pos x="64" y="12"/>
                </a:cxn>
                <a:cxn ang="0">
                  <a:pos x="81" y="20"/>
                </a:cxn>
                <a:cxn ang="0">
                  <a:pos x="98" y="30"/>
                </a:cxn>
                <a:cxn ang="0">
                  <a:pos x="114" y="39"/>
                </a:cxn>
                <a:cxn ang="0">
                  <a:pos x="129" y="49"/>
                </a:cxn>
                <a:cxn ang="0">
                  <a:pos x="144" y="61"/>
                </a:cxn>
                <a:cxn ang="0">
                  <a:pos x="144" y="65"/>
                </a:cxn>
                <a:cxn ang="0">
                  <a:pos x="140" y="73"/>
                </a:cxn>
                <a:cxn ang="0">
                  <a:pos x="133" y="79"/>
                </a:cxn>
                <a:cxn ang="0">
                  <a:pos x="126" y="80"/>
                </a:cxn>
                <a:cxn ang="0">
                  <a:pos x="126" y="80"/>
                </a:cxn>
              </a:cxnLst>
              <a:rect l="0" t="0" r="r" b="b"/>
              <a:pathLst>
                <a:path w="144" h="80">
                  <a:moveTo>
                    <a:pt x="126" y="80"/>
                  </a:moveTo>
                  <a:lnTo>
                    <a:pt x="111" y="70"/>
                  </a:lnTo>
                  <a:lnTo>
                    <a:pt x="97" y="60"/>
                  </a:lnTo>
                  <a:lnTo>
                    <a:pt x="81" y="50"/>
                  </a:lnTo>
                  <a:lnTo>
                    <a:pt x="65" y="42"/>
                  </a:lnTo>
                  <a:lnTo>
                    <a:pt x="49" y="34"/>
                  </a:lnTo>
                  <a:lnTo>
                    <a:pt x="33" y="27"/>
                  </a:lnTo>
                  <a:lnTo>
                    <a:pt x="17" y="20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9" y="2"/>
                  </a:lnTo>
                  <a:lnTo>
                    <a:pt x="47" y="7"/>
                  </a:lnTo>
                  <a:lnTo>
                    <a:pt x="64" y="12"/>
                  </a:lnTo>
                  <a:lnTo>
                    <a:pt x="81" y="20"/>
                  </a:lnTo>
                  <a:lnTo>
                    <a:pt x="98" y="30"/>
                  </a:lnTo>
                  <a:lnTo>
                    <a:pt x="114" y="39"/>
                  </a:lnTo>
                  <a:lnTo>
                    <a:pt x="129" y="49"/>
                  </a:lnTo>
                  <a:lnTo>
                    <a:pt x="144" y="61"/>
                  </a:lnTo>
                  <a:lnTo>
                    <a:pt x="144" y="65"/>
                  </a:lnTo>
                  <a:lnTo>
                    <a:pt x="140" y="73"/>
                  </a:lnTo>
                  <a:lnTo>
                    <a:pt x="133" y="79"/>
                  </a:lnTo>
                  <a:lnTo>
                    <a:pt x="126" y="80"/>
                  </a:lnTo>
                  <a:lnTo>
                    <a:pt x="126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34"/>
            <p:cNvSpPr>
              <a:spLocks/>
            </p:cNvSpPr>
            <p:nvPr/>
          </p:nvSpPr>
          <p:spPr bwMode="auto">
            <a:xfrm>
              <a:off x="8380189" y="4577879"/>
              <a:ext cx="73025" cy="107950"/>
            </a:xfrm>
            <a:custGeom>
              <a:avLst/>
              <a:gdLst/>
              <a:ahLst/>
              <a:cxnLst>
                <a:cxn ang="0">
                  <a:pos x="87" y="15"/>
                </a:cxn>
                <a:cxn ang="0">
                  <a:pos x="81" y="21"/>
                </a:cxn>
                <a:cxn ang="0">
                  <a:pos x="76" y="27"/>
                </a:cxn>
                <a:cxn ang="0">
                  <a:pos x="70" y="32"/>
                </a:cxn>
                <a:cxn ang="0">
                  <a:pos x="64" y="38"/>
                </a:cxn>
                <a:cxn ang="0">
                  <a:pos x="59" y="45"/>
                </a:cxn>
                <a:cxn ang="0">
                  <a:pos x="54" y="51"/>
                </a:cxn>
                <a:cxn ang="0">
                  <a:pos x="49" y="58"/>
                </a:cxn>
                <a:cxn ang="0">
                  <a:pos x="44" y="65"/>
                </a:cxn>
                <a:cxn ang="0">
                  <a:pos x="35" y="80"/>
                </a:cxn>
                <a:cxn ang="0">
                  <a:pos x="27" y="96"/>
                </a:cxn>
                <a:cxn ang="0">
                  <a:pos x="20" y="112"/>
                </a:cxn>
                <a:cxn ang="0">
                  <a:pos x="13" y="128"/>
                </a:cxn>
                <a:cxn ang="0">
                  <a:pos x="10" y="130"/>
                </a:cxn>
                <a:cxn ang="0">
                  <a:pos x="6" y="135"/>
                </a:cxn>
                <a:cxn ang="0">
                  <a:pos x="2" y="137"/>
                </a:cxn>
                <a:cxn ang="0">
                  <a:pos x="0" y="135"/>
                </a:cxn>
                <a:cxn ang="0">
                  <a:pos x="2" y="117"/>
                </a:cxn>
                <a:cxn ang="0">
                  <a:pos x="9" y="98"/>
                </a:cxn>
                <a:cxn ang="0">
                  <a:pos x="18" y="80"/>
                </a:cxn>
                <a:cxn ang="0">
                  <a:pos x="30" y="62"/>
                </a:cxn>
                <a:cxn ang="0">
                  <a:pos x="43" y="46"/>
                </a:cxn>
                <a:cxn ang="0">
                  <a:pos x="57" y="31"/>
                </a:cxn>
                <a:cxn ang="0">
                  <a:pos x="71" y="18"/>
                </a:cxn>
                <a:cxn ang="0">
                  <a:pos x="85" y="5"/>
                </a:cxn>
                <a:cxn ang="0">
                  <a:pos x="92" y="0"/>
                </a:cxn>
                <a:cxn ang="0">
                  <a:pos x="94" y="3"/>
                </a:cxn>
                <a:cxn ang="0">
                  <a:pos x="92" y="9"/>
                </a:cxn>
                <a:cxn ang="0">
                  <a:pos x="87" y="15"/>
                </a:cxn>
                <a:cxn ang="0">
                  <a:pos x="87" y="15"/>
                </a:cxn>
              </a:cxnLst>
              <a:rect l="0" t="0" r="r" b="b"/>
              <a:pathLst>
                <a:path w="94" h="137">
                  <a:moveTo>
                    <a:pt x="87" y="15"/>
                  </a:moveTo>
                  <a:lnTo>
                    <a:pt x="81" y="21"/>
                  </a:lnTo>
                  <a:lnTo>
                    <a:pt x="76" y="27"/>
                  </a:lnTo>
                  <a:lnTo>
                    <a:pt x="70" y="32"/>
                  </a:lnTo>
                  <a:lnTo>
                    <a:pt x="64" y="38"/>
                  </a:lnTo>
                  <a:lnTo>
                    <a:pt x="59" y="45"/>
                  </a:lnTo>
                  <a:lnTo>
                    <a:pt x="54" y="51"/>
                  </a:lnTo>
                  <a:lnTo>
                    <a:pt x="49" y="58"/>
                  </a:lnTo>
                  <a:lnTo>
                    <a:pt x="44" y="65"/>
                  </a:lnTo>
                  <a:lnTo>
                    <a:pt x="35" y="80"/>
                  </a:lnTo>
                  <a:lnTo>
                    <a:pt x="27" y="96"/>
                  </a:lnTo>
                  <a:lnTo>
                    <a:pt x="20" y="112"/>
                  </a:lnTo>
                  <a:lnTo>
                    <a:pt x="13" y="128"/>
                  </a:lnTo>
                  <a:lnTo>
                    <a:pt x="10" y="130"/>
                  </a:lnTo>
                  <a:lnTo>
                    <a:pt x="6" y="135"/>
                  </a:lnTo>
                  <a:lnTo>
                    <a:pt x="2" y="137"/>
                  </a:lnTo>
                  <a:lnTo>
                    <a:pt x="0" y="135"/>
                  </a:lnTo>
                  <a:lnTo>
                    <a:pt x="2" y="117"/>
                  </a:lnTo>
                  <a:lnTo>
                    <a:pt x="9" y="98"/>
                  </a:lnTo>
                  <a:lnTo>
                    <a:pt x="18" y="80"/>
                  </a:lnTo>
                  <a:lnTo>
                    <a:pt x="30" y="62"/>
                  </a:lnTo>
                  <a:lnTo>
                    <a:pt x="43" y="46"/>
                  </a:lnTo>
                  <a:lnTo>
                    <a:pt x="57" y="31"/>
                  </a:lnTo>
                  <a:lnTo>
                    <a:pt x="71" y="18"/>
                  </a:lnTo>
                  <a:lnTo>
                    <a:pt x="85" y="5"/>
                  </a:lnTo>
                  <a:lnTo>
                    <a:pt x="92" y="0"/>
                  </a:lnTo>
                  <a:lnTo>
                    <a:pt x="94" y="3"/>
                  </a:lnTo>
                  <a:lnTo>
                    <a:pt x="92" y="9"/>
                  </a:lnTo>
                  <a:lnTo>
                    <a:pt x="87" y="15"/>
                  </a:lnTo>
                  <a:lnTo>
                    <a:pt x="8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35"/>
            <p:cNvSpPr>
              <a:spLocks/>
            </p:cNvSpPr>
            <p:nvPr/>
          </p:nvSpPr>
          <p:spPr bwMode="auto">
            <a:xfrm>
              <a:off x="8459564" y="4595341"/>
              <a:ext cx="103188" cy="49213"/>
            </a:xfrm>
            <a:custGeom>
              <a:avLst/>
              <a:gdLst/>
              <a:ahLst/>
              <a:cxnLst>
                <a:cxn ang="0">
                  <a:pos x="120" y="61"/>
                </a:cxn>
                <a:cxn ang="0">
                  <a:pos x="106" y="53"/>
                </a:cxn>
                <a:cxn ang="0">
                  <a:pos x="91" y="46"/>
                </a:cxn>
                <a:cxn ang="0">
                  <a:pos x="76" y="39"/>
                </a:cxn>
                <a:cxn ang="0">
                  <a:pos x="61" y="33"/>
                </a:cxn>
                <a:cxn ang="0">
                  <a:pos x="46" y="26"/>
                </a:cxn>
                <a:cxn ang="0">
                  <a:pos x="30" y="20"/>
                </a:cxn>
                <a:cxn ang="0">
                  <a:pos x="15" y="14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8" y="8"/>
                </a:cxn>
                <a:cxn ang="0">
                  <a:pos x="54" y="13"/>
                </a:cxn>
                <a:cxn ang="0">
                  <a:pos x="70" y="19"/>
                </a:cxn>
                <a:cxn ang="0">
                  <a:pos x="85" y="26"/>
                </a:cxn>
                <a:cxn ang="0">
                  <a:pos x="100" y="33"/>
                </a:cxn>
                <a:cxn ang="0">
                  <a:pos x="116" y="39"/>
                </a:cxn>
                <a:cxn ang="0">
                  <a:pos x="130" y="48"/>
                </a:cxn>
                <a:cxn ang="0">
                  <a:pos x="130" y="50"/>
                </a:cxn>
                <a:cxn ang="0">
                  <a:pos x="127" y="56"/>
                </a:cxn>
                <a:cxn ang="0">
                  <a:pos x="124" y="60"/>
                </a:cxn>
                <a:cxn ang="0">
                  <a:pos x="120" y="61"/>
                </a:cxn>
                <a:cxn ang="0">
                  <a:pos x="120" y="61"/>
                </a:cxn>
              </a:cxnLst>
              <a:rect l="0" t="0" r="r" b="b"/>
              <a:pathLst>
                <a:path w="130" h="61">
                  <a:moveTo>
                    <a:pt x="120" y="61"/>
                  </a:moveTo>
                  <a:lnTo>
                    <a:pt x="106" y="53"/>
                  </a:lnTo>
                  <a:lnTo>
                    <a:pt x="91" y="46"/>
                  </a:lnTo>
                  <a:lnTo>
                    <a:pt x="76" y="39"/>
                  </a:lnTo>
                  <a:lnTo>
                    <a:pt x="61" y="33"/>
                  </a:lnTo>
                  <a:lnTo>
                    <a:pt x="46" y="26"/>
                  </a:lnTo>
                  <a:lnTo>
                    <a:pt x="30" y="20"/>
                  </a:lnTo>
                  <a:lnTo>
                    <a:pt x="15" y="14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1"/>
                  </a:lnTo>
                  <a:lnTo>
                    <a:pt x="5" y="0"/>
                  </a:lnTo>
                  <a:lnTo>
                    <a:pt x="22" y="4"/>
                  </a:lnTo>
                  <a:lnTo>
                    <a:pt x="38" y="8"/>
                  </a:lnTo>
                  <a:lnTo>
                    <a:pt x="54" y="13"/>
                  </a:lnTo>
                  <a:lnTo>
                    <a:pt x="70" y="19"/>
                  </a:lnTo>
                  <a:lnTo>
                    <a:pt x="85" y="26"/>
                  </a:lnTo>
                  <a:lnTo>
                    <a:pt x="100" y="33"/>
                  </a:lnTo>
                  <a:lnTo>
                    <a:pt x="116" y="39"/>
                  </a:lnTo>
                  <a:lnTo>
                    <a:pt x="130" y="48"/>
                  </a:lnTo>
                  <a:lnTo>
                    <a:pt x="130" y="50"/>
                  </a:lnTo>
                  <a:lnTo>
                    <a:pt x="127" y="56"/>
                  </a:lnTo>
                  <a:lnTo>
                    <a:pt x="124" y="60"/>
                  </a:lnTo>
                  <a:lnTo>
                    <a:pt x="120" y="61"/>
                  </a:lnTo>
                  <a:lnTo>
                    <a:pt x="12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8611964" y="4619154"/>
              <a:ext cx="15875" cy="65088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20" y="20"/>
                </a:cxn>
                <a:cxn ang="0">
                  <a:pos x="18" y="38"/>
                </a:cxn>
                <a:cxn ang="0">
                  <a:pos x="16" y="55"/>
                </a:cxn>
                <a:cxn ang="0">
                  <a:pos x="12" y="73"/>
                </a:cxn>
                <a:cxn ang="0">
                  <a:pos x="11" y="76"/>
                </a:cxn>
                <a:cxn ang="0">
                  <a:pos x="6" y="80"/>
                </a:cxn>
                <a:cxn ang="0">
                  <a:pos x="3" y="83"/>
                </a:cxn>
                <a:cxn ang="0">
                  <a:pos x="0" y="83"/>
                </a:cxn>
                <a:cxn ang="0">
                  <a:pos x="0" y="66"/>
                </a:cxn>
                <a:cxn ang="0">
                  <a:pos x="2" y="48"/>
                </a:cxn>
                <a:cxn ang="0">
                  <a:pos x="3" y="32"/>
                </a:cxn>
                <a:cxn ang="0">
                  <a:pos x="5" y="15"/>
                </a:cxn>
                <a:cxn ang="0">
                  <a:pos x="7" y="9"/>
                </a:cxn>
                <a:cxn ang="0">
                  <a:pos x="13" y="4"/>
                </a:cxn>
                <a:cxn ang="0">
                  <a:pos x="18" y="0"/>
                </a:cxn>
                <a:cxn ang="0">
                  <a:pos x="21" y="2"/>
                </a:cxn>
                <a:cxn ang="0">
                  <a:pos x="21" y="2"/>
                </a:cxn>
              </a:cxnLst>
              <a:rect l="0" t="0" r="r" b="b"/>
              <a:pathLst>
                <a:path w="21" h="83">
                  <a:moveTo>
                    <a:pt x="21" y="2"/>
                  </a:moveTo>
                  <a:lnTo>
                    <a:pt x="20" y="20"/>
                  </a:lnTo>
                  <a:lnTo>
                    <a:pt x="18" y="38"/>
                  </a:lnTo>
                  <a:lnTo>
                    <a:pt x="16" y="55"/>
                  </a:lnTo>
                  <a:lnTo>
                    <a:pt x="12" y="73"/>
                  </a:lnTo>
                  <a:lnTo>
                    <a:pt x="11" y="76"/>
                  </a:lnTo>
                  <a:lnTo>
                    <a:pt x="6" y="80"/>
                  </a:lnTo>
                  <a:lnTo>
                    <a:pt x="3" y="83"/>
                  </a:lnTo>
                  <a:lnTo>
                    <a:pt x="0" y="83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32"/>
                  </a:lnTo>
                  <a:lnTo>
                    <a:pt x="5" y="15"/>
                  </a:lnTo>
                  <a:lnTo>
                    <a:pt x="7" y="9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8508776" y="4620741"/>
              <a:ext cx="74613" cy="101600"/>
            </a:xfrm>
            <a:custGeom>
              <a:avLst/>
              <a:gdLst/>
              <a:ahLst/>
              <a:cxnLst>
                <a:cxn ang="0">
                  <a:pos x="90" y="8"/>
                </a:cxn>
                <a:cxn ang="0">
                  <a:pos x="81" y="23"/>
                </a:cxn>
                <a:cxn ang="0">
                  <a:pos x="71" y="38"/>
                </a:cxn>
                <a:cxn ang="0">
                  <a:pos x="61" y="53"/>
                </a:cxn>
                <a:cxn ang="0">
                  <a:pos x="51" y="66"/>
                </a:cxn>
                <a:cxn ang="0">
                  <a:pos x="39" y="81"/>
                </a:cxn>
                <a:cxn ang="0">
                  <a:pos x="29" y="95"/>
                </a:cxn>
                <a:cxn ang="0">
                  <a:pos x="18" y="110"/>
                </a:cxn>
                <a:cxn ang="0">
                  <a:pos x="8" y="124"/>
                </a:cxn>
                <a:cxn ang="0">
                  <a:pos x="5" y="126"/>
                </a:cxn>
                <a:cxn ang="0">
                  <a:pos x="2" y="127"/>
                </a:cxn>
                <a:cxn ang="0">
                  <a:pos x="0" y="127"/>
                </a:cxn>
                <a:cxn ang="0">
                  <a:pos x="1" y="124"/>
                </a:cxn>
                <a:cxn ang="0">
                  <a:pos x="10" y="109"/>
                </a:cxn>
                <a:cxn ang="0">
                  <a:pos x="19" y="94"/>
                </a:cxn>
                <a:cxn ang="0">
                  <a:pos x="29" y="79"/>
                </a:cxn>
                <a:cxn ang="0">
                  <a:pos x="39" y="65"/>
                </a:cxn>
                <a:cxn ang="0">
                  <a:pos x="51" y="50"/>
                </a:cxn>
                <a:cxn ang="0">
                  <a:pos x="61" y="36"/>
                </a:cxn>
                <a:cxn ang="0">
                  <a:pos x="71" y="23"/>
                </a:cxn>
                <a:cxn ang="0">
                  <a:pos x="81" y="8"/>
                </a:cxn>
                <a:cxn ang="0">
                  <a:pos x="86" y="2"/>
                </a:cxn>
                <a:cxn ang="0">
                  <a:pos x="90" y="0"/>
                </a:cxn>
                <a:cxn ang="0">
                  <a:pos x="92" y="1"/>
                </a:cxn>
                <a:cxn ang="0">
                  <a:pos x="90" y="8"/>
                </a:cxn>
                <a:cxn ang="0">
                  <a:pos x="90" y="8"/>
                </a:cxn>
              </a:cxnLst>
              <a:rect l="0" t="0" r="r" b="b"/>
              <a:pathLst>
                <a:path w="92" h="127">
                  <a:moveTo>
                    <a:pt x="90" y="8"/>
                  </a:moveTo>
                  <a:lnTo>
                    <a:pt x="81" y="23"/>
                  </a:lnTo>
                  <a:lnTo>
                    <a:pt x="71" y="38"/>
                  </a:lnTo>
                  <a:lnTo>
                    <a:pt x="61" y="53"/>
                  </a:lnTo>
                  <a:lnTo>
                    <a:pt x="51" y="66"/>
                  </a:lnTo>
                  <a:lnTo>
                    <a:pt x="39" y="81"/>
                  </a:lnTo>
                  <a:lnTo>
                    <a:pt x="29" y="95"/>
                  </a:lnTo>
                  <a:lnTo>
                    <a:pt x="18" y="110"/>
                  </a:lnTo>
                  <a:lnTo>
                    <a:pt x="8" y="124"/>
                  </a:lnTo>
                  <a:lnTo>
                    <a:pt x="5" y="126"/>
                  </a:lnTo>
                  <a:lnTo>
                    <a:pt x="2" y="127"/>
                  </a:lnTo>
                  <a:lnTo>
                    <a:pt x="0" y="127"/>
                  </a:lnTo>
                  <a:lnTo>
                    <a:pt x="1" y="124"/>
                  </a:lnTo>
                  <a:lnTo>
                    <a:pt x="10" y="109"/>
                  </a:lnTo>
                  <a:lnTo>
                    <a:pt x="19" y="94"/>
                  </a:lnTo>
                  <a:lnTo>
                    <a:pt x="29" y="79"/>
                  </a:lnTo>
                  <a:lnTo>
                    <a:pt x="39" y="65"/>
                  </a:lnTo>
                  <a:lnTo>
                    <a:pt x="51" y="50"/>
                  </a:lnTo>
                  <a:lnTo>
                    <a:pt x="61" y="36"/>
                  </a:lnTo>
                  <a:lnTo>
                    <a:pt x="71" y="23"/>
                  </a:lnTo>
                  <a:lnTo>
                    <a:pt x="81" y="8"/>
                  </a:lnTo>
                  <a:lnTo>
                    <a:pt x="86" y="2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9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8546876" y="4611216"/>
              <a:ext cx="77788" cy="20638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84" y="8"/>
                </a:cxn>
                <a:cxn ang="0">
                  <a:pos x="72" y="13"/>
                </a:cxn>
                <a:cxn ang="0">
                  <a:pos x="61" y="15"/>
                </a:cxn>
                <a:cxn ang="0">
                  <a:pos x="49" y="18"/>
                </a:cxn>
                <a:cxn ang="0">
                  <a:pos x="36" y="21"/>
                </a:cxn>
                <a:cxn ang="0">
                  <a:pos x="25" y="22"/>
                </a:cxn>
                <a:cxn ang="0">
                  <a:pos x="13" y="24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" y="21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17" y="14"/>
                </a:cxn>
                <a:cxn ang="0">
                  <a:pos x="28" y="11"/>
                </a:cxn>
                <a:cxn ang="0">
                  <a:pos x="40" y="9"/>
                </a:cxn>
                <a:cxn ang="0">
                  <a:pos x="52" y="8"/>
                </a:cxn>
                <a:cxn ang="0">
                  <a:pos x="63" y="6"/>
                </a:cxn>
                <a:cxn ang="0">
                  <a:pos x="75" y="3"/>
                </a:cxn>
                <a:cxn ang="0">
                  <a:pos x="86" y="2"/>
                </a:cxn>
                <a:cxn ang="0">
                  <a:pos x="97" y="0"/>
                </a:cxn>
                <a:cxn ang="0">
                  <a:pos x="97" y="0"/>
                </a:cxn>
                <a:cxn ang="0">
                  <a:pos x="97" y="1"/>
                </a:cxn>
                <a:cxn ang="0">
                  <a:pos x="96" y="3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7" h="25">
                  <a:moveTo>
                    <a:pt x="95" y="3"/>
                  </a:moveTo>
                  <a:lnTo>
                    <a:pt x="84" y="8"/>
                  </a:lnTo>
                  <a:lnTo>
                    <a:pt x="72" y="13"/>
                  </a:lnTo>
                  <a:lnTo>
                    <a:pt x="61" y="15"/>
                  </a:lnTo>
                  <a:lnTo>
                    <a:pt x="49" y="18"/>
                  </a:lnTo>
                  <a:lnTo>
                    <a:pt x="36" y="21"/>
                  </a:lnTo>
                  <a:lnTo>
                    <a:pt x="25" y="22"/>
                  </a:lnTo>
                  <a:lnTo>
                    <a:pt x="13" y="24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7" y="14"/>
                  </a:lnTo>
                  <a:lnTo>
                    <a:pt x="28" y="11"/>
                  </a:lnTo>
                  <a:lnTo>
                    <a:pt x="40" y="9"/>
                  </a:lnTo>
                  <a:lnTo>
                    <a:pt x="52" y="8"/>
                  </a:lnTo>
                  <a:lnTo>
                    <a:pt x="63" y="6"/>
                  </a:lnTo>
                  <a:lnTo>
                    <a:pt x="75" y="3"/>
                  </a:lnTo>
                  <a:lnTo>
                    <a:pt x="86" y="2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6" y="3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8462739" y="4560416"/>
              <a:ext cx="160338" cy="57150"/>
            </a:xfrm>
            <a:custGeom>
              <a:avLst/>
              <a:gdLst/>
              <a:ahLst/>
              <a:cxnLst>
                <a:cxn ang="0">
                  <a:pos x="193" y="72"/>
                </a:cxn>
                <a:cxn ang="0">
                  <a:pos x="181" y="67"/>
                </a:cxn>
                <a:cxn ang="0">
                  <a:pos x="169" y="63"/>
                </a:cxn>
                <a:cxn ang="0">
                  <a:pos x="157" y="58"/>
                </a:cxn>
                <a:cxn ang="0">
                  <a:pos x="146" y="53"/>
                </a:cxn>
                <a:cxn ang="0">
                  <a:pos x="133" y="49"/>
                </a:cxn>
                <a:cxn ang="0">
                  <a:pos x="122" y="44"/>
                </a:cxn>
                <a:cxn ang="0">
                  <a:pos x="110" y="40"/>
                </a:cxn>
                <a:cxn ang="0">
                  <a:pos x="97" y="36"/>
                </a:cxn>
                <a:cxn ang="0">
                  <a:pos x="86" y="32"/>
                </a:cxn>
                <a:cxn ang="0">
                  <a:pos x="73" y="28"/>
                </a:cxn>
                <a:cxn ang="0">
                  <a:pos x="61" y="24"/>
                </a:cxn>
                <a:cxn ang="0">
                  <a:pos x="49" y="20"/>
                </a:cxn>
                <a:cxn ang="0">
                  <a:pos x="37" y="15"/>
                </a:cxn>
                <a:cxn ang="0">
                  <a:pos x="25" y="12"/>
                </a:cxn>
                <a:cxn ang="0">
                  <a:pos x="13" y="9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16" y="3"/>
                </a:cxn>
                <a:cxn ang="0">
                  <a:pos x="29" y="5"/>
                </a:cxn>
                <a:cxn ang="0">
                  <a:pos x="42" y="9"/>
                </a:cxn>
                <a:cxn ang="0">
                  <a:pos x="54" y="12"/>
                </a:cxn>
                <a:cxn ang="0">
                  <a:pos x="67" y="14"/>
                </a:cxn>
                <a:cxn ang="0">
                  <a:pos x="79" y="18"/>
                </a:cxn>
                <a:cxn ang="0">
                  <a:pos x="92" y="21"/>
                </a:cxn>
                <a:cxn ang="0">
                  <a:pos x="104" y="25"/>
                </a:cxn>
                <a:cxn ang="0">
                  <a:pos x="116" y="29"/>
                </a:cxn>
                <a:cxn ang="0">
                  <a:pos x="129" y="33"/>
                </a:cxn>
                <a:cxn ang="0">
                  <a:pos x="141" y="37"/>
                </a:cxn>
                <a:cxn ang="0">
                  <a:pos x="154" y="42"/>
                </a:cxn>
                <a:cxn ang="0">
                  <a:pos x="165" y="47"/>
                </a:cxn>
                <a:cxn ang="0">
                  <a:pos x="177" y="51"/>
                </a:cxn>
                <a:cxn ang="0">
                  <a:pos x="190" y="56"/>
                </a:cxn>
                <a:cxn ang="0">
                  <a:pos x="202" y="60"/>
                </a:cxn>
                <a:cxn ang="0">
                  <a:pos x="202" y="63"/>
                </a:cxn>
                <a:cxn ang="0">
                  <a:pos x="200" y="67"/>
                </a:cxn>
                <a:cxn ang="0">
                  <a:pos x="196" y="71"/>
                </a:cxn>
                <a:cxn ang="0">
                  <a:pos x="193" y="72"/>
                </a:cxn>
                <a:cxn ang="0">
                  <a:pos x="193" y="72"/>
                </a:cxn>
              </a:cxnLst>
              <a:rect l="0" t="0" r="r" b="b"/>
              <a:pathLst>
                <a:path w="202" h="72">
                  <a:moveTo>
                    <a:pt x="193" y="72"/>
                  </a:moveTo>
                  <a:lnTo>
                    <a:pt x="181" y="67"/>
                  </a:lnTo>
                  <a:lnTo>
                    <a:pt x="169" y="63"/>
                  </a:lnTo>
                  <a:lnTo>
                    <a:pt x="157" y="58"/>
                  </a:lnTo>
                  <a:lnTo>
                    <a:pt x="146" y="53"/>
                  </a:lnTo>
                  <a:lnTo>
                    <a:pt x="133" y="49"/>
                  </a:lnTo>
                  <a:lnTo>
                    <a:pt x="122" y="44"/>
                  </a:lnTo>
                  <a:lnTo>
                    <a:pt x="110" y="40"/>
                  </a:lnTo>
                  <a:lnTo>
                    <a:pt x="97" y="36"/>
                  </a:lnTo>
                  <a:lnTo>
                    <a:pt x="86" y="32"/>
                  </a:lnTo>
                  <a:lnTo>
                    <a:pt x="73" y="28"/>
                  </a:lnTo>
                  <a:lnTo>
                    <a:pt x="61" y="24"/>
                  </a:lnTo>
                  <a:lnTo>
                    <a:pt x="49" y="20"/>
                  </a:lnTo>
                  <a:lnTo>
                    <a:pt x="37" y="15"/>
                  </a:lnTo>
                  <a:lnTo>
                    <a:pt x="25" y="12"/>
                  </a:lnTo>
                  <a:lnTo>
                    <a:pt x="13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16" y="3"/>
                  </a:lnTo>
                  <a:lnTo>
                    <a:pt x="29" y="5"/>
                  </a:lnTo>
                  <a:lnTo>
                    <a:pt x="42" y="9"/>
                  </a:lnTo>
                  <a:lnTo>
                    <a:pt x="54" y="12"/>
                  </a:lnTo>
                  <a:lnTo>
                    <a:pt x="67" y="14"/>
                  </a:lnTo>
                  <a:lnTo>
                    <a:pt x="79" y="18"/>
                  </a:lnTo>
                  <a:lnTo>
                    <a:pt x="92" y="21"/>
                  </a:lnTo>
                  <a:lnTo>
                    <a:pt x="104" y="25"/>
                  </a:lnTo>
                  <a:lnTo>
                    <a:pt x="116" y="29"/>
                  </a:lnTo>
                  <a:lnTo>
                    <a:pt x="129" y="33"/>
                  </a:lnTo>
                  <a:lnTo>
                    <a:pt x="141" y="37"/>
                  </a:lnTo>
                  <a:lnTo>
                    <a:pt x="154" y="42"/>
                  </a:lnTo>
                  <a:lnTo>
                    <a:pt x="165" y="47"/>
                  </a:lnTo>
                  <a:lnTo>
                    <a:pt x="177" y="51"/>
                  </a:lnTo>
                  <a:lnTo>
                    <a:pt x="190" y="56"/>
                  </a:lnTo>
                  <a:lnTo>
                    <a:pt x="202" y="60"/>
                  </a:lnTo>
                  <a:lnTo>
                    <a:pt x="202" y="63"/>
                  </a:lnTo>
                  <a:lnTo>
                    <a:pt x="200" y="67"/>
                  </a:lnTo>
                  <a:lnTo>
                    <a:pt x="196" y="71"/>
                  </a:lnTo>
                  <a:lnTo>
                    <a:pt x="193" y="72"/>
                  </a:lnTo>
                  <a:lnTo>
                    <a:pt x="193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8343676" y="5455766"/>
              <a:ext cx="136525" cy="180975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52" y="11"/>
                </a:cxn>
                <a:cxn ang="0">
                  <a:pos x="166" y="28"/>
                </a:cxn>
                <a:cxn ang="0">
                  <a:pos x="173" y="49"/>
                </a:cxn>
                <a:cxn ang="0">
                  <a:pos x="173" y="73"/>
                </a:cxn>
                <a:cxn ang="0">
                  <a:pos x="169" y="98"/>
                </a:cxn>
                <a:cxn ang="0">
                  <a:pos x="163" y="123"/>
                </a:cxn>
                <a:cxn ang="0">
                  <a:pos x="153" y="146"/>
                </a:cxn>
                <a:cxn ang="0">
                  <a:pos x="143" y="164"/>
                </a:cxn>
                <a:cxn ang="0">
                  <a:pos x="131" y="181"/>
                </a:cxn>
                <a:cxn ang="0">
                  <a:pos x="116" y="196"/>
                </a:cxn>
                <a:cxn ang="0">
                  <a:pos x="100" y="208"/>
                </a:cxn>
                <a:cxn ang="0">
                  <a:pos x="82" y="218"/>
                </a:cxn>
                <a:cxn ang="0">
                  <a:pos x="63" y="224"/>
                </a:cxn>
                <a:cxn ang="0">
                  <a:pos x="43" y="227"/>
                </a:cxn>
                <a:cxn ang="0">
                  <a:pos x="23" y="227"/>
                </a:cxn>
                <a:cxn ang="0">
                  <a:pos x="1" y="224"/>
                </a:cxn>
                <a:cxn ang="0">
                  <a:pos x="0" y="220"/>
                </a:cxn>
                <a:cxn ang="0">
                  <a:pos x="3" y="216"/>
                </a:cxn>
                <a:cxn ang="0">
                  <a:pos x="9" y="210"/>
                </a:cxn>
                <a:cxn ang="0">
                  <a:pos x="14" y="208"/>
                </a:cxn>
                <a:cxn ang="0">
                  <a:pos x="33" y="207"/>
                </a:cxn>
                <a:cxn ang="0">
                  <a:pos x="50" y="205"/>
                </a:cxn>
                <a:cxn ang="0">
                  <a:pos x="67" y="203"/>
                </a:cxn>
                <a:cxn ang="0">
                  <a:pos x="84" y="201"/>
                </a:cxn>
                <a:cxn ang="0">
                  <a:pos x="98" y="195"/>
                </a:cxn>
                <a:cxn ang="0">
                  <a:pos x="112" y="186"/>
                </a:cxn>
                <a:cxn ang="0">
                  <a:pos x="125" y="173"/>
                </a:cxn>
                <a:cxn ang="0">
                  <a:pos x="137" y="156"/>
                </a:cxn>
                <a:cxn ang="0">
                  <a:pos x="144" y="139"/>
                </a:cxn>
                <a:cxn ang="0">
                  <a:pos x="151" y="119"/>
                </a:cxn>
                <a:cxn ang="0">
                  <a:pos x="157" y="98"/>
                </a:cxn>
                <a:cxn ang="0">
                  <a:pos x="158" y="78"/>
                </a:cxn>
                <a:cxn ang="0">
                  <a:pos x="157" y="57"/>
                </a:cxn>
                <a:cxn ang="0">
                  <a:pos x="151" y="38"/>
                </a:cxn>
                <a:cxn ang="0">
                  <a:pos x="139" y="23"/>
                </a:cxn>
                <a:cxn ang="0">
                  <a:pos x="122" y="13"/>
                </a:cxn>
                <a:cxn ang="0">
                  <a:pos x="122" y="11"/>
                </a:cxn>
                <a:cxn ang="0">
                  <a:pos x="124" y="6"/>
                </a:cxn>
                <a:cxn ang="0">
                  <a:pos x="128" y="2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73" h="227">
                  <a:moveTo>
                    <a:pt x="131" y="0"/>
                  </a:moveTo>
                  <a:lnTo>
                    <a:pt x="152" y="11"/>
                  </a:lnTo>
                  <a:lnTo>
                    <a:pt x="166" y="28"/>
                  </a:lnTo>
                  <a:lnTo>
                    <a:pt x="173" y="49"/>
                  </a:lnTo>
                  <a:lnTo>
                    <a:pt x="173" y="73"/>
                  </a:lnTo>
                  <a:lnTo>
                    <a:pt x="169" y="98"/>
                  </a:lnTo>
                  <a:lnTo>
                    <a:pt x="163" y="123"/>
                  </a:lnTo>
                  <a:lnTo>
                    <a:pt x="153" y="146"/>
                  </a:lnTo>
                  <a:lnTo>
                    <a:pt x="143" y="164"/>
                  </a:lnTo>
                  <a:lnTo>
                    <a:pt x="131" y="181"/>
                  </a:lnTo>
                  <a:lnTo>
                    <a:pt x="116" y="196"/>
                  </a:lnTo>
                  <a:lnTo>
                    <a:pt x="100" y="208"/>
                  </a:lnTo>
                  <a:lnTo>
                    <a:pt x="82" y="218"/>
                  </a:lnTo>
                  <a:lnTo>
                    <a:pt x="63" y="224"/>
                  </a:lnTo>
                  <a:lnTo>
                    <a:pt x="43" y="227"/>
                  </a:lnTo>
                  <a:lnTo>
                    <a:pt x="23" y="227"/>
                  </a:lnTo>
                  <a:lnTo>
                    <a:pt x="1" y="224"/>
                  </a:lnTo>
                  <a:lnTo>
                    <a:pt x="0" y="220"/>
                  </a:lnTo>
                  <a:lnTo>
                    <a:pt x="3" y="216"/>
                  </a:lnTo>
                  <a:lnTo>
                    <a:pt x="9" y="210"/>
                  </a:lnTo>
                  <a:lnTo>
                    <a:pt x="14" y="208"/>
                  </a:lnTo>
                  <a:lnTo>
                    <a:pt x="33" y="207"/>
                  </a:lnTo>
                  <a:lnTo>
                    <a:pt x="50" y="205"/>
                  </a:lnTo>
                  <a:lnTo>
                    <a:pt x="67" y="203"/>
                  </a:lnTo>
                  <a:lnTo>
                    <a:pt x="84" y="201"/>
                  </a:lnTo>
                  <a:lnTo>
                    <a:pt x="98" y="195"/>
                  </a:lnTo>
                  <a:lnTo>
                    <a:pt x="112" y="186"/>
                  </a:lnTo>
                  <a:lnTo>
                    <a:pt x="125" y="173"/>
                  </a:lnTo>
                  <a:lnTo>
                    <a:pt x="137" y="156"/>
                  </a:lnTo>
                  <a:lnTo>
                    <a:pt x="144" y="139"/>
                  </a:lnTo>
                  <a:lnTo>
                    <a:pt x="151" y="119"/>
                  </a:lnTo>
                  <a:lnTo>
                    <a:pt x="157" y="98"/>
                  </a:lnTo>
                  <a:lnTo>
                    <a:pt x="158" y="78"/>
                  </a:lnTo>
                  <a:lnTo>
                    <a:pt x="157" y="57"/>
                  </a:lnTo>
                  <a:lnTo>
                    <a:pt x="151" y="38"/>
                  </a:lnTo>
                  <a:lnTo>
                    <a:pt x="139" y="23"/>
                  </a:lnTo>
                  <a:lnTo>
                    <a:pt x="122" y="13"/>
                  </a:lnTo>
                  <a:lnTo>
                    <a:pt x="122" y="11"/>
                  </a:lnTo>
                  <a:lnTo>
                    <a:pt x="124" y="6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7203851" y="5495454"/>
              <a:ext cx="82550" cy="169863"/>
            </a:xfrm>
            <a:custGeom>
              <a:avLst/>
              <a:gdLst/>
              <a:ahLst/>
              <a:cxnLst>
                <a:cxn ang="0">
                  <a:pos x="96" y="15"/>
                </a:cxn>
                <a:cxn ang="0">
                  <a:pos x="82" y="24"/>
                </a:cxn>
                <a:cxn ang="0">
                  <a:pos x="69" y="33"/>
                </a:cxn>
                <a:cxn ang="0">
                  <a:pos x="56" y="44"/>
                </a:cxn>
                <a:cxn ang="0">
                  <a:pos x="46" y="55"/>
                </a:cxn>
                <a:cxn ang="0">
                  <a:pos x="36" y="68"/>
                </a:cxn>
                <a:cxn ang="0">
                  <a:pos x="29" y="82"/>
                </a:cxn>
                <a:cxn ang="0">
                  <a:pos x="23" y="97"/>
                </a:cxn>
                <a:cxn ang="0">
                  <a:pos x="20" y="113"/>
                </a:cxn>
                <a:cxn ang="0">
                  <a:pos x="20" y="128"/>
                </a:cxn>
                <a:cxn ang="0">
                  <a:pos x="22" y="142"/>
                </a:cxn>
                <a:cxn ang="0">
                  <a:pos x="28" y="153"/>
                </a:cxn>
                <a:cxn ang="0">
                  <a:pos x="36" y="165"/>
                </a:cxn>
                <a:cxn ang="0">
                  <a:pos x="45" y="174"/>
                </a:cxn>
                <a:cxn ang="0">
                  <a:pos x="56" y="183"/>
                </a:cxn>
                <a:cxn ang="0">
                  <a:pos x="67" y="191"/>
                </a:cxn>
                <a:cxn ang="0">
                  <a:pos x="79" y="199"/>
                </a:cxn>
                <a:cxn ang="0">
                  <a:pos x="80" y="203"/>
                </a:cxn>
                <a:cxn ang="0">
                  <a:pos x="76" y="208"/>
                </a:cxn>
                <a:cxn ang="0">
                  <a:pos x="72" y="213"/>
                </a:cxn>
                <a:cxn ang="0">
                  <a:pos x="67" y="214"/>
                </a:cxn>
                <a:cxn ang="0">
                  <a:pos x="28" y="198"/>
                </a:cxn>
                <a:cxn ang="0">
                  <a:pos x="7" y="174"/>
                </a:cxn>
                <a:cxn ang="0">
                  <a:pos x="0" y="143"/>
                </a:cxn>
                <a:cxn ang="0">
                  <a:pos x="5" y="109"/>
                </a:cxn>
                <a:cxn ang="0">
                  <a:pos x="21" y="75"/>
                </a:cxn>
                <a:cxn ang="0">
                  <a:pos x="44" y="44"/>
                </a:cxn>
                <a:cxn ang="0">
                  <a:pos x="72" y="17"/>
                </a:cxn>
                <a:cxn ang="0">
                  <a:pos x="102" y="0"/>
                </a:cxn>
                <a:cxn ang="0">
                  <a:pos x="104" y="1"/>
                </a:cxn>
                <a:cxn ang="0">
                  <a:pos x="102" y="6"/>
                </a:cxn>
                <a:cxn ang="0">
                  <a:pos x="98" y="11"/>
                </a:cxn>
                <a:cxn ang="0">
                  <a:pos x="96" y="15"/>
                </a:cxn>
                <a:cxn ang="0">
                  <a:pos x="96" y="15"/>
                </a:cxn>
              </a:cxnLst>
              <a:rect l="0" t="0" r="r" b="b"/>
              <a:pathLst>
                <a:path w="104" h="214">
                  <a:moveTo>
                    <a:pt x="96" y="15"/>
                  </a:moveTo>
                  <a:lnTo>
                    <a:pt x="82" y="24"/>
                  </a:lnTo>
                  <a:lnTo>
                    <a:pt x="69" y="33"/>
                  </a:lnTo>
                  <a:lnTo>
                    <a:pt x="56" y="44"/>
                  </a:lnTo>
                  <a:lnTo>
                    <a:pt x="46" y="55"/>
                  </a:lnTo>
                  <a:lnTo>
                    <a:pt x="36" y="68"/>
                  </a:lnTo>
                  <a:lnTo>
                    <a:pt x="29" y="82"/>
                  </a:lnTo>
                  <a:lnTo>
                    <a:pt x="23" y="97"/>
                  </a:lnTo>
                  <a:lnTo>
                    <a:pt x="20" y="113"/>
                  </a:lnTo>
                  <a:lnTo>
                    <a:pt x="20" y="128"/>
                  </a:lnTo>
                  <a:lnTo>
                    <a:pt x="22" y="142"/>
                  </a:lnTo>
                  <a:lnTo>
                    <a:pt x="28" y="153"/>
                  </a:lnTo>
                  <a:lnTo>
                    <a:pt x="36" y="165"/>
                  </a:lnTo>
                  <a:lnTo>
                    <a:pt x="45" y="174"/>
                  </a:lnTo>
                  <a:lnTo>
                    <a:pt x="56" y="183"/>
                  </a:lnTo>
                  <a:lnTo>
                    <a:pt x="67" y="191"/>
                  </a:lnTo>
                  <a:lnTo>
                    <a:pt x="79" y="199"/>
                  </a:lnTo>
                  <a:lnTo>
                    <a:pt x="80" y="203"/>
                  </a:lnTo>
                  <a:lnTo>
                    <a:pt x="76" y="208"/>
                  </a:lnTo>
                  <a:lnTo>
                    <a:pt x="72" y="213"/>
                  </a:lnTo>
                  <a:lnTo>
                    <a:pt x="67" y="214"/>
                  </a:lnTo>
                  <a:lnTo>
                    <a:pt x="28" y="198"/>
                  </a:lnTo>
                  <a:lnTo>
                    <a:pt x="7" y="174"/>
                  </a:lnTo>
                  <a:lnTo>
                    <a:pt x="0" y="143"/>
                  </a:lnTo>
                  <a:lnTo>
                    <a:pt x="5" y="109"/>
                  </a:lnTo>
                  <a:lnTo>
                    <a:pt x="21" y="75"/>
                  </a:lnTo>
                  <a:lnTo>
                    <a:pt x="44" y="44"/>
                  </a:lnTo>
                  <a:lnTo>
                    <a:pt x="72" y="17"/>
                  </a:lnTo>
                  <a:lnTo>
                    <a:pt x="102" y="0"/>
                  </a:lnTo>
                  <a:lnTo>
                    <a:pt x="104" y="1"/>
                  </a:lnTo>
                  <a:lnTo>
                    <a:pt x="102" y="6"/>
                  </a:lnTo>
                  <a:lnTo>
                    <a:pt x="98" y="11"/>
                  </a:lnTo>
                  <a:lnTo>
                    <a:pt x="96" y="15"/>
                  </a:lnTo>
                  <a:lnTo>
                    <a:pt x="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7183214" y="5343054"/>
              <a:ext cx="69850" cy="107950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70" y="25"/>
                </a:cxn>
                <a:cxn ang="0">
                  <a:pos x="63" y="28"/>
                </a:cxn>
                <a:cxn ang="0">
                  <a:pos x="57" y="32"/>
                </a:cxn>
                <a:cxn ang="0">
                  <a:pos x="50" y="37"/>
                </a:cxn>
                <a:cxn ang="0">
                  <a:pos x="45" y="41"/>
                </a:cxn>
                <a:cxn ang="0">
                  <a:pos x="40" y="47"/>
                </a:cxn>
                <a:cxn ang="0">
                  <a:pos x="36" y="53"/>
                </a:cxn>
                <a:cxn ang="0">
                  <a:pos x="31" y="58"/>
                </a:cxn>
                <a:cxn ang="0">
                  <a:pos x="26" y="73"/>
                </a:cxn>
                <a:cxn ang="0">
                  <a:pos x="23" y="90"/>
                </a:cxn>
                <a:cxn ang="0">
                  <a:pos x="22" y="106"/>
                </a:cxn>
                <a:cxn ang="0">
                  <a:pos x="22" y="122"/>
                </a:cxn>
                <a:cxn ang="0">
                  <a:pos x="20" y="126"/>
                </a:cxn>
                <a:cxn ang="0">
                  <a:pos x="17" y="132"/>
                </a:cxn>
                <a:cxn ang="0">
                  <a:pos x="12" y="136"/>
                </a:cxn>
                <a:cxn ang="0">
                  <a:pos x="9" y="136"/>
                </a:cxn>
                <a:cxn ang="0">
                  <a:pos x="0" y="115"/>
                </a:cxn>
                <a:cxn ang="0">
                  <a:pos x="0" y="94"/>
                </a:cxn>
                <a:cxn ang="0">
                  <a:pos x="5" y="75"/>
                </a:cxn>
                <a:cxn ang="0">
                  <a:pos x="17" y="55"/>
                </a:cxn>
                <a:cxn ang="0">
                  <a:pos x="31" y="38"/>
                </a:cxn>
                <a:cxn ang="0">
                  <a:pos x="48" y="22"/>
                </a:cxn>
                <a:cxn ang="0">
                  <a:pos x="66" y="9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88" y="7"/>
                </a:cxn>
                <a:cxn ang="0">
                  <a:pos x="82" y="16"/>
                </a:cxn>
                <a:cxn ang="0">
                  <a:pos x="76" y="22"/>
                </a:cxn>
                <a:cxn ang="0">
                  <a:pos x="76" y="22"/>
                </a:cxn>
              </a:cxnLst>
              <a:rect l="0" t="0" r="r" b="b"/>
              <a:pathLst>
                <a:path w="89" h="136">
                  <a:moveTo>
                    <a:pt x="76" y="22"/>
                  </a:moveTo>
                  <a:lnTo>
                    <a:pt x="70" y="25"/>
                  </a:lnTo>
                  <a:lnTo>
                    <a:pt x="63" y="28"/>
                  </a:lnTo>
                  <a:lnTo>
                    <a:pt x="57" y="32"/>
                  </a:lnTo>
                  <a:lnTo>
                    <a:pt x="50" y="37"/>
                  </a:lnTo>
                  <a:lnTo>
                    <a:pt x="45" y="41"/>
                  </a:lnTo>
                  <a:lnTo>
                    <a:pt x="40" y="47"/>
                  </a:lnTo>
                  <a:lnTo>
                    <a:pt x="36" y="53"/>
                  </a:lnTo>
                  <a:lnTo>
                    <a:pt x="31" y="58"/>
                  </a:lnTo>
                  <a:lnTo>
                    <a:pt x="26" y="73"/>
                  </a:lnTo>
                  <a:lnTo>
                    <a:pt x="23" y="90"/>
                  </a:lnTo>
                  <a:lnTo>
                    <a:pt x="22" y="106"/>
                  </a:lnTo>
                  <a:lnTo>
                    <a:pt x="22" y="122"/>
                  </a:lnTo>
                  <a:lnTo>
                    <a:pt x="20" y="126"/>
                  </a:lnTo>
                  <a:lnTo>
                    <a:pt x="17" y="132"/>
                  </a:lnTo>
                  <a:lnTo>
                    <a:pt x="12" y="136"/>
                  </a:lnTo>
                  <a:lnTo>
                    <a:pt x="9" y="136"/>
                  </a:lnTo>
                  <a:lnTo>
                    <a:pt x="0" y="115"/>
                  </a:lnTo>
                  <a:lnTo>
                    <a:pt x="0" y="94"/>
                  </a:lnTo>
                  <a:lnTo>
                    <a:pt x="5" y="75"/>
                  </a:lnTo>
                  <a:lnTo>
                    <a:pt x="17" y="55"/>
                  </a:lnTo>
                  <a:lnTo>
                    <a:pt x="31" y="38"/>
                  </a:lnTo>
                  <a:lnTo>
                    <a:pt x="48" y="22"/>
                  </a:lnTo>
                  <a:lnTo>
                    <a:pt x="66" y="9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88" y="7"/>
                  </a:lnTo>
                  <a:lnTo>
                    <a:pt x="82" y="16"/>
                  </a:lnTo>
                  <a:lnTo>
                    <a:pt x="76" y="22"/>
                  </a:lnTo>
                  <a:lnTo>
                    <a:pt x="76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7192739" y="5422429"/>
              <a:ext cx="19050" cy="158750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8" y="48"/>
                </a:cxn>
                <a:cxn ang="0">
                  <a:pos x="22" y="94"/>
                </a:cxn>
                <a:cxn ang="0">
                  <a:pos x="25" y="140"/>
                </a:cxn>
                <a:cxn ang="0">
                  <a:pos x="25" y="186"/>
                </a:cxn>
                <a:cxn ang="0">
                  <a:pos x="23" y="191"/>
                </a:cxn>
                <a:cxn ang="0">
                  <a:pos x="18" y="196"/>
                </a:cxn>
                <a:cxn ang="0">
                  <a:pos x="14" y="199"/>
                </a:cxn>
                <a:cxn ang="0">
                  <a:pos x="11" y="199"/>
                </a:cxn>
                <a:cxn ang="0">
                  <a:pos x="5" y="154"/>
                </a:cxn>
                <a:cxn ang="0">
                  <a:pos x="1" y="107"/>
                </a:cxn>
                <a:cxn ang="0">
                  <a:pos x="0" y="61"/>
                </a:cxn>
                <a:cxn ang="0">
                  <a:pos x="0" y="15"/>
                </a:cxn>
                <a:cxn ang="0">
                  <a:pos x="2" y="9"/>
                </a:cxn>
                <a:cxn ang="0">
                  <a:pos x="9" y="3"/>
                </a:cxn>
                <a:cxn ang="0">
                  <a:pos x="15" y="0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5" h="199">
                  <a:moveTo>
                    <a:pt x="17" y="2"/>
                  </a:moveTo>
                  <a:lnTo>
                    <a:pt x="18" y="48"/>
                  </a:lnTo>
                  <a:lnTo>
                    <a:pt x="22" y="94"/>
                  </a:lnTo>
                  <a:lnTo>
                    <a:pt x="25" y="140"/>
                  </a:lnTo>
                  <a:lnTo>
                    <a:pt x="25" y="186"/>
                  </a:lnTo>
                  <a:lnTo>
                    <a:pt x="23" y="191"/>
                  </a:lnTo>
                  <a:lnTo>
                    <a:pt x="18" y="196"/>
                  </a:lnTo>
                  <a:lnTo>
                    <a:pt x="14" y="199"/>
                  </a:lnTo>
                  <a:lnTo>
                    <a:pt x="11" y="199"/>
                  </a:lnTo>
                  <a:lnTo>
                    <a:pt x="5" y="154"/>
                  </a:lnTo>
                  <a:lnTo>
                    <a:pt x="1" y="107"/>
                  </a:lnTo>
                  <a:lnTo>
                    <a:pt x="0" y="61"/>
                  </a:lnTo>
                  <a:lnTo>
                    <a:pt x="0" y="15"/>
                  </a:lnTo>
                  <a:lnTo>
                    <a:pt x="2" y="9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44"/>
            <p:cNvSpPr>
              <a:spLocks/>
            </p:cNvSpPr>
            <p:nvPr/>
          </p:nvSpPr>
          <p:spPr bwMode="auto">
            <a:xfrm>
              <a:off x="8342089" y="5295429"/>
              <a:ext cx="82550" cy="103188"/>
            </a:xfrm>
            <a:custGeom>
              <a:avLst/>
              <a:gdLst/>
              <a:ahLst/>
              <a:cxnLst>
                <a:cxn ang="0">
                  <a:pos x="93" y="129"/>
                </a:cxn>
                <a:cxn ang="0">
                  <a:pos x="81" y="115"/>
                </a:cxn>
                <a:cxn ang="0">
                  <a:pos x="67" y="101"/>
                </a:cxn>
                <a:cxn ang="0">
                  <a:pos x="55" y="87"/>
                </a:cxn>
                <a:cxn ang="0">
                  <a:pos x="42" y="72"/>
                </a:cxn>
                <a:cxn ang="0">
                  <a:pos x="30" y="57"/>
                </a:cxn>
                <a:cxn ang="0">
                  <a:pos x="19" y="42"/>
                </a:cxn>
                <a:cxn ang="0">
                  <a:pos x="9" y="26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22" y="12"/>
                </a:cxn>
                <a:cxn ang="0">
                  <a:pos x="35" y="25"/>
                </a:cxn>
                <a:cxn ang="0">
                  <a:pos x="47" y="40"/>
                </a:cxn>
                <a:cxn ang="0">
                  <a:pos x="58" y="54"/>
                </a:cxn>
                <a:cxn ang="0">
                  <a:pos x="71" y="70"/>
                </a:cxn>
                <a:cxn ang="0">
                  <a:pos x="82" y="85"/>
                </a:cxn>
                <a:cxn ang="0">
                  <a:pos x="93" y="100"/>
                </a:cxn>
                <a:cxn ang="0">
                  <a:pos x="105" y="115"/>
                </a:cxn>
                <a:cxn ang="0">
                  <a:pos x="105" y="118"/>
                </a:cxn>
                <a:cxn ang="0">
                  <a:pos x="101" y="124"/>
                </a:cxn>
                <a:cxn ang="0">
                  <a:pos x="97" y="128"/>
                </a:cxn>
                <a:cxn ang="0">
                  <a:pos x="93" y="129"/>
                </a:cxn>
                <a:cxn ang="0">
                  <a:pos x="93" y="129"/>
                </a:cxn>
              </a:cxnLst>
              <a:rect l="0" t="0" r="r" b="b"/>
              <a:pathLst>
                <a:path w="105" h="129">
                  <a:moveTo>
                    <a:pt x="93" y="129"/>
                  </a:moveTo>
                  <a:lnTo>
                    <a:pt x="81" y="115"/>
                  </a:lnTo>
                  <a:lnTo>
                    <a:pt x="67" y="101"/>
                  </a:lnTo>
                  <a:lnTo>
                    <a:pt x="55" y="87"/>
                  </a:lnTo>
                  <a:lnTo>
                    <a:pt x="42" y="72"/>
                  </a:lnTo>
                  <a:lnTo>
                    <a:pt x="30" y="57"/>
                  </a:lnTo>
                  <a:lnTo>
                    <a:pt x="19" y="42"/>
                  </a:lnTo>
                  <a:lnTo>
                    <a:pt x="9" y="26"/>
                  </a:lnTo>
                  <a:lnTo>
                    <a:pt x="0" y="9"/>
                  </a:lnTo>
                  <a:lnTo>
                    <a:pt x="1" y="7"/>
                  </a:lnTo>
                  <a:lnTo>
                    <a:pt x="3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22" y="12"/>
                  </a:lnTo>
                  <a:lnTo>
                    <a:pt x="35" y="25"/>
                  </a:lnTo>
                  <a:lnTo>
                    <a:pt x="47" y="40"/>
                  </a:lnTo>
                  <a:lnTo>
                    <a:pt x="58" y="54"/>
                  </a:lnTo>
                  <a:lnTo>
                    <a:pt x="71" y="70"/>
                  </a:lnTo>
                  <a:lnTo>
                    <a:pt x="82" y="85"/>
                  </a:lnTo>
                  <a:lnTo>
                    <a:pt x="93" y="100"/>
                  </a:lnTo>
                  <a:lnTo>
                    <a:pt x="105" y="115"/>
                  </a:lnTo>
                  <a:lnTo>
                    <a:pt x="105" y="118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93" y="129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45"/>
            <p:cNvSpPr>
              <a:spLocks/>
            </p:cNvSpPr>
            <p:nvPr/>
          </p:nvSpPr>
          <p:spPr bwMode="auto">
            <a:xfrm>
              <a:off x="7261001" y="5354166"/>
              <a:ext cx="44450" cy="131763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9" y="20"/>
                </a:cxn>
                <a:cxn ang="0">
                  <a:pos x="25" y="39"/>
                </a:cxn>
                <a:cxn ang="0">
                  <a:pos x="30" y="58"/>
                </a:cxn>
                <a:cxn ang="0">
                  <a:pos x="37" y="77"/>
                </a:cxn>
                <a:cxn ang="0">
                  <a:pos x="42" y="96"/>
                </a:cxn>
                <a:cxn ang="0">
                  <a:pos x="47" y="115"/>
                </a:cxn>
                <a:cxn ang="0">
                  <a:pos x="52" y="134"/>
                </a:cxn>
                <a:cxn ang="0">
                  <a:pos x="56" y="154"/>
                </a:cxn>
                <a:cxn ang="0">
                  <a:pos x="55" y="157"/>
                </a:cxn>
                <a:cxn ang="0">
                  <a:pos x="53" y="162"/>
                </a:cxn>
                <a:cxn ang="0">
                  <a:pos x="49" y="164"/>
                </a:cxn>
                <a:cxn ang="0">
                  <a:pos x="47" y="164"/>
                </a:cxn>
                <a:cxn ang="0">
                  <a:pos x="40" y="146"/>
                </a:cxn>
                <a:cxn ang="0">
                  <a:pos x="34" y="127"/>
                </a:cxn>
                <a:cxn ang="0">
                  <a:pos x="28" y="109"/>
                </a:cxn>
                <a:cxn ang="0">
                  <a:pos x="22" y="89"/>
                </a:cxn>
                <a:cxn ang="0">
                  <a:pos x="17" y="71"/>
                </a:cxn>
                <a:cxn ang="0">
                  <a:pos x="11" y="51"/>
                </a:cxn>
                <a:cxn ang="0">
                  <a:pos x="5" y="33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3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3" y="1"/>
                </a:cxn>
              </a:cxnLst>
              <a:rect l="0" t="0" r="r" b="b"/>
              <a:pathLst>
                <a:path w="56" h="164">
                  <a:moveTo>
                    <a:pt x="13" y="1"/>
                  </a:moveTo>
                  <a:lnTo>
                    <a:pt x="19" y="20"/>
                  </a:lnTo>
                  <a:lnTo>
                    <a:pt x="25" y="39"/>
                  </a:lnTo>
                  <a:lnTo>
                    <a:pt x="30" y="58"/>
                  </a:lnTo>
                  <a:lnTo>
                    <a:pt x="37" y="77"/>
                  </a:lnTo>
                  <a:lnTo>
                    <a:pt x="42" y="96"/>
                  </a:lnTo>
                  <a:lnTo>
                    <a:pt x="47" y="115"/>
                  </a:lnTo>
                  <a:lnTo>
                    <a:pt x="52" y="134"/>
                  </a:lnTo>
                  <a:lnTo>
                    <a:pt x="56" y="154"/>
                  </a:lnTo>
                  <a:lnTo>
                    <a:pt x="55" y="157"/>
                  </a:lnTo>
                  <a:lnTo>
                    <a:pt x="53" y="162"/>
                  </a:lnTo>
                  <a:lnTo>
                    <a:pt x="49" y="164"/>
                  </a:lnTo>
                  <a:lnTo>
                    <a:pt x="47" y="164"/>
                  </a:lnTo>
                  <a:lnTo>
                    <a:pt x="40" y="146"/>
                  </a:lnTo>
                  <a:lnTo>
                    <a:pt x="34" y="127"/>
                  </a:lnTo>
                  <a:lnTo>
                    <a:pt x="28" y="109"/>
                  </a:lnTo>
                  <a:lnTo>
                    <a:pt x="22" y="89"/>
                  </a:lnTo>
                  <a:lnTo>
                    <a:pt x="17" y="71"/>
                  </a:lnTo>
                  <a:lnTo>
                    <a:pt x="11" y="51"/>
                  </a:lnTo>
                  <a:lnTo>
                    <a:pt x="5" y="3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Freeform 46"/>
            <p:cNvSpPr>
              <a:spLocks/>
            </p:cNvSpPr>
            <p:nvPr/>
          </p:nvSpPr>
          <p:spPr bwMode="auto">
            <a:xfrm>
              <a:off x="8269064" y="5304954"/>
              <a:ext cx="80963" cy="114300"/>
            </a:xfrm>
            <a:custGeom>
              <a:avLst/>
              <a:gdLst/>
              <a:ahLst/>
              <a:cxnLst>
                <a:cxn ang="0">
                  <a:pos x="92" y="143"/>
                </a:cxn>
                <a:cxn ang="0">
                  <a:pos x="79" y="127"/>
                </a:cxn>
                <a:cxn ang="0">
                  <a:pos x="67" y="111"/>
                </a:cxn>
                <a:cxn ang="0">
                  <a:pos x="56" y="94"/>
                </a:cxn>
                <a:cxn ang="0">
                  <a:pos x="44" y="76"/>
                </a:cxn>
                <a:cxn ang="0">
                  <a:pos x="33" y="59"/>
                </a:cxn>
                <a:cxn ang="0">
                  <a:pos x="22" y="42"/>
                </a:cxn>
                <a:cxn ang="0">
                  <a:pos x="10" y="24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9" y="14"/>
                </a:cxn>
                <a:cxn ang="0">
                  <a:pos x="33" y="30"/>
                </a:cxn>
                <a:cxn ang="0">
                  <a:pos x="44" y="46"/>
                </a:cxn>
                <a:cxn ang="0">
                  <a:pos x="57" y="63"/>
                </a:cxn>
                <a:cxn ang="0">
                  <a:pos x="67" y="80"/>
                </a:cxn>
                <a:cxn ang="0">
                  <a:pos x="78" y="97"/>
                </a:cxn>
                <a:cxn ang="0">
                  <a:pos x="91" y="113"/>
                </a:cxn>
                <a:cxn ang="0">
                  <a:pos x="103" y="129"/>
                </a:cxn>
                <a:cxn ang="0">
                  <a:pos x="103" y="133"/>
                </a:cxn>
                <a:cxn ang="0">
                  <a:pos x="100" y="139"/>
                </a:cxn>
                <a:cxn ang="0">
                  <a:pos x="95" y="142"/>
                </a:cxn>
                <a:cxn ang="0">
                  <a:pos x="92" y="143"/>
                </a:cxn>
                <a:cxn ang="0">
                  <a:pos x="92" y="143"/>
                </a:cxn>
              </a:cxnLst>
              <a:rect l="0" t="0" r="r" b="b"/>
              <a:pathLst>
                <a:path w="103" h="143">
                  <a:moveTo>
                    <a:pt x="92" y="143"/>
                  </a:moveTo>
                  <a:lnTo>
                    <a:pt x="79" y="127"/>
                  </a:lnTo>
                  <a:lnTo>
                    <a:pt x="67" y="111"/>
                  </a:lnTo>
                  <a:lnTo>
                    <a:pt x="56" y="94"/>
                  </a:lnTo>
                  <a:lnTo>
                    <a:pt x="44" y="76"/>
                  </a:lnTo>
                  <a:lnTo>
                    <a:pt x="33" y="59"/>
                  </a:lnTo>
                  <a:lnTo>
                    <a:pt x="22" y="42"/>
                  </a:lnTo>
                  <a:lnTo>
                    <a:pt x="10" y="24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19" y="14"/>
                  </a:lnTo>
                  <a:lnTo>
                    <a:pt x="33" y="30"/>
                  </a:lnTo>
                  <a:lnTo>
                    <a:pt x="44" y="46"/>
                  </a:lnTo>
                  <a:lnTo>
                    <a:pt x="57" y="63"/>
                  </a:lnTo>
                  <a:lnTo>
                    <a:pt x="67" y="80"/>
                  </a:lnTo>
                  <a:lnTo>
                    <a:pt x="78" y="97"/>
                  </a:lnTo>
                  <a:lnTo>
                    <a:pt x="91" y="113"/>
                  </a:lnTo>
                  <a:lnTo>
                    <a:pt x="103" y="129"/>
                  </a:lnTo>
                  <a:lnTo>
                    <a:pt x="103" y="133"/>
                  </a:lnTo>
                  <a:lnTo>
                    <a:pt x="100" y="139"/>
                  </a:lnTo>
                  <a:lnTo>
                    <a:pt x="95" y="142"/>
                  </a:lnTo>
                  <a:lnTo>
                    <a:pt x="92" y="143"/>
                  </a:lnTo>
                  <a:lnTo>
                    <a:pt x="92" y="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6" name="Freeform 47"/>
            <p:cNvSpPr>
              <a:spLocks/>
            </p:cNvSpPr>
            <p:nvPr/>
          </p:nvSpPr>
          <p:spPr bwMode="auto">
            <a:xfrm>
              <a:off x="8188101" y="5308129"/>
              <a:ext cx="73025" cy="104775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73" y="115"/>
                </a:cxn>
                <a:cxn ang="0">
                  <a:pos x="62" y="100"/>
                </a:cxn>
                <a:cxn ang="0">
                  <a:pos x="51" y="85"/>
                </a:cxn>
                <a:cxn ang="0">
                  <a:pos x="40" y="70"/>
                </a:cxn>
                <a:cxn ang="0">
                  <a:pos x="29" y="55"/>
                </a:cxn>
                <a:cxn ang="0">
                  <a:pos x="19" y="39"/>
                </a:cxn>
                <a:cxn ang="0">
                  <a:pos x="9" y="23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7" y="15"/>
                </a:cxn>
                <a:cxn ang="0">
                  <a:pos x="27" y="30"/>
                </a:cxn>
                <a:cxn ang="0">
                  <a:pos x="38" y="46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70" y="92"/>
                </a:cxn>
                <a:cxn ang="0">
                  <a:pos x="80" y="107"/>
                </a:cxn>
                <a:cxn ang="0">
                  <a:pos x="91" y="122"/>
                </a:cxn>
                <a:cxn ang="0">
                  <a:pos x="91" y="124"/>
                </a:cxn>
                <a:cxn ang="0">
                  <a:pos x="89" y="128"/>
                </a:cxn>
                <a:cxn ang="0">
                  <a:pos x="87" y="130"/>
                </a:cxn>
                <a:cxn ang="0">
                  <a:pos x="84" y="130"/>
                </a:cxn>
                <a:cxn ang="0">
                  <a:pos x="84" y="130"/>
                </a:cxn>
              </a:cxnLst>
              <a:rect l="0" t="0" r="r" b="b"/>
              <a:pathLst>
                <a:path w="91" h="130">
                  <a:moveTo>
                    <a:pt x="84" y="130"/>
                  </a:moveTo>
                  <a:lnTo>
                    <a:pt x="73" y="115"/>
                  </a:lnTo>
                  <a:lnTo>
                    <a:pt x="62" y="100"/>
                  </a:lnTo>
                  <a:lnTo>
                    <a:pt x="51" y="85"/>
                  </a:lnTo>
                  <a:lnTo>
                    <a:pt x="40" y="70"/>
                  </a:lnTo>
                  <a:lnTo>
                    <a:pt x="29" y="55"/>
                  </a:lnTo>
                  <a:lnTo>
                    <a:pt x="19" y="39"/>
                  </a:lnTo>
                  <a:lnTo>
                    <a:pt x="9" y="23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17" y="15"/>
                  </a:lnTo>
                  <a:lnTo>
                    <a:pt x="27" y="30"/>
                  </a:lnTo>
                  <a:lnTo>
                    <a:pt x="38" y="46"/>
                  </a:lnTo>
                  <a:lnTo>
                    <a:pt x="48" y="61"/>
                  </a:lnTo>
                  <a:lnTo>
                    <a:pt x="59" y="76"/>
                  </a:lnTo>
                  <a:lnTo>
                    <a:pt x="70" y="92"/>
                  </a:lnTo>
                  <a:lnTo>
                    <a:pt x="80" y="107"/>
                  </a:lnTo>
                  <a:lnTo>
                    <a:pt x="91" y="122"/>
                  </a:lnTo>
                  <a:lnTo>
                    <a:pt x="91" y="124"/>
                  </a:lnTo>
                  <a:lnTo>
                    <a:pt x="89" y="128"/>
                  </a:lnTo>
                  <a:lnTo>
                    <a:pt x="87" y="130"/>
                  </a:lnTo>
                  <a:lnTo>
                    <a:pt x="84" y="130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7" name="Freeform 48"/>
            <p:cNvSpPr>
              <a:spLocks/>
            </p:cNvSpPr>
            <p:nvPr/>
          </p:nvSpPr>
          <p:spPr bwMode="auto">
            <a:xfrm>
              <a:off x="8097614" y="5320829"/>
              <a:ext cx="68263" cy="95250"/>
            </a:xfrm>
            <a:custGeom>
              <a:avLst/>
              <a:gdLst/>
              <a:ahLst/>
              <a:cxnLst>
                <a:cxn ang="0">
                  <a:pos x="80" y="121"/>
                </a:cxn>
                <a:cxn ang="0">
                  <a:pos x="71" y="106"/>
                </a:cxn>
                <a:cxn ang="0">
                  <a:pos x="61" y="92"/>
                </a:cxn>
                <a:cxn ang="0">
                  <a:pos x="51" y="78"/>
                </a:cxn>
                <a:cxn ang="0">
                  <a:pos x="40" y="64"/>
                </a:cxn>
                <a:cxn ang="0">
                  <a:pos x="30" y="51"/>
                </a:cxn>
                <a:cxn ang="0">
                  <a:pos x="20" y="37"/>
                </a:cxn>
                <a:cxn ang="0">
                  <a:pos x="10" y="2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19" y="13"/>
                </a:cxn>
                <a:cxn ang="0">
                  <a:pos x="29" y="25"/>
                </a:cxn>
                <a:cxn ang="0">
                  <a:pos x="40" y="39"/>
                </a:cxn>
                <a:cxn ang="0">
                  <a:pos x="51" y="53"/>
                </a:cxn>
                <a:cxn ang="0">
                  <a:pos x="60" y="67"/>
                </a:cxn>
                <a:cxn ang="0">
                  <a:pos x="69" y="82"/>
                </a:cxn>
                <a:cxn ang="0">
                  <a:pos x="78" y="97"/>
                </a:cxn>
                <a:cxn ang="0">
                  <a:pos x="87" y="112"/>
                </a:cxn>
                <a:cxn ang="0">
                  <a:pos x="87" y="114"/>
                </a:cxn>
                <a:cxn ang="0">
                  <a:pos x="84" y="117"/>
                </a:cxn>
                <a:cxn ang="0">
                  <a:pos x="81" y="120"/>
                </a:cxn>
                <a:cxn ang="0">
                  <a:pos x="80" y="121"/>
                </a:cxn>
                <a:cxn ang="0">
                  <a:pos x="80" y="121"/>
                </a:cxn>
              </a:cxnLst>
              <a:rect l="0" t="0" r="r" b="b"/>
              <a:pathLst>
                <a:path w="87" h="121">
                  <a:moveTo>
                    <a:pt x="80" y="121"/>
                  </a:moveTo>
                  <a:lnTo>
                    <a:pt x="71" y="106"/>
                  </a:lnTo>
                  <a:lnTo>
                    <a:pt x="61" y="92"/>
                  </a:lnTo>
                  <a:lnTo>
                    <a:pt x="51" y="78"/>
                  </a:lnTo>
                  <a:lnTo>
                    <a:pt x="40" y="64"/>
                  </a:lnTo>
                  <a:lnTo>
                    <a:pt x="30" y="51"/>
                  </a:lnTo>
                  <a:lnTo>
                    <a:pt x="20" y="37"/>
                  </a:lnTo>
                  <a:lnTo>
                    <a:pt x="10" y="2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7" y="0"/>
                  </a:lnTo>
                  <a:lnTo>
                    <a:pt x="19" y="13"/>
                  </a:lnTo>
                  <a:lnTo>
                    <a:pt x="29" y="25"/>
                  </a:lnTo>
                  <a:lnTo>
                    <a:pt x="40" y="39"/>
                  </a:lnTo>
                  <a:lnTo>
                    <a:pt x="51" y="53"/>
                  </a:lnTo>
                  <a:lnTo>
                    <a:pt x="60" y="67"/>
                  </a:lnTo>
                  <a:lnTo>
                    <a:pt x="69" y="82"/>
                  </a:lnTo>
                  <a:lnTo>
                    <a:pt x="78" y="97"/>
                  </a:lnTo>
                  <a:lnTo>
                    <a:pt x="87" y="112"/>
                  </a:lnTo>
                  <a:lnTo>
                    <a:pt x="87" y="114"/>
                  </a:lnTo>
                  <a:lnTo>
                    <a:pt x="84" y="117"/>
                  </a:lnTo>
                  <a:lnTo>
                    <a:pt x="81" y="120"/>
                  </a:lnTo>
                  <a:lnTo>
                    <a:pt x="80" y="121"/>
                  </a:lnTo>
                  <a:lnTo>
                    <a:pt x="8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8" name="Freeform 49"/>
            <p:cNvSpPr>
              <a:spLocks/>
            </p:cNvSpPr>
            <p:nvPr/>
          </p:nvSpPr>
          <p:spPr bwMode="auto">
            <a:xfrm>
              <a:off x="8010301" y="5324004"/>
              <a:ext cx="57150" cy="88900"/>
            </a:xfrm>
            <a:custGeom>
              <a:avLst/>
              <a:gdLst/>
              <a:ahLst/>
              <a:cxnLst>
                <a:cxn ang="0">
                  <a:pos x="65" y="112"/>
                </a:cxn>
                <a:cxn ang="0">
                  <a:pos x="54" y="101"/>
                </a:cxn>
                <a:cxn ang="0">
                  <a:pos x="45" y="88"/>
                </a:cxn>
                <a:cxn ang="0">
                  <a:pos x="36" y="75"/>
                </a:cxn>
                <a:cxn ang="0">
                  <a:pos x="28" y="63"/>
                </a:cxn>
                <a:cxn ang="0">
                  <a:pos x="21" y="50"/>
                </a:cxn>
                <a:cxn ang="0">
                  <a:pos x="14" y="37"/>
                </a:cxn>
                <a:cxn ang="0">
                  <a:pos x="7" y="2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15" y="13"/>
                </a:cxn>
                <a:cxn ang="0">
                  <a:pos x="24" y="26"/>
                </a:cxn>
                <a:cxn ang="0">
                  <a:pos x="32" y="39"/>
                </a:cxn>
                <a:cxn ang="0">
                  <a:pos x="40" y="51"/>
                </a:cxn>
                <a:cxn ang="0">
                  <a:pos x="48" y="64"/>
                </a:cxn>
                <a:cxn ang="0">
                  <a:pos x="56" y="78"/>
                </a:cxn>
                <a:cxn ang="0">
                  <a:pos x="63" y="89"/>
                </a:cxn>
                <a:cxn ang="0">
                  <a:pos x="73" y="102"/>
                </a:cxn>
                <a:cxn ang="0">
                  <a:pos x="73" y="105"/>
                </a:cxn>
                <a:cxn ang="0">
                  <a:pos x="70" y="109"/>
                </a:cxn>
                <a:cxn ang="0">
                  <a:pos x="67" y="112"/>
                </a:cxn>
                <a:cxn ang="0">
                  <a:pos x="65" y="112"/>
                </a:cxn>
                <a:cxn ang="0">
                  <a:pos x="65" y="112"/>
                </a:cxn>
              </a:cxnLst>
              <a:rect l="0" t="0" r="r" b="b"/>
              <a:pathLst>
                <a:path w="73" h="112">
                  <a:moveTo>
                    <a:pt x="65" y="112"/>
                  </a:moveTo>
                  <a:lnTo>
                    <a:pt x="54" y="101"/>
                  </a:lnTo>
                  <a:lnTo>
                    <a:pt x="45" y="88"/>
                  </a:lnTo>
                  <a:lnTo>
                    <a:pt x="36" y="75"/>
                  </a:lnTo>
                  <a:lnTo>
                    <a:pt x="28" y="63"/>
                  </a:lnTo>
                  <a:lnTo>
                    <a:pt x="21" y="50"/>
                  </a:lnTo>
                  <a:lnTo>
                    <a:pt x="14" y="37"/>
                  </a:lnTo>
                  <a:lnTo>
                    <a:pt x="7" y="2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2"/>
                  </a:lnTo>
                  <a:lnTo>
                    <a:pt x="7" y="0"/>
                  </a:lnTo>
                  <a:lnTo>
                    <a:pt x="15" y="13"/>
                  </a:lnTo>
                  <a:lnTo>
                    <a:pt x="24" y="26"/>
                  </a:lnTo>
                  <a:lnTo>
                    <a:pt x="32" y="39"/>
                  </a:lnTo>
                  <a:lnTo>
                    <a:pt x="40" y="51"/>
                  </a:lnTo>
                  <a:lnTo>
                    <a:pt x="48" y="64"/>
                  </a:lnTo>
                  <a:lnTo>
                    <a:pt x="56" y="78"/>
                  </a:lnTo>
                  <a:lnTo>
                    <a:pt x="63" y="89"/>
                  </a:lnTo>
                  <a:lnTo>
                    <a:pt x="73" y="102"/>
                  </a:lnTo>
                  <a:lnTo>
                    <a:pt x="73" y="105"/>
                  </a:lnTo>
                  <a:lnTo>
                    <a:pt x="70" y="109"/>
                  </a:lnTo>
                  <a:lnTo>
                    <a:pt x="67" y="112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9" name="Freeform 50"/>
            <p:cNvSpPr>
              <a:spLocks/>
            </p:cNvSpPr>
            <p:nvPr/>
          </p:nvSpPr>
          <p:spPr bwMode="auto">
            <a:xfrm>
              <a:off x="7935689" y="5331941"/>
              <a:ext cx="57150" cy="88900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4" y="100"/>
                </a:cxn>
                <a:cxn ang="0">
                  <a:pos x="45" y="87"/>
                </a:cxn>
                <a:cxn ang="0">
                  <a:pos x="36" y="75"/>
                </a:cxn>
                <a:cxn ang="0">
                  <a:pos x="28" y="62"/>
                </a:cxn>
                <a:cxn ang="0">
                  <a:pos x="20" y="49"/>
                </a:cxn>
                <a:cxn ang="0">
                  <a:pos x="13" y="36"/>
                </a:cxn>
                <a:cxn ang="0">
                  <a:pos x="6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3"/>
                </a:cxn>
                <a:cxn ang="0">
                  <a:pos x="55" y="76"/>
                </a:cxn>
                <a:cxn ang="0">
                  <a:pos x="63" y="89"/>
                </a:cxn>
                <a:cxn ang="0">
                  <a:pos x="72" y="100"/>
                </a:cxn>
                <a:cxn ang="0">
                  <a:pos x="72" y="104"/>
                </a:cxn>
                <a:cxn ang="0">
                  <a:pos x="69" y="108"/>
                </a:cxn>
                <a:cxn ang="0">
                  <a:pos x="66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2" h="112">
                  <a:moveTo>
                    <a:pt x="64" y="112"/>
                  </a:moveTo>
                  <a:lnTo>
                    <a:pt x="54" y="100"/>
                  </a:lnTo>
                  <a:lnTo>
                    <a:pt x="45" y="87"/>
                  </a:lnTo>
                  <a:lnTo>
                    <a:pt x="36" y="75"/>
                  </a:lnTo>
                  <a:lnTo>
                    <a:pt x="28" y="62"/>
                  </a:lnTo>
                  <a:lnTo>
                    <a:pt x="20" y="49"/>
                  </a:lnTo>
                  <a:lnTo>
                    <a:pt x="13" y="36"/>
                  </a:lnTo>
                  <a:lnTo>
                    <a:pt x="6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3"/>
                  </a:lnTo>
                  <a:lnTo>
                    <a:pt x="55" y="76"/>
                  </a:lnTo>
                  <a:lnTo>
                    <a:pt x="63" y="89"/>
                  </a:lnTo>
                  <a:lnTo>
                    <a:pt x="72" y="100"/>
                  </a:lnTo>
                  <a:lnTo>
                    <a:pt x="72" y="104"/>
                  </a:lnTo>
                  <a:lnTo>
                    <a:pt x="69" y="108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0" name="Freeform 51"/>
            <p:cNvSpPr>
              <a:spLocks/>
            </p:cNvSpPr>
            <p:nvPr/>
          </p:nvSpPr>
          <p:spPr bwMode="auto">
            <a:xfrm>
              <a:off x="7859489" y="5341466"/>
              <a:ext cx="57150" cy="873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4" y="100"/>
                </a:cxn>
                <a:cxn ang="0">
                  <a:pos x="45" y="88"/>
                </a:cxn>
                <a:cxn ang="0">
                  <a:pos x="36" y="75"/>
                </a:cxn>
                <a:cxn ang="0">
                  <a:pos x="28" y="62"/>
                </a:cxn>
                <a:cxn ang="0">
                  <a:pos x="20" y="50"/>
                </a:cxn>
                <a:cxn ang="0">
                  <a:pos x="13" y="36"/>
                </a:cxn>
                <a:cxn ang="0">
                  <a:pos x="6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6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4"/>
                </a:cxn>
                <a:cxn ang="0">
                  <a:pos x="55" y="76"/>
                </a:cxn>
                <a:cxn ang="0">
                  <a:pos x="63" y="89"/>
                </a:cxn>
                <a:cxn ang="0">
                  <a:pos x="72" y="100"/>
                </a:cxn>
                <a:cxn ang="0">
                  <a:pos x="72" y="104"/>
                </a:cxn>
                <a:cxn ang="0">
                  <a:pos x="70" y="107"/>
                </a:cxn>
                <a:cxn ang="0">
                  <a:pos x="66" y="111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2" h="112">
                  <a:moveTo>
                    <a:pt x="64" y="112"/>
                  </a:moveTo>
                  <a:lnTo>
                    <a:pt x="54" y="100"/>
                  </a:lnTo>
                  <a:lnTo>
                    <a:pt x="45" y="88"/>
                  </a:lnTo>
                  <a:lnTo>
                    <a:pt x="36" y="75"/>
                  </a:lnTo>
                  <a:lnTo>
                    <a:pt x="28" y="62"/>
                  </a:lnTo>
                  <a:lnTo>
                    <a:pt x="20" y="50"/>
                  </a:lnTo>
                  <a:lnTo>
                    <a:pt x="13" y="36"/>
                  </a:lnTo>
                  <a:lnTo>
                    <a:pt x="6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6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4"/>
                  </a:lnTo>
                  <a:lnTo>
                    <a:pt x="55" y="76"/>
                  </a:lnTo>
                  <a:lnTo>
                    <a:pt x="63" y="89"/>
                  </a:lnTo>
                  <a:lnTo>
                    <a:pt x="72" y="100"/>
                  </a:lnTo>
                  <a:lnTo>
                    <a:pt x="72" y="104"/>
                  </a:lnTo>
                  <a:lnTo>
                    <a:pt x="70" y="107"/>
                  </a:lnTo>
                  <a:lnTo>
                    <a:pt x="66" y="111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1" name="Freeform 52"/>
            <p:cNvSpPr>
              <a:spLocks/>
            </p:cNvSpPr>
            <p:nvPr/>
          </p:nvSpPr>
          <p:spPr bwMode="auto">
            <a:xfrm>
              <a:off x="7786464" y="5349404"/>
              <a:ext cx="55563" cy="88900"/>
            </a:xfrm>
            <a:custGeom>
              <a:avLst/>
              <a:gdLst/>
              <a:ahLst/>
              <a:cxnLst>
                <a:cxn ang="0">
                  <a:pos x="63" y="111"/>
                </a:cxn>
                <a:cxn ang="0">
                  <a:pos x="53" y="99"/>
                </a:cxn>
                <a:cxn ang="0">
                  <a:pos x="44" y="87"/>
                </a:cxn>
                <a:cxn ang="0">
                  <a:pos x="35" y="74"/>
                </a:cxn>
                <a:cxn ang="0">
                  <a:pos x="27" y="61"/>
                </a:cxn>
                <a:cxn ang="0">
                  <a:pos x="20" y="48"/>
                </a:cxn>
                <a:cxn ang="0">
                  <a:pos x="12" y="35"/>
                </a:cxn>
                <a:cxn ang="0">
                  <a:pos x="6" y="2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2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8" y="50"/>
                </a:cxn>
                <a:cxn ang="0">
                  <a:pos x="46" y="63"/>
                </a:cxn>
                <a:cxn ang="0">
                  <a:pos x="54" y="76"/>
                </a:cxn>
                <a:cxn ang="0">
                  <a:pos x="62" y="87"/>
                </a:cxn>
                <a:cxn ang="0">
                  <a:pos x="71" y="100"/>
                </a:cxn>
                <a:cxn ang="0">
                  <a:pos x="71" y="103"/>
                </a:cxn>
                <a:cxn ang="0">
                  <a:pos x="69" y="107"/>
                </a:cxn>
                <a:cxn ang="0">
                  <a:pos x="66" y="110"/>
                </a:cxn>
                <a:cxn ang="0">
                  <a:pos x="63" y="111"/>
                </a:cxn>
                <a:cxn ang="0">
                  <a:pos x="63" y="111"/>
                </a:cxn>
              </a:cxnLst>
              <a:rect l="0" t="0" r="r" b="b"/>
              <a:pathLst>
                <a:path w="71" h="111">
                  <a:moveTo>
                    <a:pt x="63" y="111"/>
                  </a:moveTo>
                  <a:lnTo>
                    <a:pt x="53" y="99"/>
                  </a:lnTo>
                  <a:lnTo>
                    <a:pt x="44" y="87"/>
                  </a:lnTo>
                  <a:lnTo>
                    <a:pt x="35" y="74"/>
                  </a:lnTo>
                  <a:lnTo>
                    <a:pt x="27" y="61"/>
                  </a:lnTo>
                  <a:lnTo>
                    <a:pt x="20" y="48"/>
                  </a:lnTo>
                  <a:lnTo>
                    <a:pt x="12" y="35"/>
                  </a:lnTo>
                  <a:lnTo>
                    <a:pt x="6" y="21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2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8" y="50"/>
                  </a:lnTo>
                  <a:lnTo>
                    <a:pt x="46" y="63"/>
                  </a:lnTo>
                  <a:lnTo>
                    <a:pt x="54" y="76"/>
                  </a:lnTo>
                  <a:lnTo>
                    <a:pt x="62" y="87"/>
                  </a:lnTo>
                  <a:lnTo>
                    <a:pt x="71" y="100"/>
                  </a:lnTo>
                  <a:lnTo>
                    <a:pt x="71" y="103"/>
                  </a:lnTo>
                  <a:lnTo>
                    <a:pt x="69" y="107"/>
                  </a:lnTo>
                  <a:lnTo>
                    <a:pt x="66" y="110"/>
                  </a:lnTo>
                  <a:lnTo>
                    <a:pt x="63" y="111"/>
                  </a:lnTo>
                  <a:lnTo>
                    <a:pt x="63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2" name="Freeform 53"/>
            <p:cNvSpPr>
              <a:spLocks/>
            </p:cNvSpPr>
            <p:nvPr/>
          </p:nvSpPr>
          <p:spPr bwMode="auto">
            <a:xfrm>
              <a:off x="7710264" y="5357341"/>
              <a:ext cx="58738" cy="88900"/>
            </a:xfrm>
            <a:custGeom>
              <a:avLst/>
              <a:gdLst/>
              <a:ahLst/>
              <a:cxnLst>
                <a:cxn ang="0">
                  <a:pos x="65" y="112"/>
                </a:cxn>
                <a:cxn ang="0">
                  <a:pos x="56" y="99"/>
                </a:cxn>
                <a:cxn ang="0">
                  <a:pos x="47" y="88"/>
                </a:cxn>
                <a:cxn ang="0">
                  <a:pos x="38" y="75"/>
                </a:cxn>
                <a:cxn ang="0">
                  <a:pos x="30" y="61"/>
                </a:cxn>
                <a:cxn ang="0">
                  <a:pos x="22" y="48"/>
                </a:cxn>
                <a:cxn ang="0">
                  <a:pos x="14" y="36"/>
                </a:cxn>
                <a:cxn ang="0">
                  <a:pos x="7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7" y="0"/>
                </a:cxn>
                <a:cxn ang="0">
                  <a:pos x="15" y="13"/>
                </a:cxn>
                <a:cxn ang="0">
                  <a:pos x="24" y="24"/>
                </a:cxn>
                <a:cxn ang="0">
                  <a:pos x="32" y="37"/>
                </a:cxn>
                <a:cxn ang="0">
                  <a:pos x="40" y="50"/>
                </a:cxn>
                <a:cxn ang="0">
                  <a:pos x="48" y="63"/>
                </a:cxn>
                <a:cxn ang="0">
                  <a:pos x="56" y="76"/>
                </a:cxn>
                <a:cxn ang="0">
                  <a:pos x="65" y="88"/>
                </a:cxn>
                <a:cxn ang="0">
                  <a:pos x="74" y="100"/>
                </a:cxn>
                <a:cxn ang="0">
                  <a:pos x="74" y="104"/>
                </a:cxn>
                <a:cxn ang="0">
                  <a:pos x="71" y="107"/>
                </a:cxn>
                <a:cxn ang="0">
                  <a:pos x="67" y="111"/>
                </a:cxn>
                <a:cxn ang="0">
                  <a:pos x="65" y="112"/>
                </a:cxn>
                <a:cxn ang="0">
                  <a:pos x="65" y="112"/>
                </a:cxn>
              </a:cxnLst>
              <a:rect l="0" t="0" r="r" b="b"/>
              <a:pathLst>
                <a:path w="74" h="112">
                  <a:moveTo>
                    <a:pt x="65" y="112"/>
                  </a:moveTo>
                  <a:lnTo>
                    <a:pt x="56" y="99"/>
                  </a:lnTo>
                  <a:lnTo>
                    <a:pt x="47" y="88"/>
                  </a:lnTo>
                  <a:lnTo>
                    <a:pt x="38" y="75"/>
                  </a:lnTo>
                  <a:lnTo>
                    <a:pt x="30" y="61"/>
                  </a:lnTo>
                  <a:lnTo>
                    <a:pt x="22" y="48"/>
                  </a:lnTo>
                  <a:lnTo>
                    <a:pt x="14" y="36"/>
                  </a:lnTo>
                  <a:lnTo>
                    <a:pt x="7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7" y="0"/>
                  </a:lnTo>
                  <a:lnTo>
                    <a:pt x="15" y="13"/>
                  </a:lnTo>
                  <a:lnTo>
                    <a:pt x="24" y="24"/>
                  </a:lnTo>
                  <a:lnTo>
                    <a:pt x="32" y="37"/>
                  </a:lnTo>
                  <a:lnTo>
                    <a:pt x="40" y="50"/>
                  </a:lnTo>
                  <a:lnTo>
                    <a:pt x="48" y="63"/>
                  </a:lnTo>
                  <a:lnTo>
                    <a:pt x="56" y="76"/>
                  </a:lnTo>
                  <a:lnTo>
                    <a:pt x="65" y="88"/>
                  </a:lnTo>
                  <a:lnTo>
                    <a:pt x="74" y="100"/>
                  </a:lnTo>
                  <a:lnTo>
                    <a:pt x="74" y="104"/>
                  </a:lnTo>
                  <a:lnTo>
                    <a:pt x="71" y="107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7635651" y="5365279"/>
              <a:ext cx="57150" cy="873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5" y="100"/>
                </a:cxn>
                <a:cxn ang="0">
                  <a:pos x="46" y="88"/>
                </a:cxn>
                <a:cxn ang="0">
                  <a:pos x="37" y="75"/>
                </a:cxn>
                <a:cxn ang="0">
                  <a:pos x="29" y="62"/>
                </a:cxn>
                <a:cxn ang="0">
                  <a:pos x="21" y="50"/>
                </a:cxn>
                <a:cxn ang="0">
                  <a:pos x="13" y="37"/>
                </a:cxn>
                <a:cxn ang="0">
                  <a:pos x="6" y="2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6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4"/>
                </a:cxn>
                <a:cxn ang="0">
                  <a:pos x="55" y="77"/>
                </a:cxn>
                <a:cxn ang="0">
                  <a:pos x="64" y="89"/>
                </a:cxn>
                <a:cxn ang="0">
                  <a:pos x="73" y="102"/>
                </a:cxn>
                <a:cxn ang="0">
                  <a:pos x="73" y="105"/>
                </a:cxn>
                <a:cxn ang="0">
                  <a:pos x="69" y="108"/>
                </a:cxn>
                <a:cxn ang="0">
                  <a:pos x="66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3" h="112">
                  <a:moveTo>
                    <a:pt x="64" y="112"/>
                  </a:moveTo>
                  <a:lnTo>
                    <a:pt x="55" y="100"/>
                  </a:lnTo>
                  <a:lnTo>
                    <a:pt x="46" y="88"/>
                  </a:lnTo>
                  <a:lnTo>
                    <a:pt x="37" y="75"/>
                  </a:lnTo>
                  <a:lnTo>
                    <a:pt x="29" y="62"/>
                  </a:lnTo>
                  <a:lnTo>
                    <a:pt x="21" y="50"/>
                  </a:lnTo>
                  <a:lnTo>
                    <a:pt x="13" y="37"/>
                  </a:lnTo>
                  <a:lnTo>
                    <a:pt x="6" y="2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6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4"/>
                  </a:lnTo>
                  <a:lnTo>
                    <a:pt x="55" y="77"/>
                  </a:lnTo>
                  <a:lnTo>
                    <a:pt x="64" y="89"/>
                  </a:lnTo>
                  <a:lnTo>
                    <a:pt x="73" y="102"/>
                  </a:lnTo>
                  <a:lnTo>
                    <a:pt x="73" y="105"/>
                  </a:lnTo>
                  <a:lnTo>
                    <a:pt x="69" y="108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7559451" y="5373216"/>
              <a:ext cx="58738" cy="88900"/>
            </a:xfrm>
            <a:custGeom>
              <a:avLst/>
              <a:gdLst/>
              <a:ahLst/>
              <a:cxnLst>
                <a:cxn ang="0">
                  <a:pos x="64" y="111"/>
                </a:cxn>
                <a:cxn ang="0">
                  <a:pos x="55" y="100"/>
                </a:cxn>
                <a:cxn ang="0">
                  <a:pos x="46" y="87"/>
                </a:cxn>
                <a:cxn ang="0">
                  <a:pos x="37" y="74"/>
                </a:cxn>
                <a:cxn ang="0">
                  <a:pos x="29" y="62"/>
                </a:cxn>
                <a:cxn ang="0">
                  <a:pos x="21" y="49"/>
                </a:cxn>
                <a:cxn ang="0">
                  <a:pos x="13" y="36"/>
                </a:cxn>
                <a:cxn ang="0">
                  <a:pos x="6" y="23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3" y="3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14" y="12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9" y="50"/>
                </a:cxn>
                <a:cxn ang="0">
                  <a:pos x="47" y="63"/>
                </a:cxn>
                <a:cxn ang="0">
                  <a:pos x="55" y="77"/>
                </a:cxn>
                <a:cxn ang="0">
                  <a:pos x="64" y="88"/>
                </a:cxn>
                <a:cxn ang="0">
                  <a:pos x="73" y="101"/>
                </a:cxn>
                <a:cxn ang="0">
                  <a:pos x="73" y="104"/>
                </a:cxn>
                <a:cxn ang="0">
                  <a:pos x="71" y="108"/>
                </a:cxn>
                <a:cxn ang="0">
                  <a:pos x="66" y="111"/>
                </a:cxn>
                <a:cxn ang="0">
                  <a:pos x="64" y="111"/>
                </a:cxn>
                <a:cxn ang="0">
                  <a:pos x="64" y="111"/>
                </a:cxn>
              </a:cxnLst>
              <a:rect l="0" t="0" r="r" b="b"/>
              <a:pathLst>
                <a:path w="73" h="111">
                  <a:moveTo>
                    <a:pt x="64" y="111"/>
                  </a:moveTo>
                  <a:lnTo>
                    <a:pt x="55" y="100"/>
                  </a:lnTo>
                  <a:lnTo>
                    <a:pt x="46" y="87"/>
                  </a:lnTo>
                  <a:lnTo>
                    <a:pt x="37" y="74"/>
                  </a:lnTo>
                  <a:lnTo>
                    <a:pt x="29" y="62"/>
                  </a:lnTo>
                  <a:lnTo>
                    <a:pt x="21" y="49"/>
                  </a:lnTo>
                  <a:lnTo>
                    <a:pt x="13" y="36"/>
                  </a:lnTo>
                  <a:lnTo>
                    <a:pt x="6" y="23"/>
                  </a:lnTo>
                  <a:lnTo>
                    <a:pt x="0" y="9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6" y="0"/>
                  </a:lnTo>
                  <a:lnTo>
                    <a:pt x="14" y="12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9" y="50"/>
                  </a:lnTo>
                  <a:lnTo>
                    <a:pt x="47" y="63"/>
                  </a:lnTo>
                  <a:lnTo>
                    <a:pt x="55" y="77"/>
                  </a:lnTo>
                  <a:lnTo>
                    <a:pt x="64" y="88"/>
                  </a:lnTo>
                  <a:lnTo>
                    <a:pt x="73" y="101"/>
                  </a:lnTo>
                  <a:lnTo>
                    <a:pt x="73" y="104"/>
                  </a:lnTo>
                  <a:lnTo>
                    <a:pt x="71" y="108"/>
                  </a:lnTo>
                  <a:lnTo>
                    <a:pt x="66" y="111"/>
                  </a:lnTo>
                  <a:lnTo>
                    <a:pt x="64" y="111"/>
                  </a:lnTo>
                  <a:lnTo>
                    <a:pt x="64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7484839" y="5381154"/>
              <a:ext cx="58738" cy="88900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5" y="100"/>
                </a:cxn>
                <a:cxn ang="0">
                  <a:pos x="46" y="87"/>
                </a:cxn>
                <a:cxn ang="0">
                  <a:pos x="37" y="75"/>
                </a:cxn>
                <a:cxn ang="0">
                  <a:pos x="29" y="62"/>
                </a:cxn>
                <a:cxn ang="0">
                  <a:pos x="21" y="49"/>
                </a:cxn>
                <a:cxn ang="0">
                  <a:pos x="13" y="36"/>
                </a:cxn>
                <a:cxn ang="0">
                  <a:pos x="7" y="22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6" y="13"/>
                </a:cxn>
                <a:cxn ang="0">
                  <a:pos x="24" y="25"/>
                </a:cxn>
                <a:cxn ang="0">
                  <a:pos x="32" y="38"/>
                </a:cxn>
                <a:cxn ang="0">
                  <a:pos x="39" y="51"/>
                </a:cxn>
                <a:cxn ang="0">
                  <a:pos x="47" y="63"/>
                </a:cxn>
                <a:cxn ang="0">
                  <a:pos x="55" y="76"/>
                </a:cxn>
                <a:cxn ang="0">
                  <a:pos x="64" y="89"/>
                </a:cxn>
                <a:cxn ang="0">
                  <a:pos x="73" y="100"/>
                </a:cxn>
                <a:cxn ang="0">
                  <a:pos x="73" y="104"/>
                </a:cxn>
                <a:cxn ang="0">
                  <a:pos x="71" y="108"/>
                </a:cxn>
                <a:cxn ang="0">
                  <a:pos x="67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3" h="112">
                  <a:moveTo>
                    <a:pt x="64" y="112"/>
                  </a:moveTo>
                  <a:lnTo>
                    <a:pt x="55" y="100"/>
                  </a:lnTo>
                  <a:lnTo>
                    <a:pt x="46" y="87"/>
                  </a:lnTo>
                  <a:lnTo>
                    <a:pt x="37" y="75"/>
                  </a:lnTo>
                  <a:lnTo>
                    <a:pt x="29" y="62"/>
                  </a:lnTo>
                  <a:lnTo>
                    <a:pt x="21" y="49"/>
                  </a:lnTo>
                  <a:lnTo>
                    <a:pt x="13" y="36"/>
                  </a:lnTo>
                  <a:lnTo>
                    <a:pt x="7" y="22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6" y="13"/>
                  </a:lnTo>
                  <a:lnTo>
                    <a:pt x="24" y="25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7" y="63"/>
                  </a:lnTo>
                  <a:lnTo>
                    <a:pt x="55" y="76"/>
                  </a:lnTo>
                  <a:lnTo>
                    <a:pt x="64" y="89"/>
                  </a:lnTo>
                  <a:lnTo>
                    <a:pt x="73" y="100"/>
                  </a:lnTo>
                  <a:lnTo>
                    <a:pt x="73" y="104"/>
                  </a:lnTo>
                  <a:lnTo>
                    <a:pt x="71" y="108"/>
                  </a:lnTo>
                  <a:lnTo>
                    <a:pt x="67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7343551" y="5373216"/>
              <a:ext cx="58738" cy="952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4" y="11"/>
                </a:cxn>
                <a:cxn ang="0">
                  <a:pos x="32" y="24"/>
                </a:cxn>
                <a:cxn ang="0">
                  <a:pos x="40" y="37"/>
                </a:cxn>
                <a:cxn ang="0">
                  <a:pos x="48" y="49"/>
                </a:cxn>
                <a:cxn ang="0">
                  <a:pos x="55" y="63"/>
                </a:cxn>
                <a:cxn ang="0">
                  <a:pos x="62" y="76"/>
                </a:cxn>
                <a:cxn ang="0">
                  <a:pos x="68" y="90"/>
                </a:cxn>
                <a:cxn ang="0">
                  <a:pos x="74" y="103"/>
                </a:cxn>
                <a:cxn ang="0">
                  <a:pos x="73" y="108"/>
                </a:cxn>
                <a:cxn ang="0">
                  <a:pos x="70" y="113"/>
                </a:cxn>
                <a:cxn ang="0">
                  <a:pos x="64" y="117"/>
                </a:cxn>
                <a:cxn ang="0">
                  <a:pos x="61" y="118"/>
                </a:cxn>
                <a:cxn ang="0">
                  <a:pos x="53" y="106"/>
                </a:cxn>
                <a:cxn ang="0">
                  <a:pos x="45" y="93"/>
                </a:cxn>
                <a:cxn ang="0">
                  <a:pos x="38" y="80"/>
                </a:cxn>
                <a:cxn ang="0">
                  <a:pos x="31" y="68"/>
                </a:cxn>
                <a:cxn ang="0">
                  <a:pos x="23" y="54"/>
                </a:cxn>
                <a:cxn ang="0">
                  <a:pos x="17" y="41"/>
                </a:cxn>
                <a:cxn ang="0">
                  <a:pos x="9" y="29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5" y="4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74" h="118">
                  <a:moveTo>
                    <a:pt x="15" y="0"/>
                  </a:moveTo>
                  <a:lnTo>
                    <a:pt x="24" y="11"/>
                  </a:lnTo>
                  <a:lnTo>
                    <a:pt x="32" y="24"/>
                  </a:lnTo>
                  <a:lnTo>
                    <a:pt x="40" y="37"/>
                  </a:lnTo>
                  <a:lnTo>
                    <a:pt x="48" y="49"/>
                  </a:lnTo>
                  <a:lnTo>
                    <a:pt x="55" y="63"/>
                  </a:lnTo>
                  <a:lnTo>
                    <a:pt x="62" y="76"/>
                  </a:lnTo>
                  <a:lnTo>
                    <a:pt x="68" y="90"/>
                  </a:lnTo>
                  <a:lnTo>
                    <a:pt x="74" y="103"/>
                  </a:lnTo>
                  <a:lnTo>
                    <a:pt x="73" y="108"/>
                  </a:lnTo>
                  <a:lnTo>
                    <a:pt x="70" y="113"/>
                  </a:lnTo>
                  <a:lnTo>
                    <a:pt x="64" y="117"/>
                  </a:lnTo>
                  <a:lnTo>
                    <a:pt x="61" y="118"/>
                  </a:lnTo>
                  <a:lnTo>
                    <a:pt x="53" y="106"/>
                  </a:lnTo>
                  <a:lnTo>
                    <a:pt x="45" y="93"/>
                  </a:lnTo>
                  <a:lnTo>
                    <a:pt x="38" y="80"/>
                  </a:lnTo>
                  <a:lnTo>
                    <a:pt x="31" y="68"/>
                  </a:lnTo>
                  <a:lnTo>
                    <a:pt x="23" y="54"/>
                  </a:lnTo>
                  <a:lnTo>
                    <a:pt x="17" y="41"/>
                  </a:lnTo>
                  <a:lnTo>
                    <a:pt x="9" y="29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8338914" y="5479579"/>
              <a:ext cx="92075" cy="109538"/>
            </a:xfrm>
            <a:custGeom>
              <a:avLst/>
              <a:gdLst/>
              <a:ahLst/>
              <a:cxnLst>
                <a:cxn ang="0">
                  <a:pos x="47" y="4"/>
                </a:cxn>
                <a:cxn ang="0">
                  <a:pos x="63" y="0"/>
                </a:cxn>
                <a:cxn ang="0">
                  <a:pos x="79" y="1"/>
                </a:cxn>
                <a:cxn ang="0">
                  <a:pos x="94" y="8"/>
                </a:cxn>
                <a:cxn ang="0">
                  <a:pos x="110" y="28"/>
                </a:cxn>
                <a:cxn ang="0">
                  <a:pos x="118" y="59"/>
                </a:cxn>
                <a:cxn ang="0">
                  <a:pos x="114" y="84"/>
                </a:cxn>
                <a:cxn ang="0">
                  <a:pos x="107" y="102"/>
                </a:cxn>
                <a:cxn ang="0">
                  <a:pos x="97" y="117"/>
                </a:cxn>
                <a:cxn ang="0">
                  <a:pos x="84" y="128"/>
                </a:cxn>
                <a:cxn ang="0">
                  <a:pos x="67" y="136"/>
                </a:cxn>
                <a:cxn ang="0">
                  <a:pos x="44" y="138"/>
                </a:cxn>
                <a:cxn ang="0">
                  <a:pos x="23" y="134"/>
                </a:cxn>
                <a:cxn ang="0">
                  <a:pos x="6" y="122"/>
                </a:cxn>
                <a:cxn ang="0">
                  <a:pos x="0" y="109"/>
                </a:cxn>
                <a:cxn ang="0">
                  <a:pos x="10" y="97"/>
                </a:cxn>
                <a:cxn ang="0">
                  <a:pos x="24" y="96"/>
                </a:cxn>
                <a:cxn ang="0">
                  <a:pos x="40" y="102"/>
                </a:cxn>
                <a:cxn ang="0">
                  <a:pos x="56" y="107"/>
                </a:cxn>
                <a:cxn ang="0">
                  <a:pos x="71" y="110"/>
                </a:cxn>
                <a:cxn ang="0">
                  <a:pos x="80" y="109"/>
                </a:cxn>
                <a:cxn ang="0">
                  <a:pos x="84" y="107"/>
                </a:cxn>
                <a:cxn ang="0">
                  <a:pos x="85" y="106"/>
                </a:cxn>
                <a:cxn ang="0">
                  <a:pos x="85" y="105"/>
                </a:cxn>
                <a:cxn ang="0">
                  <a:pos x="88" y="99"/>
                </a:cxn>
                <a:cxn ang="0">
                  <a:pos x="91" y="89"/>
                </a:cxn>
                <a:cxn ang="0">
                  <a:pos x="91" y="70"/>
                </a:cxn>
                <a:cxn ang="0">
                  <a:pos x="82" y="47"/>
                </a:cxn>
                <a:cxn ang="0">
                  <a:pos x="66" y="31"/>
                </a:cxn>
                <a:cxn ang="0">
                  <a:pos x="43" y="27"/>
                </a:cxn>
                <a:cxn ang="0">
                  <a:pos x="24" y="29"/>
                </a:cxn>
                <a:cxn ang="0">
                  <a:pos x="32" y="13"/>
                </a:cxn>
                <a:cxn ang="0">
                  <a:pos x="39" y="7"/>
                </a:cxn>
              </a:cxnLst>
              <a:rect l="0" t="0" r="r" b="b"/>
              <a:pathLst>
                <a:path w="118" h="138">
                  <a:moveTo>
                    <a:pt x="39" y="7"/>
                  </a:moveTo>
                  <a:lnTo>
                    <a:pt x="47" y="4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79" y="1"/>
                  </a:lnTo>
                  <a:lnTo>
                    <a:pt x="86" y="5"/>
                  </a:lnTo>
                  <a:lnTo>
                    <a:pt x="94" y="8"/>
                  </a:lnTo>
                  <a:lnTo>
                    <a:pt x="101" y="14"/>
                  </a:lnTo>
                  <a:lnTo>
                    <a:pt x="110" y="28"/>
                  </a:lnTo>
                  <a:lnTo>
                    <a:pt x="115" y="43"/>
                  </a:lnTo>
                  <a:lnTo>
                    <a:pt x="118" y="59"/>
                  </a:lnTo>
                  <a:lnTo>
                    <a:pt x="116" y="75"/>
                  </a:lnTo>
                  <a:lnTo>
                    <a:pt x="114" y="84"/>
                  </a:lnTo>
                  <a:lnTo>
                    <a:pt x="112" y="92"/>
                  </a:lnTo>
                  <a:lnTo>
                    <a:pt x="107" y="102"/>
                  </a:lnTo>
                  <a:lnTo>
                    <a:pt x="103" y="109"/>
                  </a:lnTo>
                  <a:lnTo>
                    <a:pt x="97" y="117"/>
                  </a:lnTo>
                  <a:lnTo>
                    <a:pt x="91" y="122"/>
                  </a:lnTo>
                  <a:lnTo>
                    <a:pt x="84" y="128"/>
                  </a:lnTo>
                  <a:lnTo>
                    <a:pt x="76" y="133"/>
                  </a:lnTo>
                  <a:lnTo>
                    <a:pt x="67" y="136"/>
                  </a:lnTo>
                  <a:lnTo>
                    <a:pt x="56" y="138"/>
                  </a:lnTo>
                  <a:lnTo>
                    <a:pt x="44" y="138"/>
                  </a:lnTo>
                  <a:lnTo>
                    <a:pt x="34" y="137"/>
                  </a:lnTo>
                  <a:lnTo>
                    <a:pt x="23" y="134"/>
                  </a:lnTo>
                  <a:lnTo>
                    <a:pt x="14" y="129"/>
                  </a:lnTo>
                  <a:lnTo>
                    <a:pt x="6" y="122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5" y="102"/>
                  </a:lnTo>
                  <a:lnTo>
                    <a:pt x="10" y="97"/>
                  </a:lnTo>
                  <a:lnTo>
                    <a:pt x="16" y="95"/>
                  </a:lnTo>
                  <a:lnTo>
                    <a:pt x="24" y="96"/>
                  </a:lnTo>
                  <a:lnTo>
                    <a:pt x="32" y="99"/>
                  </a:lnTo>
                  <a:lnTo>
                    <a:pt x="40" y="102"/>
                  </a:lnTo>
                  <a:lnTo>
                    <a:pt x="48" y="105"/>
                  </a:lnTo>
                  <a:lnTo>
                    <a:pt x="56" y="107"/>
                  </a:lnTo>
                  <a:lnTo>
                    <a:pt x="63" y="110"/>
                  </a:lnTo>
                  <a:lnTo>
                    <a:pt x="71" y="110"/>
                  </a:lnTo>
                  <a:lnTo>
                    <a:pt x="79" y="109"/>
                  </a:lnTo>
                  <a:lnTo>
                    <a:pt x="80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4" y="107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85" y="105"/>
                  </a:lnTo>
                  <a:lnTo>
                    <a:pt x="86" y="104"/>
                  </a:lnTo>
                  <a:lnTo>
                    <a:pt x="88" y="99"/>
                  </a:lnTo>
                  <a:lnTo>
                    <a:pt x="89" y="94"/>
                  </a:lnTo>
                  <a:lnTo>
                    <a:pt x="91" y="89"/>
                  </a:lnTo>
                  <a:lnTo>
                    <a:pt x="91" y="83"/>
                  </a:lnTo>
                  <a:lnTo>
                    <a:pt x="91" y="70"/>
                  </a:lnTo>
                  <a:lnTo>
                    <a:pt x="87" y="58"/>
                  </a:lnTo>
                  <a:lnTo>
                    <a:pt x="82" y="47"/>
                  </a:lnTo>
                  <a:lnTo>
                    <a:pt x="75" y="38"/>
                  </a:lnTo>
                  <a:lnTo>
                    <a:pt x="66" y="31"/>
                  </a:lnTo>
                  <a:lnTo>
                    <a:pt x="56" y="28"/>
                  </a:lnTo>
                  <a:lnTo>
                    <a:pt x="43" y="27"/>
                  </a:lnTo>
                  <a:lnTo>
                    <a:pt x="31" y="30"/>
                  </a:lnTo>
                  <a:lnTo>
                    <a:pt x="24" y="29"/>
                  </a:lnTo>
                  <a:lnTo>
                    <a:pt x="26" y="22"/>
                  </a:lnTo>
                  <a:lnTo>
                    <a:pt x="32" y="13"/>
                  </a:lnTo>
                  <a:lnTo>
                    <a:pt x="39" y="7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7280051" y="5539904"/>
              <a:ext cx="101600" cy="101600"/>
            </a:xfrm>
            <a:custGeom>
              <a:avLst/>
              <a:gdLst/>
              <a:ahLst/>
              <a:cxnLst>
                <a:cxn ang="0">
                  <a:pos x="23" y="22"/>
                </a:cxn>
                <a:cxn ang="0">
                  <a:pos x="42" y="8"/>
                </a:cxn>
                <a:cxn ang="0">
                  <a:pos x="64" y="0"/>
                </a:cxn>
                <a:cxn ang="0">
                  <a:pos x="86" y="3"/>
                </a:cxn>
                <a:cxn ang="0">
                  <a:pos x="109" y="14"/>
                </a:cxn>
                <a:cxn ang="0">
                  <a:pos x="123" y="33"/>
                </a:cxn>
                <a:cxn ang="0">
                  <a:pos x="127" y="56"/>
                </a:cxn>
                <a:cxn ang="0">
                  <a:pos x="124" y="79"/>
                </a:cxn>
                <a:cxn ang="0">
                  <a:pos x="111" y="99"/>
                </a:cxn>
                <a:cxn ang="0">
                  <a:pos x="93" y="116"/>
                </a:cxn>
                <a:cxn ang="0">
                  <a:pos x="73" y="125"/>
                </a:cxn>
                <a:cxn ang="0">
                  <a:pos x="50" y="128"/>
                </a:cxn>
                <a:cxn ang="0">
                  <a:pos x="28" y="125"/>
                </a:cxn>
                <a:cxn ang="0">
                  <a:pos x="10" y="113"/>
                </a:cxn>
                <a:cxn ang="0">
                  <a:pos x="1" y="96"/>
                </a:cxn>
                <a:cxn ang="0">
                  <a:pos x="3" y="75"/>
                </a:cxn>
                <a:cxn ang="0">
                  <a:pos x="11" y="63"/>
                </a:cxn>
                <a:cxn ang="0">
                  <a:pos x="19" y="58"/>
                </a:cxn>
                <a:cxn ang="0">
                  <a:pos x="25" y="63"/>
                </a:cxn>
                <a:cxn ang="0">
                  <a:pos x="28" y="71"/>
                </a:cxn>
                <a:cxn ang="0">
                  <a:pos x="32" y="80"/>
                </a:cxn>
                <a:cxn ang="0">
                  <a:pos x="40" y="89"/>
                </a:cxn>
                <a:cxn ang="0">
                  <a:pos x="49" y="95"/>
                </a:cxn>
                <a:cxn ang="0">
                  <a:pos x="62" y="98"/>
                </a:cxn>
                <a:cxn ang="0">
                  <a:pos x="74" y="98"/>
                </a:cxn>
                <a:cxn ang="0">
                  <a:pos x="86" y="96"/>
                </a:cxn>
                <a:cxn ang="0">
                  <a:pos x="99" y="83"/>
                </a:cxn>
                <a:cxn ang="0">
                  <a:pos x="94" y="56"/>
                </a:cxn>
                <a:cxn ang="0">
                  <a:pos x="82" y="40"/>
                </a:cxn>
                <a:cxn ang="0">
                  <a:pos x="66" y="32"/>
                </a:cxn>
                <a:cxn ang="0">
                  <a:pos x="49" y="29"/>
                </a:cxn>
                <a:cxn ang="0">
                  <a:pos x="35" y="33"/>
                </a:cxn>
                <a:cxn ang="0">
                  <a:pos x="21" y="44"/>
                </a:cxn>
                <a:cxn ang="0">
                  <a:pos x="11" y="41"/>
                </a:cxn>
                <a:cxn ang="0">
                  <a:pos x="15" y="32"/>
                </a:cxn>
              </a:cxnLst>
              <a:rect l="0" t="0" r="r" b="b"/>
              <a:pathLst>
                <a:path w="127" h="128">
                  <a:moveTo>
                    <a:pt x="15" y="32"/>
                  </a:moveTo>
                  <a:lnTo>
                    <a:pt x="23" y="22"/>
                  </a:lnTo>
                  <a:lnTo>
                    <a:pt x="32" y="14"/>
                  </a:lnTo>
                  <a:lnTo>
                    <a:pt x="42" y="8"/>
                  </a:lnTo>
                  <a:lnTo>
                    <a:pt x="53" y="4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86" y="3"/>
                  </a:lnTo>
                  <a:lnTo>
                    <a:pt x="99" y="7"/>
                  </a:lnTo>
                  <a:lnTo>
                    <a:pt x="109" y="14"/>
                  </a:lnTo>
                  <a:lnTo>
                    <a:pt x="117" y="23"/>
                  </a:lnTo>
                  <a:lnTo>
                    <a:pt x="123" y="33"/>
                  </a:lnTo>
                  <a:lnTo>
                    <a:pt x="126" y="44"/>
                  </a:lnTo>
                  <a:lnTo>
                    <a:pt x="127" y="56"/>
                  </a:lnTo>
                  <a:lnTo>
                    <a:pt x="126" y="67"/>
                  </a:lnTo>
                  <a:lnTo>
                    <a:pt x="124" y="79"/>
                  </a:lnTo>
                  <a:lnTo>
                    <a:pt x="118" y="90"/>
                  </a:lnTo>
                  <a:lnTo>
                    <a:pt x="111" y="99"/>
                  </a:lnTo>
                  <a:lnTo>
                    <a:pt x="103" y="109"/>
                  </a:lnTo>
                  <a:lnTo>
                    <a:pt x="93" y="116"/>
                  </a:lnTo>
                  <a:lnTo>
                    <a:pt x="84" y="121"/>
                  </a:lnTo>
                  <a:lnTo>
                    <a:pt x="73" y="125"/>
                  </a:lnTo>
                  <a:lnTo>
                    <a:pt x="62" y="127"/>
                  </a:lnTo>
                  <a:lnTo>
                    <a:pt x="50" y="128"/>
                  </a:lnTo>
                  <a:lnTo>
                    <a:pt x="39" y="128"/>
                  </a:lnTo>
                  <a:lnTo>
                    <a:pt x="28" y="125"/>
                  </a:lnTo>
                  <a:lnTo>
                    <a:pt x="18" y="120"/>
                  </a:lnTo>
                  <a:lnTo>
                    <a:pt x="10" y="113"/>
                  </a:lnTo>
                  <a:lnTo>
                    <a:pt x="4" y="105"/>
                  </a:lnTo>
                  <a:lnTo>
                    <a:pt x="1" y="96"/>
                  </a:lnTo>
                  <a:lnTo>
                    <a:pt x="0" y="86"/>
                  </a:lnTo>
                  <a:lnTo>
                    <a:pt x="3" y="75"/>
                  </a:lnTo>
                  <a:lnTo>
                    <a:pt x="9" y="65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9" y="58"/>
                  </a:lnTo>
                  <a:lnTo>
                    <a:pt x="22" y="59"/>
                  </a:lnTo>
                  <a:lnTo>
                    <a:pt x="25" y="63"/>
                  </a:lnTo>
                  <a:lnTo>
                    <a:pt x="28" y="66"/>
                  </a:lnTo>
                  <a:lnTo>
                    <a:pt x="28" y="71"/>
                  </a:lnTo>
                  <a:lnTo>
                    <a:pt x="29" y="75"/>
                  </a:lnTo>
                  <a:lnTo>
                    <a:pt x="32" y="80"/>
                  </a:lnTo>
                  <a:lnTo>
                    <a:pt x="36" y="84"/>
                  </a:lnTo>
                  <a:lnTo>
                    <a:pt x="40" y="89"/>
                  </a:lnTo>
                  <a:lnTo>
                    <a:pt x="45" y="93"/>
                  </a:lnTo>
                  <a:lnTo>
                    <a:pt x="49" y="95"/>
                  </a:lnTo>
                  <a:lnTo>
                    <a:pt x="56" y="97"/>
                  </a:lnTo>
                  <a:lnTo>
                    <a:pt x="62" y="98"/>
                  </a:lnTo>
                  <a:lnTo>
                    <a:pt x="68" y="98"/>
                  </a:lnTo>
                  <a:lnTo>
                    <a:pt x="74" y="98"/>
                  </a:lnTo>
                  <a:lnTo>
                    <a:pt x="81" y="97"/>
                  </a:lnTo>
                  <a:lnTo>
                    <a:pt x="86" y="96"/>
                  </a:lnTo>
                  <a:lnTo>
                    <a:pt x="92" y="94"/>
                  </a:lnTo>
                  <a:lnTo>
                    <a:pt x="99" y="83"/>
                  </a:lnTo>
                  <a:lnTo>
                    <a:pt x="99" y="70"/>
                  </a:lnTo>
                  <a:lnTo>
                    <a:pt x="94" y="56"/>
                  </a:lnTo>
                  <a:lnTo>
                    <a:pt x="88" y="45"/>
                  </a:lnTo>
                  <a:lnTo>
                    <a:pt x="82" y="40"/>
                  </a:lnTo>
                  <a:lnTo>
                    <a:pt x="74" y="35"/>
                  </a:lnTo>
                  <a:lnTo>
                    <a:pt x="66" y="32"/>
                  </a:lnTo>
                  <a:lnTo>
                    <a:pt x="58" y="29"/>
                  </a:lnTo>
                  <a:lnTo>
                    <a:pt x="49" y="29"/>
                  </a:lnTo>
                  <a:lnTo>
                    <a:pt x="41" y="30"/>
                  </a:lnTo>
                  <a:lnTo>
                    <a:pt x="35" y="33"/>
                  </a:lnTo>
                  <a:lnTo>
                    <a:pt x="28" y="38"/>
                  </a:lnTo>
                  <a:lnTo>
                    <a:pt x="21" y="44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8275414" y="5624041"/>
              <a:ext cx="44450" cy="79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52" y="20"/>
                </a:cxn>
                <a:cxn ang="0">
                  <a:pos x="48" y="31"/>
                </a:cxn>
                <a:cxn ang="0">
                  <a:pos x="43" y="43"/>
                </a:cxn>
                <a:cxn ang="0">
                  <a:pos x="37" y="55"/>
                </a:cxn>
                <a:cxn ang="0">
                  <a:pos x="33" y="66"/>
                </a:cxn>
                <a:cxn ang="0">
                  <a:pos x="26" y="76"/>
                </a:cxn>
                <a:cxn ang="0">
                  <a:pos x="19" y="87"/>
                </a:cxn>
                <a:cxn ang="0">
                  <a:pos x="11" y="96"/>
                </a:cxn>
                <a:cxn ang="0">
                  <a:pos x="8" y="98"/>
                </a:cxn>
                <a:cxn ang="0">
                  <a:pos x="5" y="99"/>
                </a:cxn>
                <a:cxn ang="0">
                  <a:pos x="1" y="101"/>
                </a:cxn>
                <a:cxn ang="0">
                  <a:pos x="0" y="97"/>
                </a:cxn>
                <a:cxn ang="0">
                  <a:pos x="2" y="88"/>
                </a:cxn>
                <a:cxn ang="0">
                  <a:pos x="6" y="79"/>
                </a:cxn>
                <a:cxn ang="0">
                  <a:pos x="10" y="71"/>
                </a:cxn>
                <a:cxn ang="0">
                  <a:pos x="15" y="61"/>
                </a:cxn>
                <a:cxn ang="0">
                  <a:pos x="19" y="51"/>
                </a:cxn>
                <a:cxn ang="0">
                  <a:pos x="24" y="41"/>
                </a:cxn>
                <a:cxn ang="0">
                  <a:pos x="28" y="30"/>
                </a:cxn>
                <a:cxn ang="0">
                  <a:pos x="33" y="19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4" y="5"/>
                </a:cxn>
                <a:cxn ang="0">
                  <a:pos x="49" y="2"/>
                </a:cxn>
                <a:cxn ang="0">
                  <a:pos x="52" y="0"/>
                </a:cxn>
                <a:cxn ang="0">
                  <a:pos x="55" y="2"/>
                </a:cxn>
                <a:cxn ang="0">
                  <a:pos x="57" y="5"/>
                </a:cxn>
                <a:cxn ang="0">
                  <a:pos x="57" y="8"/>
                </a:cxn>
                <a:cxn ang="0">
                  <a:pos x="57" y="8"/>
                </a:cxn>
              </a:cxnLst>
              <a:rect l="0" t="0" r="r" b="b"/>
              <a:pathLst>
                <a:path w="57" h="101">
                  <a:moveTo>
                    <a:pt x="57" y="8"/>
                  </a:moveTo>
                  <a:lnTo>
                    <a:pt x="52" y="20"/>
                  </a:lnTo>
                  <a:lnTo>
                    <a:pt x="48" y="31"/>
                  </a:lnTo>
                  <a:lnTo>
                    <a:pt x="43" y="43"/>
                  </a:lnTo>
                  <a:lnTo>
                    <a:pt x="37" y="55"/>
                  </a:lnTo>
                  <a:lnTo>
                    <a:pt x="33" y="66"/>
                  </a:lnTo>
                  <a:lnTo>
                    <a:pt x="26" y="76"/>
                  </a:lnTo>
                  <a:lnTo>
                    <a:pt x="19" y="87"/>
                  </a:lnTo>
                  <a:lnTo>
                    <a:pt x="11" y="96"/>
                  </a:lnTo>
                  <a:lnTo>
                    <a:pt x="8" y="98"/>
                  </a:lnTo>
                  <a:lnTo>
                    <a:pt x="5" y="99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2" y="88"/>
                  </a:lnTo>
                  <a:lnTo>
                    <a:pt x="6" y="79"/>
                  </a:lnTo>
                  <a:lnTo>
                    <a:pt x="10" y="71"/>
                  </a:lnTo>
                  <a:lnTo>
                    <a:pt x="15" y="61"/>
                  </a:lnTo>
                  <a:lnTo>
                    <a:pt x="19" y="51"/>
                  </a:lnTo>
                  <a:lnTo>
                    <a:pt x="24" y="41"/>
                  </a:lnTo>
                  <a:lnTo>
                    <a:pt x="28" y="30"/>
                  </a:lnTo>
                  <a:lnTo>
                    <a:pt x="33" y="19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4" y="5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5" y="2"/>
                  </a:lnTo>
                  <a:lnTo>
                    <a:pt x="57" y="5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7565801" y="5644679"/>
              <a:ext cx="720725" cy="74613"/>
            </a:xfrm>
            <a:custGeom>
              <a:avLst/>
              <a:gdLst/>
              <a:ahLst/>
              <a:cxnLst>
                <a:cxn ang="0">
                  <a:pos x="870" y="92"/>
                </a:cxn>
                <a:cxn ang="0">
                  <a:pos x="814" y="90"/>
                </a:cxn>
                <a:cxn ang="0">
                  <a:pos x="759" y="86"/>
                </a:cxn>
                <a:cxn ang="0">
                  <a:pos x="702" y="84"/>
                </a:cxn>
                <a:cxn ang="0">
                  <a:pos x="646" y="80"/>
                </a:cxn>
                <a:cxn ang="0">
                  <a:pos x="589" y="77"/>
                </a:cxn>
                <a:cxn ang="0">
                  <a:pos x="533" y="73"/>
                </a:cxn>
                <a:cxn ang="0">
                  <a:pos x="477" y="69"/>
                </a:cxn>
                <a:cxn ang="0">
                  <a:pos x="420" y="65"/>
                </a:cxn>
                <a:cxn ang="0">
                  <a:pos x="364" y="60"/>
                </a:cxn>
                <a:cxn ang="0">
                  <a:pos x="309" y="55"/>
                </a:cxn>
                <a:cxn ang="0">
                  <a:pos x="252" y="49"/>
                </a:cxn>
                <a:cxn ang="0">
                  <a:pos x="196" y="44"/>
                </a:cxn>
                <a:cxn ang="0">
                  <a:pos x="140" y="37"/>
                </a:cxn>
                <a:cxn ang="0">
                  <a:pos x="85" y="30"/>
                </a:cxn>
                <a:cxn ang="0">
                  <a:pos x="29" y="22"/>
                </a:cxn>
                <a:cxn ang="0">
                  <a:pos x="0" y="14"/>
                </a:cxn>
                <a:cxn ang="0">
                  <a:pos x="8" y="2"/>
                </a:cxn>
                <a:cxn ang="0">
                  <a:pos x="42" y="2"/>
                </a:cxn>
                <a:cxn ang="0">
                  <a:pos x="98" y="5"/>
                </a:cxn>
                <a:cxn ang="0">
                  <a:pos x="154" y="10"/>
                </a:cxn>
                <a:cxn ang="0">
                  <a:pos x="209" y="16"/>
                </a:cxn>
                <a:cxn ang="0">
                  <a:pos x="266" y="20"/>
                </a:cxn>
                <a:cxn ang="0">
                  <a:pos x="321" y="25"/>
                </a:cxn>
                <a:cxn ang="0">
                  <a:pos x="377" y="31"/>
                </a:cxn>
                <a:cxn ang="0">
                  <a:pos x="433" y="37"/>
                </a:cxn>
                <a:cxn ang="0">
                  <a:pos x="489" y="41"/>
                </a:cxn>
                <a:cxn ang="0">
                  <a:pos x="544" y="47"/>
                </a:cxn>
                <a:cxn ang="0">
                  <a:pos x="601" y="52"/>
                </a:cxn>
                <a:cxn ang="0">
                  <a:pos x="657" y="57"/>
                </a:cxn>
                <a:cxn ang="0">
                  <a:pos x="712" y="62"/>
                </a:cxn>
                <a:cxn ang="0">
                  <a:pos x="769" y="67"/>
                </a:cxn>
                <a:cxn ang="0">
                  <a:pos x="824" y="71"/>
                </a:cxn>
                <a:cxn ang="0">
                  <a:pos x="881" y="75"/>
                </a:cxn>
                <a:cxn ang="0">
                  <a:pos x="910" y="79"/>
                </a:cxn>
                <a:cxn ang="0">
                  <a:pos x="903" y="91"/>
                </a:cxn>
                <a:cxn ang="0">
                  <a:pos x="899" y="93"/>
                </a:cxn>
              </a:cxnLst>
              <a:rect l="0" t="0" r="r" b="b"/>
              <a:pathLst>
                <a:path w="910" h="93">
                  <a:moveTo>
                    <a:pt x="899" y="93"/>
                  </a:moveTo>
                  <a:lnTo>
                    <a:pt x="870" y="92"/>
                  </a:lnTo>
                  <a:lnTo>
                    <a:pt x="842" y="91"/>
                  </a:lnTo>
                  <a:lnTo>
                    <a:pt x="814" y="90"/>
                  </a:lnTo>
                  <a:lnTo>
                    <a:pt x="786" y="87"/>
                  </a:lnTo>
                  <a:lnTo>
                    <a:pt x="759" y="86"/>
                  </a:lnTo>
                  <a:lnTo>
                    <a:pt x="731" y="85"/>
                  </a:lnTo>
                  <a:lnTo>
                    <a:pt x="702" y="84"/>
                  </a:lnTo>
                  <a:lnTo>
                    <a:pt x="674" y="82"/>
                  </a:lnTo>
                  <a:lnTo>
                    <a:pt x="646" y="80"/>
                  </a:lnTo>
                  <a:lnTo>
                    <a:pt x="618" y="78"/>
                  </a:lnTo>
                  <a:lnTo>
                    <a:pt x="589" y="77"/>
                  </a:lnTo>
                  <a:lnTo>
                    <a:pt x="561" y="75"/>
                  </a:lnTo>
                  <a:lnTo>
                    <a:pt x="533" y="73"/>
                  </a:lnTo>
                  <a:lnTo>
                    <a:pt x="505" y="71"/>
                  </a:lnTo>
                  <a:lnTo>
                    <a:pt x="477" y="69"/>
                  </a:lnTo>
                  <a:lnTo>
                    <a:pt x="448" y="67"/>
                  </a:lnTo>
                  <a:lnTo>
                    <a:pt x="420" y="65"/>
                  </a:lnTo>
                  <a:lnTo>
                    <a:pt x="392" y="63"/>
                  </a:lnTo>
                  <a:lnTo>
                    <a:pt x="364" y="60"/>
                  </a:lnTo>
                  <a:lnTo>
                    <a:pt x="336" y="57"/>
                  </a:lnTo>
                  <a:lnTo>
                    <a:pt x="309" y="55"/>
                  </a:lnTo>
                  <a:lnTo>
                    <a:pt x="280" y="53"/>
                  </a:lnTo>
                  <a:lnTo>
                    <a:pt x="252" y="49"/>
                  </a:lnTo>
                  <a:lnTo>
                    <a:pt x="224" y="46"/>
                  </a:lnTo>
                  <a:lnTo>
                    <a:pt x="196" y="44"/>
                  </a:lnTo>
                  <a:lnTo>
                    <a:pt x="169" y="40"/>
                  </a:lnTo>
                  <a:lnTo>
                    <a:pt x="140" y="37"/>
                  </a:lnTo>
                  <a:lnTo>
                    <a:pt x="112" y="33"/>
                  </a:lnTo>
                  <a:lnTo>
                    <a:pt x="85" y="30"/>
                  </a:lnTo>
                  <a:lnTo>
                    <a:pt x="57" y="25"/>
                  </a:lnTo>
                  <a:lnTo>
                    <a:pt x="29" y="22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  <a:lnTo>
                    <a:pt x="42" y="2"/>
                  </a:lnTo>
                  <a:lnTo>
                    <a:pt x="70" y="4"/>
                  </a:lnTo>
                  <a:lnTo>
                    <a:pt x="98" y="5"/>
                  </a:lnTo>
                  <a:lnTo>
                    <a:pt x="126" y="8"/>
                  </a:lnTo>
                  <a:lnTo>
                    <a:pt x="154" y="10"/>
                  </a:lnTo>
                  <a:lnTo>
                    <a:pt x="182" y="12"/>
                  </a:lnTo>
                  <a:lnTo>
                    <a:pt x="209" y="16"/>
                  </a:lnTo>
                  <a:lnTo>
                    <a:pt x="237" y="18"/>
                  </a:lnTo>
                  <a:lnTo>
                    <a:pt x="266" y="20"/>
                  </a:lnTo>
                  <a:lnTo>
                    <a:pt x="294" y="23"/>
                  </a:lnTo>
                  <a:lnTo>
                    <a:pt x="321" y="25"/>
                  </a:lnTo>
                  <a:lnTo>
                    <a:pt x="349" y="29"/>
                  </a:lnTo>
                  <a:lnTo>
                    <a:pt x="377" y="31"/>
                  </a:lnTo>
                  <a:lnTo>
                    <a:pt x="406" y="33"/>
                  </a:lnTo>
                  <a:lnTo>
                    <a:pt x="433" y="37"/>
                  </a:lnTo>
                  <a:lnTo>
                    <a:pt x="461" y="39"/>
                  </a:lnTo>
                  <a:lnTo>
                    <a:pt x="489" y="41"/>
                  </a:lnTo>
                  <a:lnTo>
                    <a:pt x="517" y="45"/>
                  </a:lnTo>
                  <a:lnTo>
                    <a:pt x="544" y="47"/>
                  </a:lnTo>
                  <a:lnTo>
                    <a:pt x="573" y="49"/>
                  </a:lnTo>
                  <a:lnTo>
                    <a:pt x="601" y="52"/>
                  </a:lnTo>
                  <a:lnTo>
                    <a:pt x="629" y="55"/>
                  </a:lnTo>
                  <a:lnTo>
                    <a:pt x="657" y="57"/>
                  </a:lnTo>
                  <a:lnTo>
                    <a:pt x="684" y="60"/>
                  </a:lnTo>
                  <a:lnTo>
                    <a:pt x="712" y="62"/>
                  </a:lnTo>
                  <a:lnTo>
                    <a:pt x="741" y="64"/>
                  </a:lnTo>
                  <a:lnTo>
                    <a:pt x="769" y="67"/>
                  </a:lnTo>
                  <a:lnTo>
                    <a:pt x="797" y="69"/>
                  </a:lnTo>
                  <a:lnTo>
                    <a:pt x="824" y="71"/>
                  </a:lnTo>
                  <a:lnTo>
                    <a:pt x="852" y="73"/>
                  </a:lnTo>
                  <a:lnTo>
                    <a:pt x="881" y="75"/>
                  </a:lnTo>
                  <a:lnTo>
                    <a:pt x="909" y="77"/>
                  </a:lnTo>
                  <a:lnTo>
                    <a:pt x="910" y="79"/>
                  </a:lnTo>
                  <a:lnTo>
                    <a:pt x="908" y="85"/>
                  </a:lnTo>
                  <a:lnTo>
                    <a:pt x="903" y="91"/>
                  </a:lnTo>
                  <a:lnTo>
                    <a:pt x="899" y="93"/>
                  </a:lnTo>
                  <a:lnTo>
                    <a:pt x="899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7292751" y="5287491"/>
              <a:ext cx="719138" cy="34925"/>
            </a:xfrm>
            <a:custGeom>
              <a:avLst/>
              <a:gdLst/>
              <a:ahLst/>
              <a:cxnLst>
                <a:cxn ang="0">
                  <a:pos x="873" y="11"/>
                </a:cxn>
                <a:cxn ang="0">
                  <a:pos x="816" y="12"/>
                </a:cxn>
                <a:cxn ang="0">
                  <a:pos x="760" y="13"/>
                </a:cxn>
                <a:cxn ang="0">
                  <a:pos x="703" y="15"/>
                </a:cxn>
                <a:cxn ang="0">
                  <a:pos x="648" y="18"/>
                </a:cxn>
                <a:cxn ang="0">
                  <a:pos x="592" y="20"/>
                </a:cxn>
                <a:cxn ang="0">
                  <a:pos x="535" y="23"/>
                </a:cxn>
                <a:cxn ang="0">
                  <a:pos x="479" y="26"/>
                </a:cxn>
                <a:cxn ang="0">
                  <a:pos x="422" y="29"/>
                </a:cxn>
                <a:cxn ang="0">
                  <a:pos x="366" y="32"/>
                </a:cxn>
                <a:cxn ang="0">
                  <a:pos x="310" y="35"/>
                </a:cxn>
                <a:cxn ang="0">
                  <a:pos x="253" y="37"/>
                </a:cxn>
                <a:cxn ang="0">
                  <a:pos x="198" y="40"/>
                </a:cxn>
                <a:cxn ang="0">
                  <a:pos x="141" y="42"/>
                </a:cxn>
                <a:cxn ang="0">
                  <a:pos x="85" y="43"/>
                </a:cxn>
                <a:cxn ang="0">
                  <a:pos x="29" y="44"/>
                </a:cxn>
                <a:cxn ang="0">
                  <a:pos x="0" y="43"/>
                </a:cxn>
                <a:cxn ang="0">
                  <a:pos x="3" y="38"/>
                </a:cxn>
                <a:cxn ang="0">
                  <a:pos x="33" y="36"/>
                </a:cxn>
                <a:cxn ang="0">
                  <a:pos x="89" y="34"/>
                </a:cxn>
                <a:cxn ang="0">
                  <a:pos x="146" y="30"/>
                </a:cxn>
                <a:cxn ang="0">
                  <a:pos x="202" y="28"/>
                </a:cxn>
                <a:cxn ang="0">
                  <a:pos x="259" y="25"/>
                </a:cxn>
                <a:cxn ang="0">
                  <a:pos x="315" y="21"/>
                </a:cxn>
                <a:cxn ang="0">
                  <a:pos x="372" y="19"/>
                </a:cxn>
                <a:cxn ang="0">
                  <a:pos x="428" y="15"/>
                </a:cxn>
                <a:cxn ang="0">
                  <a:pos x="484" y="13"/>
                </a:cxn>
                <a:cxn ang="0">
                  <a:pos x="541" y="10"/>
                </a:cxn>
                <a:cxn ang="0">
                  <a:pos x="597" y="7"/>
                </a:cxn>
                <a:cxn ang="0">
                  <a:pos x="654" y="5"/>
                </a:cxn>
                <a:cxn ang="0">
                  <a:pos x="710" y="4"/>
                </a:cxn>
                <a:cxn ang="0">
                  <a:pos x="766" y="2"/>
                </a:cxn>
                <a:cxn ang="0">
                  <a:pos x="822" y="2"/>
                </a:cxn>
                <a:cxn ang="0">
                  <a:pos x="878" y="0"/>
                </a:cxn>
                <a:cxn ang="0">
                  <a:pos x="906" y="2"/>
                </a:cxn>
                <a:cxn ang="0">
                  <a:pos x="903" y="10"/>
                </a:cxn>
                <a:cxn ang="0">
                  <a:pos x="901" y="11"/>
                </a:cxn>
              </a:cxnLst>
              <a:rect l="0" t="0" r="r" b="b"/>
              <a:pathLst>
                <a:path w="906" h="44">
                  <a:moveTo>
                    <a:pt x="901" y="11"/>
                  </a:moveTo>
                  <a:lnTo>
                    <a:pt x="873" y="11"/>
                  </a:lnTo>
                  <a:lnTo>
                    <a:pt x="844" y="11"/>
                  </a:lnTo>
                  <a:lnTo>
                    <a:pt x="816" y="12"/>
                  </a:lnTo>
                  <a:lnTo>
                    <a:pt x="788" y="12"/>
                  </a:lnTo>
                  <a:lnTo>
                    <a:pt x="760" y="13"/>
                  </a:lnTo>
                  <a:lnTo>
                    <a:pt x="732" y="14"/>
                  </a:lnTo>
                  <a:lnTo>
                    <a:pt x="703" y="15"/>
                  </a:lnTo>
                  <a:lnTo>
                    <a:pt x="676" y="17"/>
                  </a:lnTo>
                  <a:lnTo>
                    <a:pt x="648" y="18"/>
                  </a:lnTo>
                  <a:lnTo>
                    <a:pt x="620" y="19"/>
                  </a:lnTo>
                  <a:lnTo>
                    <a:pt x="592" y="20"/>
                  </a:lnTo>
                  <a:lnTo>
                    <a:pt x="563" y="21"/>
                  </a:lnTo>
                  <a:lnTo>
                    <a:pt x="535" y="23"/>
                  </a:lnTo>
                  <a:lnTo>
                    <a:pt x="507" y="25"/>
                  </a:lnTo>
                  <a:lnTo>
                    <a:pt x="479" y="26"/>
                  </a:lnTo>
                  <a:lnTo>
                    <a:pt x="451" y="27"/>
                  </a:lnTo>
                  <a:lnTo>
                    <a:pt x="422" y="29"/>
                  </a:lnTo>
                  <a:lnTo>
                    <a:pt x="394" y="30"/>
                  </a:lnTo>
                  <a:lnTo>
                    <a:pt x="366" y="32"/>
                  </a:lnTo>
                  <a:lnTo>
                    <a:pt x="338" y="34"/>
                  </a:lnTo>
                  <a:lnTo>
                    <a:pt x="310" y="35"/>
                  </a:lnTo>
                  <a:lnTo>
                    <a:pt x="281" y="36"/>
                  </a:lnTo>
                  <a:lnTo>
                    <a:pt x="253" y="37"/>
                  </a:lnTo>
                  <a:lnTo>
                    <a:pt x="226" y="38"/>
                  </a:lnTo>
                  <a:lnTo>
                    <a:pt x="198" y="40"/>
                  </a:lnTo>
                  <a:lnTo>
                    <a:pt x="170" y="41"/>
                  </a:lnTo>
                  <a:lnTo>
                    <a:pt x="141" y="42"/>
                  </a:lnTo>
                  <a:lnTo>
                    <a:pt x="113" y="43"/>
                  </a:lnTo>
                  <a:lnTo>
                    <a:pt x="85" y="43"/>
                  </a:lnTo>
                  <a:lnTo>
                    <a:pt x="57" y="44"/>
                  </a:lnTo>
                  <a:lnTo>
                    <a:pt x="29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5" y="37"/>
                  </a:lnTo>
                  <a:lnTo>
                    <a:pt x="33" y="36"/>
                  </a:lnTo>
                  <a:lnTo>
                    <a:pt x="61" y="35"/>
                  </a:lnTo>
                  <a:lnTo>
                    <a:pt x="89" y="34"/>
                  </a:lnTo>
                  <a:lnTo>
                    <a:pt x="118" y="32"/>
                  </a:lnTo>
                  <a:lnTo>
                    <a:pt x="146" y="30"/>
                  </a:lnTo>
                  <a:lnTo>
                    <a:pt x="174" y="29"/>
                  </a:lnTo>
                  <a:lnTo>
                    <a:pt x="202" y="28"/>
                  </a:lnTo>
                  <a:lnTo>
                    <a:pt x="231" y="26"/>
                  </a:lnTo>
                  <a:lnTo>
                    <a:pt x="259" y="25"/>
                  </a:lnTo>
                  <a:lnTo>
                    <a:pt x="287" y="23"/>
                  </a:lnTo>
                  <a:lnTo>
                    <a:pt x="315" y="21"/>
                  </a:lnTo>
                  <a:lnTo>
                    <a:pt x="343" y="20"/>
                  </a:lnTo>
                  <a:lnTo>
                    <a:pt x="372" y="19"/>
                  </a:lnTo>
                  <a:lnTo>
                    <a:pt x="400" y="17"/>
                  </a:lnTo>
                  <a:lnTo>
                    <a:pt x="428" y="15"/>
                  </a:lnTo>
                  <a:lnTo>
                    <a:pt x="456" y="14"/>
                  </a:lnTo>
                  <a:lnTo>
                    <a:pt x="484" y="13"/>
                  </a:lnTo>
                  <a:lnTo>
                    <a:pt x="513" y="11"/>
                  </a:lnTo>
                  <a:lnTo>
                    <a:pt x="541" y="10"/>
                  </a:lnTo>
                  <a:lnTo>
                    <a:pt x="569" y="8"/>
                  </a:lnTo>
                  <a:lnTo>
                    <a:pt x="597" y="7"/>
                  </a:lnTo>
                  <a:lnTo>
                    <a:pt x="625" y="6"/>
                  </a:lnTo>
                  <a:lnTo>
                    <a:pt x="654" y="5"/>
                  </a:lnTo>
                  <a:lnTo>
                    <a:pt x="682" y="4"/>
                  </a:lnTo>
                  <a:lnTo>
                    <a:pt x="710" y="4"/>
                  </a:lnTo>
                  <a:lnTo>
                    <a:pt x="738" y="3"/>
                  </a:lnTo>
                  <a:lnTo>
                    <a:pt x="766" y="2"/>
                  </a:lnTo>
                  <a:lnTo>
                    <a:pt x="795" y="2"/>
                  </a:lnTo>
                  <a:lnTo>
                    <a:pt x="822" y="2"/>
                  </a:lnTo>
                  <a:lnTo>
                    <a:pt x="850" y="0"/>
                  </a:lnTo>
                  <a:lnTo>
                    <a:pt x="878" y="0"/>
                  </a:lnTo>
                  <a:lnTo>
                    <a:pt x="906" y="0"/>
                  </a:lnTo>
                  <a:lnTo>
                    <a:pt x="906" y="2"/>
                  </a:lnTo>
                  <a:lnTo>
                    <a:pt x="905" y="5"/>
                  </a:lnTo>
                  <a:lnTo>
                    <a:pt x="903" y="10"/>
                  </a:lnTo>
                  <a:lnTo>
                    <a:pt x="901" y="11"/>
                  </a:lnTo>
                  <a:lnTo>
                    <a:pt x="90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7518176" y="5271616"/>
              <a:ext cx="331788" cy="19050"/>
            </a:xfrm>
            <a:custGeom>
              <a:avLst/>
              <a:gdLst/>
              <a:ahLst/>
              <a:cxnLst>
                <a:cxn ang="0">
                  <a:pos x="410" y="10"/>
                </a:cxn>
                <a:cxn ang="0">
                  <a:pos x="384" y="10"/>
                </a:cxn>
                <a:cxn ang="0">
                  <a:pos x="360" y="11"/>
                </a:cxn>
                <a:cxn ang="0">
                  <a:pos x="334" y="12"/>
                </a:cxn>
                <a:cxn ang="0">
                  <a:pos x="308" y="14"/>
                </a:cxn>
                <a:cxn ang="0">
                  <a:pos x="283" y="15"/>
                </a:cxn>
                <a:cxn ang="0">
                  <a:pos x="257" y="16"/>
                </a:cxn>
                <a:cxn ang="0">
                  <a:pos x="231" y="17"/>
                </a:cxn>
                <a:cxn ang="0">
                  <a:pos x="205" y="18"/>
                </a:cxn>
                <a:cxn ang="0">
                  <a:pos x="180" y="19"/>
                </a:cxn>
                <a:cxn ang="0">
                  <a:pos x="154" y="20"/>
                </a:cxn>
                <a:cxn ang="0">
                  <a:pos x="128" y="22"/>
                </a:cxn>
                <a:cxn ang="0">
                  <a:pos x="102" y="23"/>
                </a:cxn>
                <a:cxn ang="0">
                  <a:pos x="78" y="24"/>
                </a:cxn>
                <a:cxn ang="0">
                  <a:pos x="52" y="24"/>
                </a:cxn>
                <a:cxn ang="0">
                  <a:pos x="26" y="24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31" y="16"/>
                </a:cxn>
                <a:cxn ang="0">
                  <a:pos x="56" y="14"/>
                </a:cxn>
                <a:cxn ang="0">
                  <a:pos x="82" y="12"/>
                </a:cxn>
                <a:cxn ang="0">
                  <a:pos x="108" y="11"/>
                </a:cxn>
                <a:cxn ang="0">
                  <a:pos x="134" y="9"/>
                </a:cxn>
                <a:cxn ang="0">
                  <a:pos x="160" y="8"/>
                </a:cxn>
                <a:cxn ang="0">
                  <a:pos x="186" y="7"/>
                </a:cxn>
                <a:cxn ang="0">
                  <a:pos x="212" y="5"/>
                </a:cxn>
                <a:cxn ang="0">
                  <a:pos x="237" y="4"/>
                </a:cxn>
                <a:cxn ang="0">
                  <a:pos x="263" y="3"/>
                </a:cxn>
                <a:cxn ang="0">
                  <a:pos x="289" y="2"/>
                </a:cxn>
                <a:cxn ang="0">
                  <a:pos x="315" y="1"/>
                </a:cxn>
                <a:cxn ang="0">
                  <a:pos x="340" y="1"/>
                </a:cxn>
                <a:cxn ang="0">
                  <a:pos x="366" y="0"/>
                </a:cxn>
                <a:cxn ang="0">
                  <a:pos x="391" y="0"/>
                </a:cxn>
                <a:cxn ang="0">
                  <a:pos x="417" y="0"/>
                </a:cxn>
                <a:cxn ang="0">
                  <a:pos x="417" y="1"/>
                </a:cxn>
                <a:cxn ang="0">
                  <a:pos x="416" y="4"/>
                </a:cxn>
                <a:cxn ang="0">
                  <a:pos x="413" y="9"/>
                </a:cxn>
                <a:cxn ang="0">
                  <a:pos x="410" y="10"/>
                </a:cxn>
                <a:cxn ang="0">
                  <a:pos x="410" y="10"/>
                </a:cxn>
              </a:cxnLst>
              <a:rect l="0" t="0" r="r" b="b"/>
              <a:pathLst>
                <a:path w="417" h="24">
                  <a:moveTo>
                    <a:pt x="410" y="10"/>
                  </a:moveTo>
                  <a:lnTo>
                    <a:pt x="384" y="10"/>
                  </a:lnTo>
                  <a:lnTo>
                    <a:pt x="360" y="11"/>
                  </a:lnTo>
                  <a:lnTo>
                    <a:pt x="334" y="12"/>
                  </a:lnTo>
                  <a:lnTo>
                    <a:pt x="308" y="14"/>
                  </a:lnTo>
                  <a:lnTo>
                    <a:pt x="283" y="15"/>
                  </a:lnTo>
                  <a:lnTo>
                    <a:pt x="257" y="16"/>
                  </a:lnTo>
                  <a:lnTo>
                    <a:pt x="231" y="17"/>
                  </a:lnTo>
                  <a:lnTo>
                    <a:pt x="205" y="18"/>
                  </a:lnTo>
                  <a:lnTo>
                    <a:pt x="180" y="19"/>
                  </a:lnTo>
                  <a:lnTo>
                    <a:pt x="154" y="20"/>
                  </a:lnTo>
                  <a:lnTo>
                    <a:pt x="128" y="22"/>
                  </a:lnTo>
                  <a:lnTo>
                    <a:pt x="102" y="23"/>
                  </a:lnTo>
                  <a:lnTo>
                    <a:pt x="78" y="24"/>
                  </a:lnTo>
                  <a:lnTo>
                    <a:pt x="52" y="24"/>
                  </a:lnTo>
                  <a:lnTo>
                    <a:pt x="26" y="24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31" y="16"/>
                  </a:lnTo>
                  <a:lnTo>
                    <a:pt x="56" y="14"/>
                  </a:lnTo>
                  <a:lnTo>
                    <a:pt x="82" y="12"/>
                  </a:lnTo>
                  <a:lnTo>
                    <a:pt x="108" y="11"/>
                  </a:lnTo>
                  <a:lnTo>
                    <a:pt x="134" y="9"/>
                  </a:lnTo>
                  <a:lnTo>
                    <a:pt x="160" y="8"/>
                  </a:lnTo>
                  <a:lnTo>
                    <a:pt x="186" y="7"/>
                  </a:lnTo>
                  <a:lnTo>
                    <a:pt x="212" y="5"/>
                  </a:lnTo>
                  <a:lnTo>
                    <a:pt x="237" y="4"/>
                  </a:lnTo>
                  <a:lnTo>
                    <a:pt x="263" y="3"/>
                  </a:lnTo>
                  <a:lnTo>
                    <a:pt x="289" y="2"/>
                  </a:lnTo>
                  <a:lnTo>
                    <a:pt x="315" y="1"/>
                  </a:lnTo>
                  <a:lnTo>
                    <a:pt x="340" y="1"/>
                  </a:lnTo>
                  <a:lnTo>
                    <a:pt x="366" y="0"/>
                  </a:lnTo>
                  <a:lnTo>
                    <a:pt x="391" y="0"/>
                  </a:lnTo>
                  <a:lnTo>
                    <a:pt x="417" y="0"/>
                  </a:lnTo>
                  <a:lnTo>
                    <a:pt x="417" y="1"/>
                  </a:lnTo>
                  <a:lnTo>
                    <a:pt x="416" y="4"/>
                  </a:lnTo>
                  <a:lnTo>
                    <a:pt x="413" y="9"/>
                  </a:lnTo>
                  <a:lnTo>
                    <a:pt x="410" y="10"/>
                  </a:lnTo>
                  <a:lnTo>
                    <a:pt x="41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7718201" y="4377854"/>
              <a:ext cx="266700" cy="130175"/>
            </a:xfrm>
            <a:custGeom>
              <a:avLst/>
              <a:gdLst/>
              <a:ahLst/>
              <a:cxnLst>
                <a:cxn ang="0">
                  <a:pos x="255" y="76"/>
                </a:cxn>
                <a:cxn ang="0">
                  <a:pos x="257" y="75"/>
                </a:cxn>
                <a:cxn ang="0">
                  <a:pos x="261" y="70"/>
                </a:cxn>
                <a:cxn ang="0">
                  <a:pos x="268" y="66"/>
                </a:cxn>
                <a:cxn ang="0">
                  <a:pos x="278" y="60"/>
                </a:cxn>
                <a:cxn ang="0">
                  <a:pos x="289" y="55"/>
                </a:cxn>
                <a:cxn ang="0">
                  <a:pos x="303" y="53"/>
                </a:cxn>
                <a:cxn ang="0">
                  <a:pos x="319" y="53"/>
                </a:cxn>
                <a:cxn ang="0">
                  <a:pos x="336" y="58"/>
                </a:cxn>
                <a:cxn ang="0">
                  <a:pos x="334" y="55"/>
                </a:cxn>
                <a:cxn ang="0">
                  <a:pos x="332" y="50"/>
                </a:cxn>
                <a:cxn ang="0">
                  <a:pos x="329" y="42"/>
                </a:cxn>
                <a:cxn ang="0">
                  <a:pos x="322" y="33"/>
                </a:cxn>
                <a:cxn ang="0">
                  <a:pos x="314" y="27"/>
                </a:cxn>
                <a:cxn ang="0">
                  <a:pos x="304" y="22"/>
                </a:cxn>
                <a:cxn ang="0">
                  <a:pos x="290" y="22"/>
                </a:cxn>
                <a:cxn ang="0">
                  <a:pos x="275" y="27"/>
                </a:cxn>
                <a:cxn ang="0">
                  <a:pos x="271" y="23"/>
                </a:cxn>
                <a:cxn ang="0">
                  <a:pos x="261" y="16"/>
                </a:cxn>
                <a:cxn ang="0">
                  <a:pos x="246" y="7"/>
                </a:cxn>
                <a:cxn ang="0">
                  <a:pos x="227" y="1"/>
                </a:cxn>
                <a:cxn ang="0">
                  <a:pos x="207" y="0"/>
                </a:cxn>
                <a:cxn ang="0">
                  <a:pos x="184" y="7"/>
                </a:cxn>
                <a:cxn ang="0">
                  <a:pos x="163" y="27"/>
                </a:cxn>
                <a:cxn ang="0">
                  <a:pos x="144" y="60"/>
                </a:cxn>
                <a:cxn ang="0">
                  <a:pos x="132" y="76"/>
                </a:cxn>
                <a:cxn ang="0">
                  <a:pos x="128" y="75"/>
                </a:cxn>
                <a:cxn ang="0">
                  <a:pos x="116" y="70"/>
                </a:cxn>
                <a:cxn ang="0">
                  <a:pos x="99" y="67"/>
                </a:cxn>
                <a:cxn ang="0">
                  <a:pos x="77" y="65"/>
                </a:cxn>
                <a:cxn ang="0">
                  <a:pos x="55" y="66"/>
                </a:cxn>
                <a:cxn ang="0">
                  <a:pos x="33" y="72"/>
                </a:cxn>
                <a:cxn ang="0">
                  <a:pos x="14" y="85"/>
                </a:cxn>
                <a:cxn ang="0">
                  <a:pos x="0" y="107"/>
                </a:cxn>
                <a:cxn ang="0">
                  <a:pos x="49" y="163"/>
                </a:cxn>
                <a:cxn ang="0">
                  <a:pos x="51" y="158"/>
                </a:cxn>
                <a:cxn ang="0">
                  <a:pos x="56" y="148"/>
                </a:cxn>
                <a:cxn ang="0">
                  <a:pos x="65" y="134"/>
                </a:cxn>
                <a:cxn ang="0">
                  <a:pos x="76" y="119"/>
                </a:cxn>
                <a:cxn ang="0">
                  <a:pos x="90" y="105"/>
                </a:cxn>
                <a:cxn ang="0">
                  <a:pos x="107" y="97"/>
                </a:cxn>
                <a:cxn ang="0">
                  <a:pos x="127" y="96"/>
                </a:cxn>
                <a:cxn ang="0">
                  <a:pos x="148" y="106"/>
                </a:cxn>
                <a:cxn ang="0">
                  <a:pos x="149" y="108"/>
                </a:cxn>
                <a:cxn ang="0">
                  <a:pos x="154" y="115"/>
                </a:cxn>
                <a:cxn ang="0">
                  <a:pos x="160" y="124"/>
                </a:cxn>
                <a:cxn ang="0">
                  <a:pos x="169" y="136"/>
                </a:cxn>
                <a:cxn ang="0">
                  <a:pos x="179" y="146"/>
                </a:cxn>
                <a:cxn ang="0">
                  <a:pos x="190" y="156"/>
                </a:cxn>
                <a:cxn ang="0">
                  <a:pos x="202" y="161"/>
                </a:cxn>
                <a:cxn ang="0">
                  <a:pos x="215" y="164"/>
                </a:cxn>
                <a:cxn ang="0">
                  <a:pos x="255" y="76"/>
                </a:cxn>
              </a:cxnLst>
              <a:rect l="0" t="0" r="r" b="b"/>
              <a:pathLst>
                <a:path w="336" h="164">
                  <a:moveTo>
                    <a:pt x="255" y="76"/>
                  </a:moveTo>
                  <a:lnTo>
                    <a:pt x="257" y="75"/>
                  </a:lnTo>
                  <a:lnTo>
                    <a:pt x="261" y="70"/>
                  </a:lnTo>
                  <a:lnTo>
                    <a:pt x="268" y="66"/>
                  </a:lnTo>
                  <a:lnTo>
                    <a:pt x="278" y="60"/>
                  </a:lnTo>
                  <a:lnTo>
                    <a:pt x="289" y="55"/>
                  </a:lnTo>
                  <a:lnTo>
                    <a:pt x="303" y="53"/>
                  </a:lnTo>
                  <a:lnTo>
                    <a:pt x="319" y="53"/>
                  </a:lnTo>
                  <a:lnTo>
                    <a:pt x="336" y="58"/>
                  </a:lnTo>
                  <a:lnTo>
                    <a:pt x="334" y="55"/>
                  </a:lnTo>
                  <a:lnTo>
                    <a:pt x="332" y="50"/>
                  </a:lnTo>
                  <a:lnTo>
                    <a:pt x="329" y="42"/>
                  </a:lnTo>
                  <a:lnTo>
                    <a:pt x="322" y="33"/>
                  </a:lnTo>
                  <a:lnTo>
                    <a:pt x="314" y="27"/>
                  </a:lnTo>
                  <a:lnTo>
                    <a:pt x="304" y="22"/>
                  </a:lnTo>
                  <a:lnTo>
                    <a:pt x="290" y="22"/>
                  </a:lnTo>
                  <a:lnTo>
                    <a:pt x="275" y="27"/>
                  </a:lnTo>
                  <a:lnTo>
                    <a:pt x="271" y="23"/>
                  </a:lnTo>
                  <a:lnTo>
                    <a:pt x="261" y="16"/>
                  </a:lnTo>
                  <a:lnTo>
                    <a:pt x="246" y="7"/>
                  </a:lnTo>
                  <a:lnTo>
                    <a:pt x="227" y="1"/>
                  </a:lnTo>
                  <a:lnTo>
                    <a:pt x="207" y="0"/>
                  </a:lnTo>
                  <a:lnTo>
                    <a:pt x="184" y="7"/>
                  </a:lnTo>
                  <a:lnTo>
                    <a:pt x="163" y="27"/>
                  </a:lnTo>
                  <a:lnTo>
                    <a:pt x="144" y="60"/>
                  </a:lnTo>
                  <a:lnTo>
                    <a:pt x="132" y="76"/>
                  </a:lnTo>
                  <a:lnTo>
                    <a:pt x="128" y="75"/>
                  </a:lnTo>
                  <a:lnTo>
                    <a:pt x="116" y="70"/>
                  </a:lnTo>
                  <a:lnTo>
                    <a:pt x="99" y="67"/>
                  </a:lnTo>
                  <a:lnTo>
                    <a:pt x="77" y="65"/>
                  </a:lnTo>
                  <a:lnTo>
                    <a:pt x="55" y="66"/>
                  </a:lnTo>
                  <a:lnTo>
                    <a:pt x="33" y="72"/>
                  </a:lnTo>
                  <a:lnTo>
                    <a:pt x="14" y="85"/>
                  </a:lnTo>
                  <a:lnTo>
                    <a:pt x="0" y="107"/>
                  </a:lnTo>
                  <a:lnTo>
                    <a:pt x="49" y="163"/>
                  </a:lnTo>
                  <a:lnTo>
                    <a:pt x="51" y="158"/>
                  </a:lnTo>
                  <a:lnTo>
                    <a:pt x="56" y="148"/>
                  </a:lnTo>
                  <a:lnTo>
                    <a:pt x="65" y="134"/>
                  </a:lnTo>
                  <a:lnTo>
                    <a:pt x="76" y="119"/>
                  </a:lnTo>
                  <a:lnTo>
                    <a:pt x="90" y="105"/>
                  </a:lnTo>
                  <a:lnTo>
                    <a:pt x="107" y="97"/>
                  </a:lnTo>
                  <a:lnTo>
                    <a:pt x="127" y="96"/>
                  </a:lnTo>
                  <a:lnTo>
                    <a:pt x="148" y="106"/>
                  </a:lnTo>
                  <a:lnTo>
                    <a:pt x="149" y="108"/>
                  </a:lnTo>
                  <a:lnTo>
                    <a:pt x="154" y="115"/>
                  </a:lnTo>
                  <a:lnTo>
                    <a:pt x="160" y="124"/>
                  </a:lnTo>
                  <a:lnTo>
                    <a:pt x="169" y="136"/>
                  </a:lnTo>
                  <a:lnTo>
                    <a:pt x="179" y="146"/>
                  </a:lnTo>
                  <a:lnTo>
                    <a:pt x="190" y="156"/>
                  </a:lnTo>
                  <a:lnTo>
                    <a:pt x="202" y="161"/>
                  </a:lnTo>
                  <a:lnTo>
                    <a:pt x="215" y="164"/>
                  </a:lnTo>
                  <a:lnTo>
                    <a:pt x="255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7853139" y="4423891"/>
              <a:ext cx="122238" cy="130175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18" y="103"/>
                </a:cxn>
                <a:cxn ang="0">
                  <a:pos x="38" y="91"/>
                </a:cxn>
                <a:cxn ang="0">
                  <a:pos x="37" y="88"/>
                </a:cxn>
                <a:cxn ang="0">
                  <a:pos x="34" y="81"/>
                </a:cxn>
                <a:cxn ang="0">
                  <a:pos x="29" y="72"/>
                </a:cxn>
                <a:cxn ang="0">
                  <a:pos x="26" y="62"/>
                </a:cxn>
                <a:cxn ang="0">
                  <a:pos x="26" y="52"/>
                </a:cxn>
                <a:cxn ang="0">
                  <a:pos x="29" y="43"/>
                </a:cxn>
                <a:cxn ang="0">
                  <a:pos x="37" y="39"/>
                </a:cxn>
                <a:cxn ang="0">
                  <a:pos x="53" y="40"/>
                </a:cxn>
                <a:cxn ang="0">
                  <a:pos x="55" y="41"/>
                </a:cxn>
                <a:cxn ang="0">
                  <a:pos x="60" y="43"/>
                </a:cxn>
                <a:cxn ang="0">
                  <a:pos x="69" y="42"/>
                </a:cxn>
                <a:cxn ang="0">
                  <a:pos x="81" y="34"/>
                </a:cxn>
                <a:cxn ang="0">
                  <a:pos x="89" y="27"/>
                </a:cxn>
                <a:cxn ang="0">
                  <a:pos x="98" y="19"/>
                </a:cxn>
                <a:cxn ang="0">
                  <a:pos x="107" y="12"/>
                </a:cxn>
                <a:cxn ang="0">
                  <a:pos x="117" y="5"/>
                </a:cxn>
                <a:cxn ang="0">
                  <a:pos x="127" y="1"/>
                </a:cxn>
                <a:cxn ang="0">
                  <a:pos x="136" y="0"/>
                </a:cxn>
                <a:cxn ang="0">
                  <a:pos x="145" y="2"/>
                </a:cxn>
                <a:cxn ang="0">
                  <a:pos x="152" y="9"/>
                </a:cxn>
                <a:cxn ang="0">
                  <a:pos x="152" y="15"/>
                </a:cxn>
                <a:cxn ang="0">
                  <a:pos x="152" y="30"/>
                </a:cxn>
                <a:cxn ang="0">
                  <a:pos x="152" y="50"/>
                </a:cxn>
                <a:cxn ang="0">
                  <a:pos x="151" y="76"/>
                </a:cxn>
                <a:cxn ang="0">
                  <a:pos x="148" y="101"/>
                </a:cxn>
                <a:cxn ang="0">
                  <a:pos x="142" y="124"/>
                </a:cxn>
                <a:cxn ang="0">
                  <a:pos x="134" y="143"/>
                </a:cxn>
                <a:cxn ang="0">
                  <a:pos x="123" y="153"/>
                </a:cxn>
                <a:cxn ang="0">
                  <a:pos x="110" y="158"/>
                </a:cxn>
                <a:cxn ang="0">
                  <a:pos x="99" y="161"/>
                </a:cxn>
                <a:cxn ang="0">
                  <a:pos x="89" y="163"/>
                </a:cxn>
                <a:cxn ang="0">
                  <a:pos x="80" y="164"/>
                </a:cxn>
                <a:cxn ang="0">
                  <a:pos x="73" y="164"/>
                </a:cxn>
                <a:cxn ang="0">
                  <a:pos x="68" y="164"/>
                </a:cxn>
                <a:cxn ang="0">
                  <a:pos x="64" y="163"/>
                </a:cxn>
                <a:cxn ang="0">
                  <a:pos x="63" y="163"/>
                </a:cxn>
                <a:cxn ang="0">
                  <a:pos x="0" y="163"/>
                </a:cxn>
              </a:cxnLst>
              <a:rect l="0" t="0" r="r" b="b"/>
              <a:pathLst>
                <a:path w="152" h="164">
                  <a:moveTo>
                    <a:pt x="0" y="163"/>
                  </a:moveTo>
                  <a:lnTo>
                    <a:pt x="18" y="103"/>
                  </a:lnTo>
                  <a:lnTo>
                    <a:pt x="38" y="91"/>
                  </a:lnTo>
                  <a:lnTo>
                    <a:pt x="37" y="88"/>
                  </a:lnTo>
                  <a:lnTo>
                    <a:pt x="34" y="81"/>
                  </a:lnTo>
                  <a:lnTo>
                    <a:pt x="29" y="72"/>
                  </a:lnTo>
                  <a:lnTo>
                    <a:pt x="26" y="62"/>
                  </a:lnTo>
                  <a:lnTo>
                    <a:pt x="26" y="52"/>
                  </a:lnTo>
                  <a:lnTo>
                    <a:pt x="29" y="43"/>
                  </a:lnTo>
                  <a:lnTo>
                    <a:pt x="37" y="39"/>
                  </a:lnTo>
                  <a:lnTo>
                    <a:pt x="53" y="40"/>
                  </a:lnTo>
                  <a:lnTo>
                    <a:pt x="55" y="41"/>
                  </a:lnTo>
                  <a:lnTo>
                    <a:pt x="60" y="43"/>
                  </a:lnTo>
                  <a:lnTo>
                    <a:pt x="69" y="42"/>
                  </a:lnTo>
                  <a:lnTo>
                    <a:pt x="81" y="34"/>
                  </a:lnTo>
                  <a:lnTo>
                    <a:pt x="89" y="27"/>
                  </a:lnTo>
                  <a:lnTo>
                    <a:pt x="98" y="19"/>
                  </a:lnTo>
                  <a:lnTo>
                    <a:pt x="107" y="12"/>
                  </a:lnTo>
                  <a:lnTo>
                    <a:pt x="117" y="5"/>
                  </a:lnTo>
                  <a:lnTo>
                    <a:pt x="127" y="1"/>
                  </a:lnTo>
                  <a:lnTo>
                    <a:pt x="136" y="0"/>
                  </a:lnTo>
                  <a:lnTo>
                    <a:pt x="145" y="2"/>
                  </a:lnTo>
                  <a:lnTo>
                    <a:pt x="152" y="9"/>
                  </a:lnTo>
                  <a:lnTo>
                    <a:pt x="152" y="15"/>
                  </a:lnTo>
                  <a:lnTo>
                    <a:pt x="152" y="30"/>
                  </a:lnTo>
                  <a:lnTo>
                    <a:pt x="152" y="50"/>
                  </a:lnTo>
                  <a:lnTo>
                    <a:pt x="151" y="76"/>
                  </a:lnTo>
                  <a:lnTo>
                    <a:pt x="148" y="101"/>
                  </a:lnTo>
                  <a:lnTo>
                    <a:pt x="142" y="124"/>
                  </a:lnTo>
                  <a:lnTo>
                    <a:pt x="134" y="143"/>
                  </a:lnTo>
                  <a:lnTo>
                    <a:pt x="123" y="153"/>
                  </a:lnTo>
                  <a:lnTo>
                    <a:pt x="110" y="158"/>
                  </a:lnTo>
                  <a:lnTo>
                    <a:pt x="99" y="161"/>
                  </a:lnTo>
                  <a:lnTo>
                    <a:pt x="89" y="163"/>
                  </a:lnTo>
                  <a:lnTo>
                    <a:pt x="80" y="164"/>
                  </a:lnTo>
                  <a:lnTo>
                    <a:pt x="73" y="164"/>
                  </a:lnTo>
                  <a:lnTo>
                    <a:pt x="68" y="164"/>
                  </a:lnTo>
                  <a:lnTo>
                    <a:pt x="64" y="163"/>
                  </a:lnTo>
                  <a:lnTo>
                    <a:pt x="63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5" name="Freeform 66"/>
            <p:cNvSpPr>
              <a:spLocks/>
            </p:cNvSpPr>
            <p:nvPr/>
          </p:nvSpPr>
          <p:spPr bwMode="auto">
            <a:xfrm>
              <a:off x="7789639" y="5100166"/>
              <a:ext cx="344488" cy="236538"/>
            </a:xfrm>
            <a:custGeom>
              <a:avLst/>
              <a:gdLst/>
              <a:ahLst/>
              <a:cxnLst>
                <a:cxn ang="0">
                  <a:pos x="9" y="58"/>
                </a:cxn>
                <a:cxn ang="0">
                  <a:pos x="22" y="64"/>
                </a:cxn>
                <a:cxn ang="0">
                  <a:pos x="45" y="76"/>
                </a:cxn>
                <a:cxn ang="0">
                  <a:pos x="72" y="99"/>
                </a:cxn>
                <a:cxn ang="0">
                  <a:pos x="94" y="122"/>
                </a:cxn>
                <a:cxn ang="0">
                  <a:pos x="112" y="142"/>
                </a:cxn>
                <a:cxn ang="0">
                  <a:pos x="135" y="164"/>
                </a:cxn>
                <a:cxn ang="0">
                  <a:pos x="161" y="186"/>
                </a:cxn>
                <a:cxn ang="0">
                  <a:pos x="188" y="206"/>
                </a:cxn>
                <a:cxn ang="0">
                  <a:pos x="217" y="225"/>
                </a:cxn>
                <a:cxn ang="0">
                  <a:pos x="246" y="241"/>
                </a:cxn>
                <a:cxn ang="0">
                  <a:pos x="273" y="251"/>
                </a:cxn>
                <a:cxn ang="0">
                  <a:pos x="310" y="259"/>
                </a:cxn>
                <a:cxn ang="0">
                  <a:pos x="348" y="273"/>
                </a:cxn>
                <a:cxn ang="0">
                  <a:pos x="374" y="287"/>
                </a:cxn>
                <a:cxn ang="0">
                  <a:pos x="387" y="297"/>
                </a:cxn>
                <a:cxn ang="0">
                  <a:pos x="389" y="299"/>
                </a:cxn>
                <a:cxn ang="0">
                  <a:pos x="398" y="299"/>
                </a:cxn>
                <a:cxn ang="0">
                  <a:pos x="413" y="294"/>
                </a:cxn>
                <a:cxn ang="0">
                  <a:pos x="427" y="280"/>
                </a:cxn>
                <a:cxn ang="0">
                  <a:pos x="429" y="269"/>
                </a:cxn>
                <a:cxn ang="0">
                  <a:pos x="402" y="257"/>
                </a:cxn>
                <a:cxn ang="0">
                  <a:pos x="362" y="239"/>
                </a:cxn>
                <a:cxn ang="0">
                  <a:pos x="322" y="215"/>
                </a:cxn>
                <a:cxn ang="0">
                  <a:pos x="300" y="193"/>
                </a:cxn>
                <a:cxn ang="0">
                  <a:pos x="277" y="171"/>
                </a:cxn>
                <a:cxn ang="0">
                  <a:pos x="247" y="144"/>
                </a:cxn>
                <a:cxn ang="0">
                  <a:pos x="209" y="114"/>
                </a:cxn>
                <a:cxn ang="0">
                  <a:pos x="169" y="84"/>
                </a:cxn>
                <a:cxn ang="0">
                  <a:pos x="129" y="56"/>
                </a:cxn>
                <a:cxn ang="0">
                  <a:pos x="91" y="31"/>
                </a:cxn>
                <a:cxn ang="0">
                  <a:pos x="57" y="12"/>
                </a:cxn>
                <a:cxn ang="0">
                  <a:pos x="22" y="0"/>
                </a:cxn>
                <a:cxn ang="0">
                  <a:pos x="2" y="11"/>
                </a:cxn>
                <a:cxn ang="0">
                  <a:pos x="1" y="34"/>
                </a:cxn>
                <a:cxn ang="0">
                  <a:pos x="5" y="53"/>
                </a:cxn>
              </a:cxnLst>
              <a:rect l="0" t="0" r="r" b="b"/>
              <a:pathLst>
                <a:path w="434" h="299">
                  <a:moveTo>
                    <a:pt x="6" y="57"/>
                  </a:moveTo>
                  <a:lnTo>
                    <a:pt x="9" y="58"/>
                  </a:lnTo>
                  <a:lnTo>
                    <a:pt x="13" y="59"/>
                  </a:lnTo>
                  <a:lnTo>
                    <a:pt x="22" y="64"/>
                  </a:lnTo>
                  <a:lnTo>
                    <a:pt x="32" y="69"/>
                  </a:lnTo>
                  <a:lnTo>
                    <a:pt x="45" y="76"/>
                  </a:lnTo>
                  <a:lnTo>
                    <a:pt x="58" y="87"/>
                  </a:lnTo>
                  <a:lnTo>
                    <a:pt x="72" y="99"/>
                  </a:lnTo>
                  <a:lnTo>
                    <a:pt x="86" y="114"/>
                  </a:lnTo>
                  <a:lnTo>
                    <a:pt x="94" y="122"/>
                  </a:lnTo>
                  <a:lnTo>
                    <a:pt x="102" y="132"/>
                  </a:lnTo>
                  <a:lnTo>
                    <a:pt x="112" y="142"/>
                  </a:lnTo>
                  <a:lnTo>
                    <a:pt x="124" y="152"/>
                  </a:lnTo>
                  <a:lnTo>
                    <a:pt x="135" y="164"/>
                  </a:lnTo>
                  <a:lnTo>
                    <a:pt x="147" y="174"/>
                  </a:lnTo>
                  <a:lnTo>
                    <a:pt x="161" y="186"/>
                  </a:lnTo>
                  <a:lnTo>
                    <a:pt x="174" y="196"/>
                  </a:lnTo>
                  <a:lnTo>
                    <a:pt x="188" y="206"/>
                  </a:lnTo>
                  <a:lnTo>
                    <a:pt x="203" y="217"/>
                  </a:lnTo>
                  <a:lnTo>
                    <a:pt x="217" y="225"/>
                  </a:lnTo>
                  <a:lnTo>
                    <a:pt x="232" y="233"/>
                  </a:lnTo>
                  <a:lnTo>
                    <a:pt x="246" y="241"/>
                  </a:lnTo>
                  <a:lnTo>
                    <a:pt x="259" y="247"/>
                  </a:lnTo>
                  <a:lnTo>
                    <a:pt x="273" y="251"/>
                  </a:lnTo>
                  <a:lnTo>
                    <a:pt x="286" y="254"/>
                  </a:lnTo>
                  <a:lnTo>
                    <a:pt x="310" y="259"/>
                  </a:lnTo>
                  <a:lnTo>
                    <a:pt x="331" y="265"/>
                  </a:lnTo>
                  <a:lnTo>
                    <a:pt x="348" y="273"/>
                  </a:lnTo>
                  <a:lnTo>
                    <a:pt x="363" y="280"/>
                  </a:lnTo>
                  <a:lnTo>
                    <a:pt x="374" y="287"/>
                  </a:lnTo>
                  <a:lnTo>
                    <a:pt x="382" y="293"/>
                  </a:lnTo>
                  <a:lnTo>
                    <a:pt x="387" y="297"/>
                  </a:lnTo>
                  <a:lnTo>
                    <a:pt x="388" y="299"/>
                  </a:lnTo>
                  <a:lnTo>
                    <a:pt x="389" y="299"/>
                  </a:lnTo>
                  <a:lnTo>
                    <a:pt x="392" y="299"/>
                  </a:lnTo>
                  <a:lnTo>
                    <a:pt x="398" y="299"/>
                  </a:lnTo>
                  <a:lnTo>
                    <a:pt x="405" y="296"/>
                  </a:lnTo>
                  <a:lnTo>
                    <a:pt x="413" y="294"/>
                  </a:lnTo>
                  <a:lnTo>
                    <a:pt x="420" y="288"/>
                  </a:lnTo>
                  <a:lnTo>
                    <a:pt x="427" y="280"/>
                  </a:lnTo>
                  <a:lnTo>
                    <a:pt x="434" y="270"/>
                  </a:lnTo>
                  <a:lnTo>
                    <a:pt x="429" y="269"/>
                  </a:lnTo>
                  <a:lnTo>
                    <a:pt x="418" y="264"/>
                  </a:lnTo>
                  <a:lnTo>
                    <a:pt x="402" y="257"/>
                  </a:lnTo>
                  <a:lnTo>
                    <a:pt x="383" y="249"/>
                  </a:lnTo>
                  <a:lnTo>
                    <a:pt x="362" y="239"/>
                  </a:lnTo>
                  <a:lnTo>
                    <a:pt x="340" y="227"/>
                  </a:lnTo>
                  <a:lnTo>
                    <a:pt x="322" y="215"/>
                  </a:lnTo>
                  <a:lnTo>
                    <a:pt x="308" y="201"/>
                  </a:lnTo>
                  <a:lnTo>
                    <a:pt x="300" y="193"/>
                  </a:lnTo>
                  <a:lnTo>
                    <a:pt x="290" y="182"/>
                  </a:lnTo>
                  <a:lnTo>
                    <a:pt x="277" y="171"/>
                  </a:lnTo>
                  <a:lnTo>
                    <a:pt x="262" y="158"/>
                  </a:lnTo>
                  <a:lnTo>
                    <a:pt x="247" y="144"/>
                  </a:lnTo>
                  <a:lnTo>
                    <a:pt x="229" y="129"/>
                  </a:lnTo>
                  <a:lnTo>
                    <a:pt x="209" y="114"/>
                  </a:lnTo>
                  <a:lnTo>
                    <a:pt x="189" y="99"/>
                  </a:lnTo>
                  <a:lnTo>
                    <a:pt x="169" y="84"/>
                  </a:lnTo>
                  <a:lnTo>
                    <a:pt x="149" y="69"/>
                  </a:lnTo>
                  <a:lnTo>
                    <a:pt x="129" y="56"/>
                  </a:lnTo>
                  <a:lnTo>
                    <a:pt x="109" y="43"/>
                  </a:lnTo>
                  <a:lnTo>
                    <a:pt x="91" y="31"/>
                  </a:lnTo>
                  <a:lnTo>
                    <a:pt x="73" y="21"/>
                  </a:lnTo>
                  <a:lnTo>
                    <a:pt x="57" y="12"/>
                  </a:lnTo>
                  <a:lnTo>
                    <a:pt x="44" y="6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2" y="11"/>
                  </a:lnTo>
                  <a:lnTo>
                    <a:pt x="0" y="21"/>
                  </a:lnTo>
                  <a:lnTo>
                    <a:pt x="1" y="34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7511826" y="4544541"/>
              <a:ext cx="784225" cy="660400"/>
            </a:xfrm>
            <a:custGeom>
              <a:avLst/>
              <a:gdLst/>
              <a:ahLst/>
              <a:cxnLst>
                <a:cxn ang="0">
                  <a:pos x="46" y="245"/>
                </a:cxn>
                <a:cxn ang="0">
                  <a:pos x="52" y="200"/>
                </a:cxn>
                <a:cxn ang="0">
                  <a:pos x="74" y="137"/>
                </a:cxn>
                <a:cxn ang="0">
                  <a:pos x="126" y="73"/>
                </a:cxn>
                <a:cxn ang="0">
                  <a:pos x="220" y="27"/>
                </a:cxn>
                <a:cxn ang="0">
                  <a:pos x="430" y="0"/>
                </a:cxn>
                <a:cxn ang="0">
                  <a:pos x="455" y="0"/>
                </a:cxn>
                <a:cxn ang="0">
                  <a:pos x="510" y="8"/>
                </a:cxn>
                <a:cxn ang="0">
                  <a:pos x="562" y="29"/>
                </a:cxn>
                <a:cxn ang="0">
                  <a:pos x="613" y="55"/>
                </a:cxn>
                <a:cxn ang="0">
                  <a:pos x="685" y="82"/>
                </a:cxn>
                <a:cxn ang="0">
                  <a:pos x="774" y="93"/>
                </a:cxn>
                <a:cxn ang="0">
                  <a:pos x="873" y="76"/>
                </a:cxn>
                <a:cxn ang="0">
                  <a:pos x="979" y="12"/>
                </a:cxn>
                <a:cxn ang="0">
                  <a:pos x="980" y="56"/>
                </a:cxn>
                <a:cxn ang="0">
                  <a:pos x="948" y="105"/>
                </a:cxn>
                <a:cxn ang="0">
                  <a:pos x="885" y="169"/>
                </a:cxn>
                <a:cxn ang="0">
                  <a:pos x="784" y="224"/>
                </a:cxn>
                <a:cxn ang="0">
                  <a:pos x="643" y="247"/>
                </a:cxn>
                <a:cxn ang="0">
                  <a:pos x="526" y="235"/>
                </a:cxn>
                <a:cxn ang="0">
                  <a:pos x="534" y="259"/>
                </a:cxn>
                <a:cxn ang="0">
                  <a:pos x="517" y="299"/>
                </a:cxn>
                <a:cxn ang="0">
                  <a:pos x="454" y="356"/>
                </a:cxn>
                <a:cxn ang="0">
                  <a:pos x="390" y="450"/>
                </a:cxn>
                <a:cxn ang="0">
                  <a:pos x="346" y="530"/>
                </a:cxn>
                <a:cxn ang="0">
                  <a:pos x="327" y="607"/>
                </a:cxn>
                <a:cxn ang="0">
                  <a:pos x="412" y="665"/>
                </a:cxn>
                <a:cxn ang="0">
                  <a:pos x="398" y="711"/>
                </a:cxn>
                <a:cxn ang="0">
                  <a:pos x="360" y="769"/>
                </a:cxn>
                <a:cxn ang="0">
                  <a:pos x="317" y="794"/>
                </a:cxn>
                <a:cxn ang="0">
                  <a:pos x="271" y="812"/>
                </a:cxn>
                <a:cxn ang="0">
                  <a:pos x="213" y="827"/>
                </a:cxn>
                <a:cxn ang="0">
                  <a:pos x="143" y="833"/>
                </a:cxn>
                <a:cxn ang="0">
                  <a:pos x="62" y="822"/>
                </a:cxn>
                <a:cxn ang="0">
                  <a:pos x="2" y="802"/>
                </a:cxn>
                <a:cxn ang="0">
                  <a:pos x="21" y="781"/>
                </a:cxn>
                <a:cxn ang="0">
                  <a:pos x="45" y="749"/>
                </a:cxn>
                <a:cxn ang="0">
                  <a:pos x="68" y="647"/>
                </a:cxn>
                <a:cxn ang="0">
                  <a:pos x="78" y="565"/>
                </a:cxn>
                <a:cxn ang="0">
                  <a:pos x="105" y="497"/>
                </a:cxn>
                <a:cxn ang="0">
                  <a:pos x="89" y="423"/>
                </a:cxn>
                <a:cxn ang="0">
                  <a:pos x="135" y="416"/>
                </a:cxn>
                <a:cxn ang="0">
                  <a:pos x="183" y="378"/>
                </a:cxn>
                <a:cxn ang="0">
                  <a:pos x="213" y="309"/>
                </a:cxn>
                <a:cxn ang="0">
                  <a:pos x="230" y="247"/>
                </a:cxn>
                <a:cxn ang="0">
                  <a:pos x="229" y="230"/>
                </a:cxn>
                <a:cxn ang="0">
                  <a:pos x="178" y="213"/>
                </a:cxn>
                <a:cxn ang="0">
                  <a:pos x="109" y="249"/>
                </a:cxn>
                <a:cxn ang="0">
                  <a:pos x="86" y="287"/>
                </a:cxn>
                <a:cxn ang="0">
                  <a:pos x="63" y="280"/>
                </a:cxn>
                <a:cxn ang="0">
                  <a:pos x="46" y="256"/>
                </a:cxn>
              </a:cxnLst>
              <a:rect l="0" t="0" r="r" b="b"/>
              <a:pathLst>
                <a:path w="986" h="833">
                  <a:moveTo>
                    <a:pt x="46" y="256"/>
                  </a:moveTo>
                  <a:lnTo>
                    <a:pt x="46" y="253"/>
                  </a:lnTo>
                  <a:lnTo>
                    <a:pt x="46" y="245"/>
                  </a:lnTo>
                  <a:lnTo>
                    <a:pt x="47" y="234"/>
                  </a:lnTo>
                  <a:lnTo>
                    <a:pt x="48" y="219"/>
                  </a:lnTo>
                  <a:lnTo>
                    <a:pt x="52" y="200"/>
                  </a:lnTo>
                  <a:lnTo>
                    <a:pt x="56" y="181"/>
                  </a:lnTo>
                  <a:lnTo>
                    <a:pt x="64" y="159"/>
                  </a:lnTo>
                  <a:lnTo>
                    <a:pt x="74" y="137"/>
                  </a:lnTo>
                  <a:lnTo>
                    <a:pt x="88" y="115"/>
                  </a:lnTo>
                  <a:lnTo>
                    <a:pt x="105" y="93"/>
                  </a:lnTo>
                  <a:lnTo>
                    <a:pt x="126" y="73"/>
                  </a:lnTo>
                  <a:lnTo>
                    <a:pt x="152" y="55"/>
                  </a:lnTo>
                  <a:lnTo>
                    <a:pt x="184" y="39"/>
                  </a:lnTo>
                  <a:lnTo>
                    <a:pt x="220" y="27"/>
                  </a:lnTo>
                  <a:lnTo>
                    <a:pt x="263" y="19"/>
                  </a:lnTo>
                  <a:lnTo>
                    <a:pt x="311" y="16"/>
                  </a:lnTo>
                  <a:lnTo>
                    <a:pt x="430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5" y="0"/>
                  </a:lnTo>
                  <a:lnTo>
                    <a:pt x="470" y="1"/>
                  </a:lnTo>
                  <a:lnTo>
                    <a:pt x="490" y="3"/>
                  </a:lnTo>
                  <a:lnTo>
                    <a:pt x="510" y="8"/>
                  </a:lnTo>
                  <a:lnTo>
                    <a:pt x="530" y="14"/>
                  </a:lnTo>
                  <a:lnTo>
                    <a:pt x="551" y="23"/>
                  </a:lnTo>
                  <a:lnTo>
                    <a:pt x="562" y="29"/>
                  </a:lnTo>
                  <a:lnTo>
                    <a:pt x="577" y="37"/>
                  </a:lnTo>
                  <a:lnTo>
                    <a:pt x="593" y="46"/>
                  </a:lnTo>
                  <a:lnTo>
                    <a:pt x="613" y="55"/>
                  </a:lnTo>
                  <a:lnTo>
                    <a:pt x="635" y="64"/>
                  </a:lnTo>
                  <a:lnTo>
                    <a:pt x="659" y="73"/>
                  </a:lnTo>
                  <a:lnTo>
                    <a:pt x="685" y="82"/>
                  </a:lnTo>
                  <a:lnTo>
                    <a:pt x="713" y="88"/>
                  </a:lnTo>
                  <a:lnTo>
                    <a:pt x="742" y="92"/>
                  </a:lnTo>
                  <a:lnTo>
                    <a:pt x="774" y="93"/>
                  </a:lnTo>
                  <a:lnTo>
                    <a:pt x="806" y="92"/>
                  </a:lnTo>
                  <a:lnTo>
                    <a:pt x="839" y="86"/>
                  </a:lnTo>
                  <a:lnTo>
                    <a:pt x="873" y="76"/>
                  </a:lnTo>
                  <a:lnTo>
                    <a:pt x="908" y="61"/>
                  </a:lnTo>
                  <a:lnTo>
                    <a:pt x="943" y="39"/>
                  </a:lnTo>
                  <a:lnTo>
                    <a:pt x="979" y="12"/>
                  </a:lnTo>
                  <a:lnTo>
                    <a:pt x="986" y="45"/>
                  </a:lnTo>
                  <a:lnTo>
                    <a:pt x="985" y="48"/>
                  </a:lnTo>
                  <a:lnTo>
                    <a:pt x="980" y="56"/>
                  </a:lnTo>
                  <a:lnTo>
                    <a:pt x="973" y="69"/>
                  </a:lnTo>
                  <a:lnTo>
                    <a:pt x="962" y="85"/>
                  </a:lnTo>
                  <a:lnTo>
                    <a:pt x="948" y="105"/>
                  </a:lnTo>
                  <a:lnTo>
                    <a:pt x="931" y="125"/>
                  </a:lnTo>
                  <a:lnTo>
                    <a:pt x="909" y="147"/>
                  </a:lnTo>
                  <a:lnTo>
                    <a:pt x="885" y="169"/>
                  </a:lnTo>
                  <a:lnTo>
                    <a:pt x="855" y="190"/>
                  </a:lnTo>
                  <a:lnTo>
                    <a:pt x="821" y="208"/>
                  </a:lnTo>
                  <a:lnTo>
                    <a:pt x="784" y="224"/>
                  </a:lnTo>
                  <a:lnTo>
                    <a:pt x="741" y="237"/>
                  </a:lnTo>
                  <a:lnTo>
                    <a:pt x="695" y="245"/>
                  </a:lnTo>
                  <a:lnTo>
                    <a:pt x="643" y="247"/>
                  </a:lnTo>
                  <a:lnTo>
                    <a:pt x="587" y="244"/>
                  </a:lnTo>
                  <a:lnTo>
                    <a:pt x="525" y="232"/>
                  </a:lnTo>
                  <a:lnTo>
                    <a:pt x="526" y="235"/>
                  </a:lnTo>
                  <a:lnTo>
                    <a:pt x="529" y="239"/>
                  </a:lnTo>
                  <a:lnTo>
                    <a:pt x="531" y="249"/>
                  </a:lnTo>
                  <a:lnTo>
                    <a:pt x="534" y="259"/>
                  </a:lnTo>
                  <a:lnTo>
                    <a:pt x="533" y="272"/>
                  </a:lnTo>
                  <a:lnTo>
                    <a:pt x="527" y="285"/>
                  </a:lnTo>
                  <a:lnTo>
                    <a:pt x="517" y="299"/>
                  </a:lnTo>
                  <a:lnTo>
                    <a:pt x="499" y="313"/>
                  </a:lnTo>
                  <a:lnTo>
                    <a:pt x="476" y="332"/>
                  </a:lnTo>
                  <a:lnTo>
                    <a:pt x="454" y="356"/>
                  </a:lnTo>
                  <a:lnTo>
                    <a:pt x="431" y="386"/>
                  </a:lnTo>
                  <a:lnTo>
                    <a:pt x="410" y="418"/>
                  </a:lnTo>
                  <a:lnTo>
                    <a:pt x="390" y="450"/>
                  </a:lnTo>
                  <a:lnTo>
                    <a:pt x="372" y="481"/>
                  </a:lnTo>
                  <a:lnTo>
                    <a:pt x="358" y="508"/>
                  </a:lnTo>
                  <a:lnTo>
                    <a:pt x="346" y="530"/>
                  </a:lnTo>
                  <a:lnTo>
                    <a:pt x="333" y="563"/>
                  </a:lnTo>
                  <a:lnTo>
                    <a:pt x="327" y="588"/>
                  </a:lnTo>
                  <a:lnTo>
                    <a:pt x="327" y="607"/>
                  </a:lnTo>
                  <a:lnTo>
                    <a:pt x="328" y="613"/>
                  </a:lnTo>
                  <a:lnTo>
                    <a:pt x="413" y="660"/>
                  </a:lnTo>
                  <a:lnTo>
                    <a:pt x="412" y="665"/>
                  </a:lnTo>
                  <a:lnTo>
                    <a:pt x="410" y="675"/>
                  </a:lnTo>
                  <a:lnTo>
                    <a:pt x="405" y="691"/>
                  </a:lnTo>
                  <a:lnTo>
                    <a:pt x="398" y="711"/>
                  </a:lnTo>
                  <a:lnTo>
                    <a:pt x="389" y="731"/>
                  </a:lnTo>
                  <a:lnTo>
                    <a:pt x="377" y="751"/>
                  </a:lnTo>
                  <a:lnTo>
                    <a:pt x="360" y="769"/>
                  </a:lnTo>
                  <a:lnTo>
                    <a:pt x="341" y="782"/>
                  </a:lnTo>
                  <a:lnTo>
                    <a:pt x="329" y="788"/>
                  </a:lnTo>
                  <a:lnTo>
                    <a:pt x="317" y="794"/>
                  </a:lnTo>
                  <a:lnTo>
                    <a:pt x="302" y="799"/>
                  </a:lnTo>
                  <a:lnTo>
                    <a:pt x="288" y="806"/>
                  </a:lnTo>
                  <a:lnTo>
                    <a:pt x="271" y="812"/>
                  </a:lnTo>
                  <a:lnTo>
                    <a:pt x="253" y="818"/>
                  </a:lnTo>
                  <a:lnTo>
                    <a:pt x="233" y="822"/>
                  </a:lnTo>
                  <a:lnTo>
                    <a:pt x="213" y="827"/>
                  </a:lnTo>
                  <a:lnTo>
                    <a:pt x="191" y="830"/>
                  </a:lnTo>
                  <a:lnTo>
                    <a:pt x="168" y="832"/>
                  </a:lnTo>
                  <a:lnTo>
                    <a:pt x="143" y="833"/>
                  </a:lnTo>
                  <a:lnTo>
                    <a:pt x="117" y="830"/>
                  </a:lnTo>
                  <a:lnTo>
                    <a:pt x="90" y="827"/>
                  </a:lnTo>
                  <a:lnTo>
                    <a:pt x="62" y="822"/>
                  </a:lnTo>
                  <a:lnTo>
                    <a:pt x="32" y="813"/>
                  </a:lnTo>
                  <a:lnTo>
                    <a:pt x="0" y="803"/>
                  </a:lnTo>
                  <a:lnTo>
                    <a:pt x="2" y="802"/>
                  </a:lnTo>
                  <a:lnTo>
                    <a:pt x="7" y="797"/>
                  </a:lnTo>
                  <a:lnTo>
                    <a:pt x="13" y="790"/>
                  </a:lnTo>
                  <a:lnTo>
                    <a:pt x="21" y="781"/>
                  </a:lnTo>
                  <a:lnTo>
                    <a:pt x="29" y="771"/>
                  </a:lnTo>
                  <a:lnTo>
                    <a:pt x="38" y="760"/>
                  </a:lnTo>
                  <a:lnTo>
                    <a:pt x="45" y="749"/>
                  </a:lnTo>
                  <a:lnTo>
                    <a:pt x="51" y="738"/>
                  </a:lnTo>
                  <a:lnTo>
                    <a:pt x="59" y="701"/>
                  </a:lnTo>
                  <a:lnTo>
                    <a:pt x="68" y="647"/>
                  </a:lnTo>
                  <a:lnTo>
                    <a:pt x="74" y="599"/>
                  </a:lnTo>
                  <a:lnTo>
                    <a:pt x="77" y="577"/>
                  </a:lnTo>
                  <a:lnTo>
                    <a:pt x="78" y="565"/>
                  </a:lnTo>
                  <a:lnTo>
                    <a:pt x="81" y="539"/>
                  </a:lnTo>
                  <a:lnTo>
                    <a:pt x="90" y="512"/>
                  </a:lnTo>
                  <a:lnTo>
                    <a:pt x="105" y="497"/>
                  </a:lnTo>
                  <a:lnTo>
                    <a:pt x="77" y="421"/>
                  </a:lnTo>
                  <a:lnTo>
                    <a:pt x="80" y="421"/>
                  </a:lnTo>
                  <a:lnTo>
                    <a:pt x="89" y="423"/>
                  </a:lnTo>
                  <a:lnTo>
                    <a:pt x="101" y="421"/>
                  </a:lnTo>
                  <a:lnTo>
                    <a:pt x="118" y="420"/>
                  </a:lnTo>
                  <a:lnTo>
                    <a:pt x="135" y="416"/>
                  </a:lnTo>
                  <a:lnTo>
                    <a:pt x="153" y="408"/>
                  </a:lnTo>
                  <a:lnTo>
                    <a:pt x="169" y="395"/>
                  </a:lnTo>
                  <a:lnTo>
                    <a:pt x="183" y="378"/>
                  </a:lnTo>
                  <a:lnTo>
                    <a:pt x="194" y="356"/>
                  </a:lnTo>
                  <a:lnTo>
                    <a:pt x="204" y="333"/>
                  </a:lnTo>
                  <a:lnTo>
                    <a:pt x="213" y="309"/>
                  </a:lnTo>
                  <a:lnTo>
                    <a:pt x="220" y="285"/>
                  </a:lnTo>
                  <a:lnTo>
                    <a:pt x="226" y="265"/>
                  </a:lnTo>
                  <a:lnTo>
                    <a:pt x="230" y="247"/>
                  </a:lnTo>
                  <a:lnTo>
                    <a:pt x="232" y="237"/>
                  </a:lnTo>
                  <a:lnTo>
                    <a:pt x="233" y="232"/>
                  </a:lnTo>
                  <a:lnTo>
                    <a:pt x="229" y="230"/>
                  </a:lnTo>
                  <a:lnTo>
                    <a:pt x="218" y="223"/>
                  </a:lnTo>
                  <a:lnTo>
                    <a:pt x="200" y="216"/>
                  </a:lnTo>
                  <a:lnTo>
                    <a:pt x="178" y="213"/>
                  </a:lnTo>
                  <a:lnTo>
                    <a:pt x="155" y="215"/>
                  </a:lnTo>
                  <a:lnTo>
                    <a:pt x="131" y="226"/>
                  </a:lnTo>
                  <a:lnTo>
                    <a:pt x="109" y="249"/>
                  </a:lnTo>
                  <a:lnTo>
                    <a:pt x="91" y="287"/>
                  </a:lnTo>
                  <a:lnTo>
                    <a:pt x="90" y="287"/>
                  </a:lnTo>
                  <a:lnTo>
                    <a:pt x="86" y="287"/>
                  </a:lnTo>
                  <a:lnTo>
                    <a:pt x="79" y="285"/>
                  </a:lnTo>
                  <a:lnTo>
                    <a:pt x="71" y="283"/>
                  </a:lnTo>
                  <a:lnTo>
                    <a:pt x="63" y="280"/>
                  </a:lnTo>
                  <a:lnTo>
                    <a:pt x="56" y="274"/>
                  </a:lnTo>
                  <a:lnTo>
                    <a:pt x="50" y="266"/>
                  </a:lnTo>
                  <a:lnTo>
                    <a:pt x="46" y="25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7254651" y="5055716"/>
              <a:ext cx="79375" cy="100013"/>
            </a:xfrm>
            <a:custGeom>
              <a:avLst/>
              <a:gdLst/>
              <a:ahLst/>
              <a:cxnLst>
                <a:cxn ang="0">
                  <a:pos x="99" y="20"/>
                </a:cxn>
                <a:cxn ang="0">
                  <a:pos x="98" y="18"/>
                </a:cxn>
                <a:cxn ang="0">
                  <a:pos x="96" y="15"/>
                </a:cxn>
                <a:cxn ang="0">
                  <a:pos x="91" y="11"/>
                </a:cxn>
                <a:cxn ang="0">
                  <a:pos x="85" y="7"/>
                </a:cxn>
                <a:cxn ang="0">
                  <a:pos x="77" y="2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43" y="2"/>
                </a:cxn>
                <a:cxn ang="0">
                  <a:pos x="51" y="20"/>
                </a:cxn>
                <a:cxn ang="0">
                  <a:pos x="47" y="22"/>
                </a:cxn>
                <a:cxn ang="0">
                  <a:pos x="41" y="29"/>
                </a:cxn>
                <a:cxn ang="0">
                  <a:pos x="29" y="39"/>
                </a:cxn>
                <a:cxn ang="0">
                  <a:pos x="18" y="53"/>
                </a:cxn>
                <a:cxn ang="0">
                  <a:pos x="9" y="69"/>
                </a:cxn>
                <a:cxn ang="0">
                  <a:pos x="2" y="87"/>
                </a:cxn>
                <a:cxn ang="0">
                  <a:pos x="0" y="106"/>
                </a:cxn>
                <a:cxn ang="0">
                  <a:pos x="6" y="124"/>
                </a:cxn>
                <a:cxn ang="0">
                  <a:pos x="9" y="121"/>
                </a:cxn>
                <a:cxn ang="0">
                  <a:pos x="17" y="114"/>
                </a:cxn>
                <a:cxn ang="0">
                  <a:pos x="28" y="102"/>
                </a:cxn>
                <a:cxn ang="0">
                  <a:pos x="43" y="90"/>
                </a:cxn>
                <a:cxn ang="0">
                  <a:pos x="57" y="77"/>
                </a:cxn>
                <a:cxn ang="0">
                  <a:pos x="73" y="66"/>
                </a:cxn>
                <a:cxn ang="0">
                  <a:pos x="88" y="56"/>
                </a:cxn>
                <a:cxn ang="0">
                  <a:pos x="99" y="52"/>
                </a:cxn>
                <a:cxn ang="0">
                  <a:pos x="99" y="20"/>
                </a:cxn>
              </a:cxnLst>
              <a:rect l="0" t="0" r="r" b="b"/>
              <a:pathLst>
                <a:path w="99" h="124">
                  <a:moveTo>
                    <a:pt x="99" y="20"/>
                  </a:moveTo>
                  <a:lnTo>
                    <a:pt x="98" y="18"/>
                  </a:lnTo>
                  <a:lnTo>
                    <a:pt x="96" y="15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77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3" y="2"/>
                  </a:lnTo>
                  <a:lnTo>
                    <a:pt x="51" y="20"/>
                  </a:lnTo>
                  <a:lnTo>
                    <a:pt x="47" y="22"/>
                  </a:lnTo>
                  <a:lnTo>
                    <a:pt x="41" y="29"/>
                  </a:lnTo>
                  <a:lnTo>
                    <a:pt x="29" y="39"/>
                  </a:lnTo>
                  <a:lnTo>
                    <a:pt x="18" y="53"/>
                  </a:lnTo>
                  <a:lnTo>
                    <a:pt x="9" y="69"/>
                  </a:lnTo>
                  <a:lnTo>
                    <a:pt x="2" y="87"/>
                  </a:lnTo>
                  <a:lnTo>
                    <a:pt x="0" y="106"/>
                  </a:lnTo>
                  <a:lnTo>
                    <a:pt x="6" y="124"/>
                  </a:lnTo>
                  <a:lnTo>
                    <a:pt x="9" y="121"/>
                  </a:lnTo>
                  <a:lnTo>
                    <a:pt x="17" y="114"/>
                  </a:lnTo>
                  <a:lnTo>
                    <a:pt x="28" y="102"/>
                  </a:lnTo>
                  <a:lnTo>
                    <a:pt x="43" y="90"/>
                  </a:lnTo>
                  <a:lnTo>
                    <a:pt x="57" y="77"/>
                  </a:lnTo>
                  <a:lnTo>
                    <a:pt x="73" y="66"/>
                  </a:lnTo>
                  <a:lnTo>
                    <a:pt x="88" y="56"/>
                  </a:lnTo>
                  <a:lnTo>
                    <a:pt x="99" y="52"/>
                  </a:lnTo>
                  <a:lnTo>
                    <a:pt x="99" y="20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8283351" y="4542954"/>
              <a:ext cx="34925" cy="36513"/>
            </a:xfrm>
            <a:custGeom>
              <a:avLst/>
              <a:gdLst/>
              <a:ahLst/>
              <a:cxnLst>
                <a:cxn ang="0">
                  <a:pos x="8" y="15"/>
                </a:cxn>
                <a:cxn ang="0">
                  <a:pos x="12" y="13"/>
                </a:cxn>
                <a:cxn ang="0">
                  <a:pos x="20" y="9"/>
                </a:cxn>
                <a:cxn ang="0">
                  <a:pos x="30" y="4"/>
                </a:cxn>
                <a:cxn ang="0">
                  <a:pos x="39" y="0"/>
                </a:cxn>
                <a:cxn ang="0">
                  <a:pos x="44" y="2"/>
                </a:cxn>
                <a:cxn ang="0">
                  <a:pos x="44" y="9"/>
                </a:cxn>
                <a:cxn ang="0">
                  <a:pos x="35" y="22"/>
                </a:cxn>
                <a:cxn ang="0">
                  <a:pos x="15" y="48"/>
                </a:cxn>
                <a:cxn ang="0">
                  <a:pos x="11" y="48"/>
                </a:cxn>
                <a:cxn ang="0">
                  <a:pos x="4" y="43"/>
                </a:cxn>
                <a:cxn ang="0">
                  <a:pos x="0" y="34"/>
                </a:cxn>
                <a:cxn ang="0">
                  <a:pos x="8" y="15"/>
                </a:cxn>
              </a:cxnLst>
              <a:rect l="0" t="0" r="r" b="b"/>
              <a:pathLst>
                <a:path w="44" h="48">
                  <a:moveTo>
                    <a:pt x="8" y="15"/>
                  </a:moveTo>
                  <a:lnTo>
                    <a:pt x="12" y="13"/>
                  </a:lnTo>
                  <a:lnTo>
                    <a:pt x="20" y="9"/>
                  </a:lnTo>
                  <a:lnTo>
                    <a:pt x="30" y="4"/>
                  </a:lnTo>
                  <a:lnTo>
                    <a:pt x="39" y="0"/>
                  </a:lnTo>
                  <a:lnTo>
                    <a:pt x="44" y="2"/>
                  </a:lnTo>
                  <a:lnTo>
                    <a:pt x="44" y="9"/>
                  </a:lnTo>
                  <a:lnTo>
                    <a:pt x="35" y="2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4" y="43"/>
                  </a:lnTo>
                  <a:lnTo>
                    <a:pt x="0" y="34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7302276" y="5096991"/>
              <a:ext cx="254000" cy="153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1"/>
                </a:cxn>
                <a:cxn ang="0">
                  <a:pos x="51" y="4"/>
                </a:cxn>
                <a:cxn ang="0">
                  <a:pos x="64" y="10"/>
                </a:cxn>
                <a:cxn ang="0">
                  <a:pos x="80" y="17"/>
                </a:cxn>
                <a:cxn ang="0">
                  <a:pos x="98" y="24"/>
                </a:cxn>
                <a:cxn ang="0">
                  <a:pos x="115" y="31"/>
                </a:cxn>
                <a:cxn ang="0">
                  <a:pos x="132" y="37"/>
                </a:cxn>
                <a:cxn ang="0">
                  <a:pos x="145" y="41"/>
                </a:cxn>
                <a:cxn ang="0">
                  <a:pos x="157" y="46"/>
                </a:cxn>
                <a:cxn ang="0">
                  <a:pos x="169" y="50"/>
                </a:cxn>
                <a:cxn ang="0">
                  <a:pos x="180" y="56"/>
                </a:cxn>
                <a:cxn ang="0">
                  <a:pos x="192" y="63"/>
                </a:cxn>
                <a:cxn ang="0">
                  <a:pos x="202" y="71"/>
                </a:cxn>
                <a:cxn ang="0">
                  <a:pos x="212" y="79"/>
                </a:cxn>
                <a:cxn ang="0">
                  <a:pos x="221" y="90"/>
                </a:cxn>
                <a:cxn ang="0">
                  <a:pos x="230" y="101"/>
                </a:cxn>
                <a:cxn ang="0">
                  <a:pos x="241" y="117"/>
                </a:cxn>
                <a:cxn ang="0">
                  <a:pos x="245" y="121"/>
                </a:cxn>
                <a:cxn ang="0">
                  <a:pos x="244" y="120"/>
                </a:cxn>
                <a:cxn ang="0">
                  <a:pos x="242" y="117"/>
                </a:cxn>
                <a:cxn ang="0">
                  <a:pos x="277" y="117"/>
                </a:cxn>
                <a:cxn ang="0">
                  <a:pos x="319" y="147"/>
                </a:cxn>
                <a:cxn ang="0">
                  <a:pos x="318" y="150"/>
                </a:cxn>
                <a:cxn ang="0">
                  <a:pos x="317" y="154"/>
                </a:cxn>
                <a:cxn ang="0">
                  <a:pos x="314" y="161"/>
                </a:cxn>
                <a:cxn ang="0">
                  <a:pos x="309" y="169"/>
                </a:cxn>
                <a:cxn ang="0">
                  <a:pos x="302" y="177"/>
                </a:cxn>
                <a:cxn ang="0">
                  <a:pos x="296" y="184"/>
                </a:cxn>
                <a:cxn ang="0">
                  <a:pos x="286" y="190"/>
                </a:cxn>
                <a:cxn ang="0">
                  <a:pos x="277" y="192"/>
                </a:cxn>
                <a:cxn ang="0">
                  <a:pos x="267" y="192"/>
                </a:cxn>
                <a:cxn ang="0">
                  <a:pos x="257" y="191"/>
                </a:cxn>
                <a:cxn ang="0">
                  <a:pos x="247" y="190"/>
                </a:cxn>
                <a:cxn ang="0">
                  <a:pos x="237" y="186"/>
                </a:cxn>
                <a:cxn ang="0">
                  <a:pos x="227" y="183"/>
                </a:cxn>
                <a:cxn ang="0">
                  <a:pos x="219" y="180"/>
                </a:cxn>
                <a:cxn ang="0">
                  <a:pos x="211" y="175"/>
                </a:cxn>
                <a:cxn ang="0">
                  <a:pos x="204" y="171"/>
                </a:cxn>
                <a:cxn ang="0">
                  <a:pos x="194" y="165"/>
                </a:cxn>
                <a:cxn ang="0">
                  <a:pos x="177" y="154"/>
                </a:cxn>
                <a:cxn ang="0">
                  <a:pos x="157" y="143"/>
                </a:cxn>
                <a:cxn ang="0">
                  <a:pos x="134" y="129"/>
                </a:cxn>
                <a:cxn ang="0">
                  <a:pos x="113" y="116"/>
                </a:cxn>
                <a:cxn ang="0">
                  <a:pos x="95" y="106"/>
                </a:cxn>
                <a:cxn ang="0">
                  <a:pos x="81" y="98"/>
                </a:cxn>
                <a:cxn ang="0">
                  <a:pos x="77" y="95"/>
                </a:cxn>
                <a:cxn ang="0">
                  <a:pos x="75" y="92"/>
                </a:cxn>
                <a:cxn ang="0">
                  <a:pos x="72" y="83"/>
                </a:cxn>
                <a:cxn ang="0">
                  <a:pos x="66" y="70"/>
                </a:cxn>
                <a:cxn ang="0">
                  <a:pos x="59" y="56"/>
                </a:cxn>
                <a:cxn ang="0">
                  <a:pos x="48" y="42"/>
                </a:cxn>
                <a:cxn ang="0">
                  <a:pos x="37" y="30"/>
                </a:cxn>
                <a:cxn ang="0">
                  <a:pos x="25" y="23"/>
                </a:cxn>
                <a:cxn ang="0">
                  <a:pos x="10" y="21"/>
                </a:cxn>
                <a:cxn ang="0">
                  <a:pos x="9" y="19"/>
                </a:cxn>
                <a:cxn ang="0">
                  <a:pos x="6" y="17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1" y="7"/>
                </a:cxn>
                <a:cxn ang="0">
                  <a:pos x="7" y="3"/>
                </a:cxn>
                <a:cxn ang="0">
                  <a:pos x="19" y="1"/>
                </a:cxn>
                <a:cxn ang="0">
                  <a:pos x="38" y="0"/>
                </a:cxn>
              </a:cxnLst>
              <a:rect l="0" t="0" r="r" b="b"/>
              <a:pathLst>
                <a:path w="319" h="192">
                  <a:moveTo>
                    <a:pt x="38" y="0"/>
                  </a:moveTo>
                  <a:lnTo>
                    <a:pt x="42" y="1"/>
                  </a:lnTo>
                  <a:lnTo>
                    <a:pt x="51" y="4"/>
                  </a:lnTo>
                  <a:lnTo>
                    <a:pt x="64" y="10"/>
                  </a:lnTo>
                  <a:lnTo>
                    <a:pt x="80" y="17"/>
                  </a:lnTo>
                  <a:lnTo>
                    <a:pt x="98" y="24"/>
                  </a:lnTo>
                  <a:lnTo>
                    <a:pt x="115" y="31"/>
                  </a:lnTo>
                  <a:lnTo>
                    <a:pt x="132" y="37"/>
                  </a:lnTo>
                  <a:lnTo>
                    <a:pt x="145" y="41"/>
                  </a:lnTo>
                  <a:lnTo>
                    <a:pt x="157" y="46"/>
                  </a:lnTo>
                  <a:lnTo>
                    <a:pt x="169" y="50"/>
                  </a:lnTo>
                  <a:lnTo>
                    <a:pt x="180" y="56"/>
                  </a:lnTo>
                  <a:lnTo>
                    <a:pt x="192" y="63"/>
                  </a:lnTo>
                  <a:lnTo>
                    <a:pt x="202" y="71"/>
                  </a:lnTo>
                  <a:lnTo>
                    <a:pt x="212" y="79"/>
                  </a:lnTo>
                  <a:lnTo>
                    <a:pt x="221" y="90"/>
                  </a:lnTo>
                  <a:lnTo>
                    <a:pt x="230" y="101"/>
                  </a:lnTo>
                  <a:lnTo>
                    <a:pt x="241" y="117"/>
                  </a:lnTo>
                  <a:lnTo>
                    <a:pt x="245" y="121"/>
                  </a:lnTo>
                  <a:lnTo>
                    <a:pt x="244" y="120"/>
                  </a:lnTo>
                  <a:lnTo>
                    <a:pt x="242" y="117"/>
                  </a:lnTo>
                  <a:lnTo>
                    <a:pt x="277" y="117"/>
                  </a:lnTo>
                  <a:lnTo>
                    <a:pt x="319" y="147"/>
                  </a:lnTo>
                  <a:lnTo>
                    <a:pt x="318" y="150"/>
                  </a:lnTo>
                  <a:lnTo>
                    <a:pt x="317" y="154"/>
                  </a:lnTo>
                  <a:lnTo>
                    <a:pt x="314" y="161"/>
                  </a:lnTo>
                  <a:lnTo>
                    <a:pt x="309" y="169"/>
                  </a:lnTo>
                  <a:lnTo>
                    <a:pt x="302" y="177"/>
                  </a:lnTo>
                  <a:lnTo>
                    <a:pt x="296" y="184"/>
                  </a:lnTo>
                  <a:lnTo>
                    <a:pt x="286" y="190"/>
                  </a:lnTo>
                  <a:lnTo>
                    <a:pt x="277" y="192"/>
                  </a:lnTo>
                  <a:lnTo>
                    <a:pt x="267" y="192"/>
                  </a:lnTo>
                  <a:lnTo>
                    <a:pt x="257" y="191"/>
                  </a:lnTo>
                  <a:lnTo>
                    <a:pt x="247" y="190"/>
                  </a:lnTo>
                  <a:lnTo>
                    <a:pt x="237" y="186"/>
                  </a:lnTo>
                  <a:lnTo>
                    <a:pt x="227" y="183"/>
                  </a:lnTo>
                  <a:lnTo>
                    <a:pt x="219" y="180"/>
                  </a:lnTo>
                  <a:lnTo>
                    <a:pt x="211" y="175"/>
                  </a:lnTo>
                  <a:lnTo>
                    <a:pt x="204" y="171"/>
                  </a:lnTo>
                  <a:lnTo>
                    <a:pt x="194" y="165"/>
                  </a:lnTo>
                  <a:lnTo>
                    <a:pt x="177" y="154"/>
                  </a:lnTo>
                  <a:lnTo>
                    <a:pt x="157" y="143"/>
                  </a:lnTo>
                  <a:lnTo>
                    <a:pt x="134" y="129"/>
                  </a:lnTo>
                  <a:lnTo>
                    <a:pt x="113" y="116"/>
                  </a:lnTo>
                  <a:lnTo>
                    <a:pt x="95" y="106"/>
                  </a:lnTo>
                  <a:lnTo>
                    <a:pt x="81" y="98"/>
                  </a:lnTo>
                  <a:lnTo>
                    <a:pt x="77" y="95"/>
                  </a:lnTo>
                  <a:lnTo>
                    <a:pt x="75" y="92"/>
                  </a:lnTo>
                  <a:lnTo>
                    <a:pt x="72" y="83"/>
                  </a:lnTo>
                  <a:lnTo>
                    <a:pt x="66" y="70"/>
                  </a:lnTo>
                  <a:lnTo>
                    <a:pt x="59" y="56"/>
                  </a:lnTo>
                  <a:lnTo>
                    <a:pt x="48" y="42"/>
                  </a:lnTo>
                  <a:lnTo>
                    <a:pt x="37" y="30"/>
                  </a:lnTo>
                  <a:lnTo>
                    <a:pt x="25" y="23"/>
                  </a:lnTo>
                  <a:lnTo>
                    <a:pt x="10" y="21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1" y="7"/>
                  </a:lnTo>
                  <a:lnTo>
                    <a:pt x="7" y="3"/>
                  </a:lnTo>
                  <a:lnTo>
                    <a:pt x="19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7551514" y="4754091"/>
              <a:ext cx="36513" cy="44450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3" y="0"/>
                </a:cxn>
                <a:cxn ang="0">
                  <a:pos x="7" y="4"/>
                </a:cxn>
                <a:cxn ang="0">
                  <a:pos x="3" y="12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5" y="46"/>
                </a:cxn>
                <a:cxn ang="0">
                  <a:pos x="14" y="54"/>
                </a:cxn>
                <a:cxn ang="0">
                  <a:pos x="29" y="56"/>
                </a:cxn>
                <a:cxn ang="0">
                  <a:pos x="31" y="56"/>
                </a:cxn>
                <a:cxn ang="0">
                  <a:pos x="35" y="55"/>
                </a:cxn>
                <a:cxn ang="0">
                  <a:pos x="41" y="53"/>
                </a:cxn>
                <a:cxn ang="0">
                  <a:pos x="46" y="49"/>
                </a:cxn>
                <a:cxn ang="0">
                  <a:pos x="47" y="42"/>
                </a:cxn>
                <a:cxn ang="0">
                  <a:pos x="44" y="32"/>
                </a:cxn>
                <a:cxn ang="0">
                  <a:pos x="35" y="19"/>
                </a:cxn>
                <a:cxn ang="0">
                  <a:pos x="18" y="1"/>
                </a:cxn>
              </a:cxnLst>
              <a:rect l="0" t="0" r="r" b="b"/>
              <a:pathLst>
                <a:path w="47" h="56">
                  <a:moveTo>
                    <a:pt x="18" y="1"/>
                  </a:moveTo>
                  <a:lnTo>
                    <a:pt x="13" y="0"/>
                  </a:lnTo>
                  <a:lnTo>
                    <a:pt x="7" y="4"/>
                  </a:lnTo>
                  <a:lnTo>
                    <a:pt x="3" y="1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5" y="46"/>
                  </a:lnTo>
                  <a:lnTo>
                    <a:pt x="14" y="54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5" y="55"/>
                  </a:lnTo>
                  <a:lnTo>
                    <a:pt x="41" y="53"/>
                  </a:lnTo>
                  <a:lnTo>
                    <a:pt x="46" y="49"/>
                  </a:lnTo>
                  <a:lnTo>
                    <a:pt x="47" y="42"/>
                  </a:lnTo>
                  <a:lnTo>
                    <a:pt x="44" y="32"/>
                  </a:lnTo>
                  <a:lnTo>
                    <a:pt x="35" y="1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8097614" y="5298604"/>
              <a:ext cx="95250" cy="7778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5" y="62"/>
                </a:cxn>
                <a:cxn ang="0">
                  <a:pos x="12" y="71"/>
                </a:cxn>
                <a:cxn ang="0">
                  <a:pos x="22" y="79"/>
                </a:cxn>
                <a:cxn ang="0">
                  <a:pos x="36" y="87"/>
                </a:cxn>
                <a:cxn ang="0">
                  <a:pos x="55" y="94"/>
                </a:cxn>
                <a:cxn ang="0">
                  <a:pos x="80" y="98"/>
                </a:cxn>
                <a:cxn ang="0">
                  <a:pos x="60" y="60"/>
                </a:cxn>
                <a:cxn ang="0">
                  <a:pos x="62" y="60"/>
                </a:cxn>
                <a:cxn ang="0">
                  <a:pos x="66" y="60"/>
                </a:cxn>
                <a:cxn ang="0">
                  <a:pos x="74" y="59"/>
                </a:cxn>
                <a:cxn ang="0">
                  <a:pos x="84" y="54"/>
                </a:cxn>
                <a:cxn ang="0">
                  <a:pos x="95" y="49"/>
                </a:cxn>
                <a:cxn ang="0">
                  <a:pos x="105" y="37"/>
                </a:cxn>
                <a:cxn ang="0">
                  <a:pos x="114" y="22"/>
                </a:cxn>
                <a:cxn ang="0">
                  <a:pos x="120" y="0"/>
                </a:cxn>
                <a:cxn ang="0">
                  <a:pos x="46" y="20"/>
                </a:cxn>
                <a:cxn ang="0">
                  <a:pos x="46" y="21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7" y="38"/>
                </a:cxn>
                <a:cxn ang="0">
                  <a:pos x="30" y="44"/>
                </a:cxn>
                <a:cxn ang="0">
                  <a:pos x="22" y="49"/>
                </a:cxn>
                <a:cxn ang="0">
                  <a:pos x="12" y="51"/>
                </a:cxn>
                <a:cxn ang="0">
                  <a:pos x="0" y="49"/>
                </a:cxn>
              </a:cxnLst>
              <a:rect l="0" t="0" r="r" b="b"/>
              <a:pathLst>
                <a:path w="120" h="98">
                  <a:moveTo>
                    <a:pt x="0" y="49"/>
                  </a:moveTo>
                  <a:lnTo>
                    <a:pt x="0" y="51"/>
                  </a:lnTo>
                  <a:lnTo>
                    <a:pt x="2" y="56"/>
                  </a:lnTo>
                  <a:lnTo>
                    <a:pt x="5" y="62"/>
                  </a:lnTo>
                  <a:lnTo>
                    <a:pt x="12" y="71"/>
                  </a:lnTo>
                  <a:lnTo>
                    <a:pt x="22" y="79"/>
                  </a:lnTo>
                  <a:lnTo>
                    <a:pt x="36" y="87"/>
                  </a:lnTo>
                  <a:lnTo>
                    <a:pt x="55" y="94"/>
                  </a:lnTo>
                  <a:lnTo>
                    <a:pt x="80" y="98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6" y="60"/>
                  </a:lnTo>
                  <a:lnTo>
                    <a:pt x="74" y="59"/>
                  </a:lnTo>
                  <a:lnTo>
                    <a:pt x="84" y="54"/>
                  </a:lnTo>
                  <a:lnTo>
                    <a:pt x="95" y="49"/>
                  </a:lnTo>
                  <a:lnTo>
                    <a:pt x="105" y="37"/>
                  </a:lnTo>
                  <a:lnTo>
                    <a:pt x="114" y="22"/>
                  </a:lnTo>
                  <a:lnTo>
                    <a:pt x="120" y="0"/>
                  </a:lnTo>
                  <a:lnTo>
                    <a:pt x="46" y="20"/>
                  </a:lnTo>
                  <a:lnTo>
                    <a:pt x="46" y="21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7" y="38"/>
                  </a:lnTo>
                  <a:lnTo>
                    <a:pt x="30" y="44"/>
                  </a:lnTo>
                  <a:lnTo>
                    <a:pt x="22" y="49"/>
                  </a:lnTo>
                  <a:lnTo>
                    <a:pt x="12" y="51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7832501" y="4576291"/>
              <a:ext cx="466725" cy="165100"/>
            </a:xfrm>
            <a:custGeom>
              <a:avLst/>
              <a:gdLst/>
              <a:ahLst/>
              <a:cxnLst>
                <a:cxn ang="0">
                  <a:pos x="14" y="118"/>
                </a:cxn>
                <a:cxn ang="0">
                  <a:pos x="43" y="148"/>
                </a:cxn>
                <a:cxn ang="0">
                  <a:pos x="73" y="169"/>
                </a:cxn>
                <a:cxn ang="0">
                  <a:pos x="107" y="186"/>
                </a:cxn>
                <a:cxn ang="0">
                  <a:pos x="143" y="197"/>
                </a:cxn>
                <a:cxn ang="0">
                  <a:pos x="180" y="204"/>
                </a:cxn>
                <a:cxn ang="0">
                  <a:pos x="220" y="207"/>
                </a:cxn>
                <a:cxn ang="0">
                  <a:pos x="262" y="207"/>
                </a:cxn>
                <a:cxn ang="0">
                  <a:pos x="309" y="206"/>
                </a:cxn>
                <a:cxn ang="0">
                  <a:pos x="360" y="201"/>
                </a:cxn>
                <a:cxn ang="0">
                  <a:pos x="405" y="190"/>
                </a:cxn>
                <a:cxn ang="0">
                  <a:pos x="447" y="173"/>
                </a:cxn>
                <a:cxn ang="0">
                  <a:pos x="485" y="151"/>
                </a:cxn>
                <a:cxn ang="0">
                  <a:pos x="519" y="121"/>
                </a:cxn>
                <a:cxn ang="0">
                  <a:pos x="549" y="84"/>
                </a:cxn>
                <a:cxn ang="0">
                  <a:pos x="575" y="40"/>
                </a:cxn>
                <a:cxn ang="0">
                  <a:pos x="586" y="10"/>
                </a:cxn>
                <a:cxn ang="0">
                  <a:pos x="577" y="1"/>
                </a:cxn>
                <a:cxn ang="0">
                  <a:pos x="566" y="16"/>
                </a:cxn>
                <a:cxn ang="0">
                  <a:pos x="548" y="46"/>
                </a:cxn>
                <a:cxn ang="0">
                  <a:pos x="529" y="74"/>
                </a:cxn>
                <a:cxn ang="0">
                  <a:pos x="509" y="99"/>
                </a:cxn>
                <a:cxn ang="0">
                  <a:pos x="486" y="122"/>
                </a:cxn>
                <a:cxn ang="0">
                  <a:pos x="461" y="142"/>
                </a:cxn>
                <a:cxn ang="0">
                  <a:pos x="433" y="159"/>
                </a:cxn>
                <a:cxn ang="0">
                  <a:pos x="401" y="172"/>
                </a:cxn>
                <a:cxn ang="0">
                  <a:pos x="361" y="183"/>
                </a:cxn>
                <a:cxn ang="0">
                  <a:pos x="312" y="191"/>
                </a:cxn>
                <a:cxn ang="0">
                  <a:pos x="260" y="195"/>
                </a:cxn>
                <a:cxn ang="0">
                  <a:pos x="207" y="194"/>
                </a:cxn>
                <a:cxn ang="0">
                  <a:pos x="154" y="187"/>
                </a:cxn>
                <a:cxn ang="0">
                  <a:pos x="105" y="172"/>
                </a:cxn>
                <a:cxn ang="0">
                  <a:pos x="61" y="150"/>
                </a:cxn>
                <a:cxn ang="0">
                  <a:pos x="23" y="119"/>
                </a:cxn>
                <a:cxn ang="0">
                  <a:pos x="5" y="97"/>
                </a:cxn>
                <a:cxn ang="0">
                  <a:pos x="0" y="95"/>
                </a:cxn>
                <a:cxn ang="0">
                  <a:pos x="2" y="99"/>
                </a:cxn>
              </a:cxnLst>
              <a:rect l="0" t="0" r="r" b="b"/>
              <a:pathLst>
                <a:path w="588" h="207">
                  <a:moveTo>
                    <a:pt x="2" y="99"/>
                  </a:moveTo>
                  <a:lnTo>
                    <a:pt x="14" y="118"/>
                  </a:lnTo>
                  <a:lnTo>
                    <a:pt x="28" y="133"/>
                  </a:lnTo>
                  <a:lnTo>
                    <a:pt x="43" y="148"/>
                  </a:lnTo>
                  <a:lnTo>
                    <a:pt x="57" y="159"/>
                  </a:lnTo>
                  <a:lnTo>
                    <a:pt x="73" y="169"/>
                  </a:lnTo>
                  <a:lnTo>
                    <a:pt x="90" y="179"/>
                  </a:lnTo>
                  <a:lnTo>
                    <a:pt x="107" y="186"/>
                  </a:lnTo>
                  <a:lnTo>
                    <a:pt x="125" y="192"/>
                  </a:lnTo>
                  <a:lnTo>
                    <a:pt x="143" y="197"/>
                  </a:lnTo>
                  <a:lnTo>
                    <a:pt x="161" y="201"/>
                  </a:lnTo>
                  <a:lnTo>
                    <a:pt x="180" y="204"/>
                  </a:lnTo>
                  <a:lnTo>
                    <a:pt x="201" y="206"/>
                  </a:lnTo>
                  <a:lnTo>
                    <a:pt x="220" y="207"/>
                  </a:lnTo>
                  <a:lnTo>
                    <a:pt x="240" y="207"/>
                  </a:lnTo>
                  <a:lnTo>
                    <a:pt x="262" y="207"/>
                  </a:lnTo>
                  <a:lnTo>
                    <a:pt x="282" y="207"/>
                  </a:lnTo>
                  <a:lnTo>
                    <a:pt x="309" y="206"/>
                  </a:lnTo>
                  <a:lnTo>
                    <a:pt x="335" y="204"/>
                  </a:lnTo>
                  <a:lnTo>
                    <a:pt x="360" y="201"/>
                  </a:lnTo>
                  <a:lnTo>
                    <a:pt x="382" y="196"/>
                  </a:lnTo>
                  <a:lnTo>
                    <a:pt x="405" y="190"/>
                  </a:lnTo>
                  <a:lnTo>
                    <a:pt x="426" y="182"/>
                  </a:lnTo>
                  <a:lnTo>
                    <a:pt x="447" y="173"/>
                  </a:lnTo>
                  <a:lnTo>
                    <a:pt x="467" y="163"/>
                  </a:lnTo>
                  <a:lnTo>
                    <a:pt x="485" y="151"/>
                  </a:lnTo>
                  <a:lnTo>
                    <a:pt x="502" y="137"/>
                  </a:lnTo>
                  <a:lnTo>
                    <a:pt x="519" y="121"/>
                  </a:lnTo>
                  <a:lnTo>
                    <a:pt x="535" y="104"/>
                  </a:lnTo>
                  <a:lnTo>
                    <a:pt x="549" y="84"/>
                  </a:lnTo>
                  <a:lnTo>
                    <a:pt x="563" y="63"/>
                  </a:lnTo>
                  <a:lnTo>
                    <a:pt x="575" y="40"/>
                  </a:lnTo>
                  <a:lnTo>
                    <a:pt x="588" y="15"/>
                  </a:lnTo>
                  <a:lnTo>
                    <a:pt x="586" y="10"/>
                  </a:lnTo>
                  <a:lnTo>
                    <a:pt x="583" y="5"/>
                  </a:lnTo>
                  <a:lnTo>
                    <a:pt x="577" y="1"/>
                  </a:lnTo>
                  <a:lnTo>
                    <a:pt x="575" y="0"/>
                  </a:lnTo>
                  <a:lnTo>
                    <a:pt x="566" y="16"/>
                  </a:lnTo>
                  <a:lnTo>
                    <a:pt x="557" y="31"/>
                  </a:lnTo>
                  <a:lnTo>
                    <a:pt x="548" y="46"/>
                  </a:lnTo>
                  <a:lnTo>
                    <a:pt x="538" y="60"/>
                  </a:lnTo>
                  <a:lnTo>
                    <a:pt x="529" y="74"/>
                  </a:lnTo>
                  <a:lnTo>
                    <a:pt x="519" y="86"/>
                  </a:lnTo>
                  <a:lnTo>
                    <a:pt x="509" y="99"/>
                  </a:lnTo>
                  <a:lnTo>
                    <a:pt x="497" y="111"/>
                  </a:lnTo>
                  <a:lnTo>
                    <a:pt x="486" y="122"/>
                  </a:lnTo>
                  <a:lnTo>
                    <a:pt x="474" y="133"/>
                  </a:lnTo>
                  <a:lnTo>
                    <a:pt x="461" y="142"/>
                  </a:lnTo>
                  <a:lnTo>
                    <a:pt x="448" y="151"/>
                  </a:lnTo>
                  <a:lnTo>
                    <a:pt x="433" y="159"/>
                  </a:lnTo>
                  <a:lnTo>
                    <a:pt x="417" y="166"/>
                  </a:lnTo>
                  <a:lnTo>
                    <a:pt x="401" y="172"/>
                  </a:lnTo>
                  <a:lnTo>
                    <a:pt x="383" y="178"/>
                  </a:lnTo>
                  <a:lnTo>
                    <a:pt x="361" y="183"/>
                  </a:lnTo>
                  <a:lnTo>
                    <a:pt x="337" y="188"/>
                  </a:lnTo>
                  <a:lnTo>
                    <a:pt x="312" y="191"/>
                  </a:lnTo>
                  <a:lnTo>
                    <a:pt x="287" y="194"/>
                  </a:lnTo>
                  <a:lnTo>
                    <a:pt x="260" y="195"/>
                  </a:lnTo>
                  <a:lnTo>
                    <a:pt x="234" y="195"/>
                  </a:lnTo>
                  <a:lnTo>
                    <a:pt x="207" y="194"/>
                  </a:lnTo>
                  <a:lnTo>
                    <a:pt x="181" y="190"/>
                  </a:lnTo>
                  <a:lnTo>
                    <a:pt x="154" y="187"/>
                  </a:lnTo>
                  <a:lnTo>
                    <a:pt x="130" y="180"/>
                  </a:lnTo>
                  <a:lnTo>
                    <a:pt x="105" y="172"/>
                  </a:lnTo>
                  <a:lnTo>
                    <a:pt x="82" y="161"/>
                  </a:lnTo>
                  <a:lnTo>
                    <a:pt x="61" y="150"/>
                  </a:lnTo>
                  <a:lnTo>
                    <a:pt x="41" y="136"/>
                  </a:lnTo>
                  <a:lnTo>
                    <a:pt x="23" y="119"/>
                  </a:lnTo>
                  <a:lnTo>
                    <a:pt x="9" y="100"/>
                  </a:lnTo>
                  <a:lnTo>
                    <a:pt x="5" y="97"/>
                  </a:lnTo>
                  <a:lnTo>
                    <a:pt x="2" y="95"/>
                  </a:lnTo>
                  <a:lnTo>
                    <a:pt x="0" y="95"/>
                  </a:lnTo>
                  <a:lnTo>
                    <a:pt x="2" y="99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3" name="Freeform 74"/>
            <p:cNvSpPr>
              <a:spLocks/>
            </p:cNvSpPr>
            <p:nvPr/>
          </p:nvSpPr>
          <p:spPr bwMode="auto">
            <a:xfrm>
              <a:off x="7815039" y="4549304"/>
              <a:ext cx="474663" cy="85725"/>
            </a:xfrm>
            <a:custGeom>
              <a:avLst/>
              <a:gdLst/>
              <a:ahLst/>
              <a:cxnLst>
                <a:cxn ang="0">
                  <a:pos x="24" y="79"/>
                </a:cxn>
                <a:cxn ang="0">
                  <a:pos x="52" y="40"/>
                </a:cxn>
                <a:cxn ang="0">
                  <a:pos x="88" y="21"/>
                </a:cxn>
                <a:cxn ang="0">
                  <a:pos x="129" y="18"/>
                </a:cxn>
                <a:cxn ang="0">
                  <a:pos x="174" y="26"/>
                </a:cxn>
                <a:cxn ang="0">
                  <a:pos x="220" y="43"/>
                </a:cxn>
                <a:cxn ang="0">
                  <a:pos x="265" y="64"/>
                </a:cxn>
                <a:cxn ang="0">
                  <a:pos x="309" y="84"/>
                </a:cxn>
                <a:cxn ang="0">
                  <a:pos x="348" y="100"/>
                </a:cxn>
                <a:cxn ang="0">
                  <a:pos x="384" y="107"/>
                </a:cxn>
                <a:cxn ang="0">
                  <a:pos x="419" y="108"/>
                </a:cxn>
                <a:cxn ang="0">
                  <a:pos x="454" y="102"/>
                </a:cxn>
                <a:cxn ang="0">
                  <a:pos x="487" y="92"/>
                </a:cxn>
                <a:cxn ang="0">
                  <a:pos x="519" y="77"/>
                </a:cxn>
                <a:cxn ang="0">
                  <a:pos x="551" y="58"/>
                </a:cxn>
                <a:cxn ang="0">
                  <a:pos x="583" y="38"/>
                </a:cxn>
                <a:cxn ang="0">
                  <a:pos x="597" y="24"/>
                </a:cxn>
                <a:cxn ang="0">
                  <a:pos x="592" y="16"/>
                </a:cxn>
                <a:cxn ang="0">
                  <a:pos x="577" y="21"/>
                </a:cxn>
                <a:cxn ang="0">
                  <a:pos x="553" y="35"/>
                </a:cxn>
                <a:cxn ang="0">
                  <a:pos x="531" y="48"/>
                </a:cxn>
                <a:cxn ang="0">
                  <a:pos x="507" y="61"/>
                </a:cxn>
                <a:cxn ang="0">
                  <a:pos x="483" y="72"/>
                </a:cxn>
                <a:cxn ang="0">
                  <a:pos x="460" y="81"/>
                </a:cxn>
                <a:cxn ang="0">
                  <a:pos x="435" y="88"/>
                </a:cxn>
                <a:cxn ang="0">
                  <a:pos x="408" y="93"/>
                </a:cxn>
                <a:cxn ang="0">
                  <a:pos x="382" y="94"/>
                </a:cxn>
                <a:cxn ang="0">
                  <a:pos x="357" y="91"/>
                </a:cxn>
                <a:cxn ang="0">
                  <a:pos x="333" y="84"/>
                </a:cxn>
                <a:cxn ang="0">
                  <a:pos x="308" y="74"/>
                </a:cxn>
                <a:cxn ang="0">
                  <a:pos x="285" y="64"/>
                </a:cxn>
                <a:cxn ang="0">
                  <a:pos x="261" y="51"/>
                </a:cxn>
                <a:cxn ang="0">
                  <a:pos x="237" y="40"/>
                </a:cxn>
                <a:cxn ang="0">
                  <a:pos x="216" y="28"/>
                </a:cxn>
                <a:cxn ang="0">
                  <a:pos x="189" y="16"/>
                </a:cxn>
                <a:cxn ang="0">
                  <a:pos x="156" y="5"/>
                </a:cxn>
                <a:cxn ang="0">
                  <a:pos x="124" y="0"/>
                </a:cxn>
                <a:cxn ang="0">
                  <a:pos x="95" y="2"/>
                </a:cxn>
                <a:cxn ang="0">
                  <a:pos x="68" y="10"/>
                </a:cxn>
                <a:cxn ang="0">
                  <a:pos x="43" y="25"/>
                </a:cxn>
                <a:cxn ang="0">
                  <a:pos x="23" y="47"/>
                </a:cxn>
                <a:cxn ang="0">
                  <a:pos x="7" y="77"/>
                </a:cxn>
                <a:cxn ang="0">
                  <a:pos x="1" y="100"/>
                </a:cxn>
                <a:cxn ang="0">
                  <a:pos x="10" y="109"/>
                </a:cxn>
                <a:cxn ang="0">
                  <a:pos x="13" y="108"/>
                </a:cxn>
              </a:cxnLst>
              <a:rect l="0" t="0" r="r" b="b"/>
              <a:pathLst>
                <a:path w="597" h="109">
                  <a:moveTo>
                    <a:pt x="13" y="108"/>
                  </a:moveTo>
                  <a:lnTo>
                    <a:pt x="24" y="79"/>
                  </a:lnTo>
                  <a:lnTo>
                    <a:pt x="36" y="57"/>
                  </a:lnTo>
                  <a:lnTo>
                    <a:pt x="52" y="40"/>
                  </a:lnTo>
                  <a:lnTo>
                    <a:pt x="69" y="28"/>
                  </a:lnTo>
                  <a:lnTo>
                    <a:pt x="88" y="21"/>
                  </a:lnTo>
                  <a:lnTo>
                    <a:pt x="109" y="18"/>
                  </a:lnTo>
                  <a:lnTo>
                    <a:pt x="129" y="18"/>
                  </a:lnTo>
                  <a:lnTo>
                    <a:pt x="152" y="20"/>
                  </a:lnTo>
                  <a:lnTo>
                    <a:pt x="174" y="26"/>
                  </a:lnTo>
                  <a:lnTo>
                    <a:pt x="197" y="34"/>
                  </a:lnTo>
                  <a:lnTo>
                    <a:pt x="220" y="43"/>
                  </a:lnTo>
                  <a:lnTo>
                    <a:pt x="243" y="53"/>
                  </a:lnTo>
                  <a:lnTo>
                    <a:pt x="265" y="64"/>
                  </a:lnTo>
                  <a:lnTo>
                    <a:pt x="288" y="74"/>
                  </a:lnTo>
                  <a:lnTo>
                    <a:pt x="309" y="84"/>
                  </a:lnTo>
                  <a:lnTo>
                    <a:pt x="330" y="93"/>
                  </a:lnTo>
                  <a:lnTo>
                    <a:pt x="348" y="100"/>
                  </a:lnTo>
                  <a:lnTo>
                    <a:pt x="366" y="104"/>
                  </a:lnTo>
                  <a:lnTo>
                    <a:pt x="384" y="107"/>
                  </a:lnTo>
                  <a:lnTo>
                    <a:pt x="402" y="108"/>
                  </a:lnTo>
                  <a:lnTo>
                    <a:pt x="419" y="108"/>
                  </a:lnTo>
                  <a:lnTo>
                    <a:pt x="437" y="106"/>
                  </a:lnTo>
                  <a:lnTo>
                    <a:pt x="454" y="102"/>
                  </a:lnTo>
                  <a:lnTo>
                    <a:pt x="471" y="97"/>
                  </a:lnTo>
                  <a:lnTo>
                    <a:pt x="487" y="92"/>
                  </a:lnTo>
                  <a:lnTo>
                    <a:pt x="504" y="85"/>
                  </a:lnTo>
                  <a:lnTo>
                    <a:pt x="519" y="77"/>
                  </a:lnTo>
                  <a:lnTo>
                    <a:pt x="535" y="67"/>
                  </a:lnTo>
                  <a:lnTo>
                    <a:pt x="551" y="58"/>
                  </a:lnTo>
                  <a:lnTo>
                    <a:pt x="567" y="49"/>
                  </a:lnTo>
                  <a:lnTo>
                    <a:pt x="583" y="38"/>
                  </a:lnTo>
                  <a:lnTo>
                    <a:pt x="597" y="27"/>
                  </a:lnTo>
                  <a:lnTo>
                    <a:pt x="597" y="24"/>
                  </a:lnTo>
                  <a:lnTo>
                    <a:pt x="595" y="19"/>
                  </a:lnTo>
                  <a:lnTo>
                    <a:pt x="592" y="16"/>
                  </a:lnTo>
                  <a:lnTo>
                    <a:pt x="588" y="14"/>
                  </a:lnTo>
                  <a:lnTo>
                    <a:pt x="577" y="21"/>
                  </a:lnTo>
                  <a:lnTo>
                    <a:pt x="564" y="28"/>
                  </a:lnTo>
                  <a:lnTo>
                    <a:pt x="553" y="35"/>
                  </a:lnTo>
                  <a:lnTo>
                    <a:pt x="542" y="41"/>
                  </a:lnTo>
                  <a:lnTo>
                    <a:pt x="531" y="48"/>
                  </a:lnTo>
                  <a:lnTo>
                    <a:pt x="518" y="55"/>
                  </a:lnTo>
                  <a:lnTo>
                    <a:pt x="507" y="61"/>
                  </a:lnTo>
                  <a:lnTo>
                    <a:pt x="496" y="66"/>
                  </a:lnTo>
                  <a:lnTo>
                    <a:pt x="483" y="72"/>
                  </a:lnTo>
                  <a:lnTo>
                    <a:pt x="472" y="77"/>
                  </a:lnTo>
                  <a:lnTo>
                    <a:pt x="460" y="81"/>
                  </a:lnTo>
                  <a:lnTo>
                    <a:pt x="447" y="85"/>
                  </a:lnTo>
                  <a:lnTo>
                    <a:pt x="435" y="88"/>
                  </a:lnTo>
                  <a:lnTo>
                    <a:pt x="421" y="91"/>
                  </a:lnTo>
                  <a:lnTo>
                    <a:pt x="408" y="93"/>
                  </a:lnTo>
                  <a:lnTo>
                    <a:pt x="394" y="94"/>
                  </a:lnTo>
                  <a:lnTo>
                    <a:pt x="382" y="94"/>
                  </a:lnTo>
                  <a:lnTo>
                    <a:pt x="369" y="93"/>
                  </a:lnTo>
                  <a:lnTo>
                    <a:pt x="357" y="91"/>
                  </a:lnTo>
                  <a:lnTo>
                    <a:pt x="344" y="88"/>
                  </a:lnTo>
                  <a:lnTo>
                    <a:pt x="333" y="84"/>
                  </a:lnTo>
                  <a:lnTo>
                    <a:pt x="321" y="80"/>
                  </a:lnTo>
                  <a:lnTo>
                    <a:pt x="308" y="74"/>
                  </a:lnTo>
                  <a:lnTo>
                    <a:pt x="296" y="70"/>
                  </a:lnTo>
                  <a:lnTo>
                    <a:pt x="285" y="64"/>
                  </a:lnTo>
                  <a:lnTo>
                    <a:pt x="272" y="58"/>
                  </a:lnTo>
                  <a:lnTo>
                    <a:pt x="261" y="51"/>
                  </a:lnTo>
                  <a:lnTo>
                    <a:pt x="250" y="46"/>
                  </a:lnTo>
                  <a:lnTo>
                    <a:pt x="237" y="40"/>
                  </a:lnTo>
                  <a:lnTo>
                    <a:pt x="226" y="34"/>
                  </a:lnTo>
                  <a:lnTo>
                    <a:pt x="216" y="28"/>
                  </a:lnTo>
                  <a:lnTo>
                    <a:pt x="205" y="23"/>
                  </a:lnTo>
                  <a:lnTo>
                    <a:pt x="189" y="16"/>
                  </a:lnTo>
                  <a:lnTo>
                    <a:pt x="172" y="9"/>
                  </a:lnTo>
                  <a:lnTo>
                    <a:pt x="156" y="5"/>
                  </a:lnTo>
                  <a:lnTo>
                    <a:pt x="140" y="2"/>
                  </a:lnTo>
                  <a:lnTo>
                    <a:pt x="124" y="0"/>
                  </a:lnTo>
                  <a:lnTo>
                    <a:pt x="110" y="0"/>
                  </a:lnTo>
                  <a:lnTo>
                    <a:pt x="95" y="2"/>
                  </a:lnTo>
                  <a:lnTo>
                    <a:pt x="82" y="4"/>
                  </a:lnTo>
                  <a:lnTo>
                    <a:pt x="68" y="10"/>
                  </a:lnTo>
                  <a:lnTo>
                    <a:pt x="56" y="16"/>
                  </a:lnTo>
                  <a:lnTo>
                    <a:pt x="43" y="25"/>
                  </a:lnTo>
                  <a:lnTo>
                    <a:pt x="33" y="34"/>
                  </a:lnTo>
                  <a:lnTo>
                    <a:pt x="23" y="47"/>
                  </a:lnTo>
                  <a:lnTo>
                    <a:pt x="14" y="61"/>
                  </a:lnTo>
                  <a:lnTo>
                    <a:pt x="7" y="77"/>
                  </a:lnTo>
                  <a:lnTo>
                    <a:pt x="0" y="94"/>
                  </a:lnTo>
                  <a:lnTo>
                    <a:pt x="1" y="100"/>
                  </a:lnTo>
                  <a:lnTo>
                    <a:pt x="5" y="104"/>
                  </a:lnTo>
                  <a:lnTo>
                    <a:pt x="10" y="109"/>
                  </a:lnTo>
                  <a:lnTo>
                    <a:pt x="13" y="108"/>
                  </a:lnTo>
                  <a:lnTo>
                    <a:pt x="13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8278589" y="4552479"/>
              <a:ext cx="20638" cy="36513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11" y="16"/>
                </a:cxn>
                <a:cxn ang="0">
                  <a:pos x="15" y="23"/>
                </a:cxn>
                <a:cxn ang="0">
                  <a:pos x="19" y="31"/>
                </a:cxn>
                <a:cxn ang="0">
                  <a:pos x="21" y="40"/>
                </a:cxn>
                <a:cxn ang="0">
                  <a:pos x="22" y="42"/>
                </a:cxn>
                <a:cxn ang="0">
                  <a:pos x="24" y="45"/>
                </a:cxn>
                <a:cxn ang="0">
                  <a:pos x="26" y="46"/>
                </a:cxn>
                <a:cxn ang="0">
                  <a:pos x="27" y="46"/>
                </a:cxn>
                <a:cxn ang="0">
                  <a:pos x="26" y="34"/>
                </a:cxn>
                <a:cxn ang="0">
                  <a:pos x="21" y="22"/>
                </a:cxn>
                <a:cxn ang="0">
                  <a:pos x="13" y="12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9"/>
                </a:cxn>
                <a:cxn ang="0">
                  <a:pos x="4" y="9"/>
                </a:cxn>
              </a:cxnLst>
              <a:rect l="0" t="0" r="r" b="b"/>
              <a:pathLst>
                <a:path w="27" h="46">
                  <a:moveTo>
                    <a:pt x="4" y="9"/>
                  </a:moveTo>
                  <a:lnTo>
                    <a:pt x="11" y="16"/>
                  </a:lnTo>
                  <a:lnTo>
                    <a:pt x="15" y="23"/>
                  </a:lnTo>
                  <a:lnTo>
                    <a:pt x="19" y="31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4" y="45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6" y="34"/>
                  </a:lnTo>
                  <a:lnTo>
                    <a:pt x="21" y="22"/>
                  </a:lnTo>
                  <a:lnTo>
                    <a:pt x="13" y="12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9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7592789" y="4536604"/>
              <a:ext cx="271463" cy="349250"/>
            </a:xfrm>
            <a:custGeom>
              <a:avLst/>
              <a:gdLst/>
              <a:ahLst/>
              <a:cxnLst>
                <a:cxn ang="0">
                  <a:pos x="6" y="442"/>
                </a:cxn>
                <a:cxn ang="0">
                  <a:pos x="38" y="437"/>
                </a:cxn>
                <a:cxn ang="0">
                  <a:pos x="64" y="423"/>
                </a:cxn>
                <a:cxn ang="0">
                  <a:pos x="83" y="401"/>
                </a:cxn>
                <a:cxn ang="0">
                  <a:pos x="97" y="375"/>
                </a:cxn>
                <a:cxn ang="0">
                  <a:pos x="108" y="346"/>
                </a:cxn>
                <a:cxn ang="0">
                  <a:pos x="115" y="314"/>
                </a:cxn>
                <a:cxn ang="0">
                  <a:pos x="122" y="283"/>
                </a:cxn>
                <a:cxn ang="0">
                  <a:pos x="128" y="254"/>
                </a:cxn>
                <a:cxn ang="0">
                  <a:pos x="132" y="230"/>
                </a:cxn>
                <a:cxn ang="0">
                  <a:pos x="138" y="205"/>
                </a:cxn>
                <a:cxn ang="0">
                  <a:pos x="145" y="182"/>
                </a:cxn>
                <a:cxn ang="0">
                  <a:pos x="152" y="159"/>
                </a:cxn>
                <a:cxn ang="0">
                  <a:pos x="158" y="139"/>
                </a:cxn>
                <a:cxn ang="0">
                  <a:pos x="167" y="118"/>
                </a:cxn>
                <a:cxn ang="0">
                  <a:pos x="177" y="99"/>
                </a:cxn>
                <a:cxn ang="0">
                  <a:pos x="189" y="81"/>
                </a:cxn>
                <a:cxn ang="0">
                  <a:pos x="201" y="66"/>
                </a:cxn>
                <a:cxn ang="0">
                  <a:pos x="216" y="51"/>
                </a:cxn>
                <a:cxn ang="0">
                  <a:pos x="232" y="40"/>
                </a:cxn>
                <a:cxn ang="0">
                  <a:pos x="249" y="29"/>
                </a:cxn>
                <a:cxn ang="0">
                  <a:pos x="269" y="20"/>
                </a:cxn>
                <a:cxn ang="0">
                  <a:pos x="291" y="14"/>
                </a:cxn>
                <a:cxn ang="0">
                  <a:pos x="315" y="11"/>
                </a:cxn>
                <a:cxn ang="0">
                  <a:pos x="342" y="10"/>
                </a:cxn>
                <a:cxn ang="0">
                  <a:pos x="343" y="8"/>
                </a:cxn>
                <a:cxn ang="0">
                  <a:pos x="342" y="5"/>
                </a:cxn>
                <a:cxn ang="0">
                  <a:pos x="340" y="3"/>
                </a:cxn>
                <a:cxn ang="0">
                  <a:pos x="338" y="2"/>
                </a:cxn>
                <a:cxn ang="0">
                  <a:pos x="316" y="0"/>
                </a:cxn>
                <a:cxn ang="0">
                  <a:pos x="297" y="2"/>
                </a:cxn>
                <a:cxn ang="0">
                  <a:pos x="278" y="5"/>
                </a:cxn>
                <a:cxn ang="0">
                  <a:pos x="261" y="11"/>
                </a:cxn>
                <a:cxn ang="0">
                  <a:pos x="245" y="18"/>
                </a:cxn>
                <a:cxn ang="0">
                  <a:pos x="231" y="26"/>
                </a:cxn>
                <a:cxn ang="0">
                  <a:pos x="217" y="36"/>
                </a:cxn>
                <a:cxn ang="0">
                  <a:pos x="205" y="48"/>
                </a:cxn>
                <a:cxn ang="0">
                  <a:pos x="193" y="61"/>
                </a:cxn>
                <a:cxn ang="0">
                  <a:pos x="183" y="75"/>
                </a:cxn>
                <a:cxn ang="0">
                  <a:pos x="174" y="91"/>
                </a:cxn>
                <a:cxn ang="0">
                  <a:pos x="165" y="108"/>
                </a:cxn>
                <a:cxn ang="0">
                  <a:pos x="157" y="125"/>
                </a:cxn>
                <a:cxn ang="0">
                  <a:pos x="150" y="143"/>
                </a:cxn>
                <a:cxn ang="0">
                  <a:pos x="145" y="162"/>
                </a:cxn>
                <a:cxn ang="0">
                  <a:pos x="139" y="181"/>
                </a:cxn>
                <a:cxn ang="0">
                  <a:pos x="131" y="216"/>
                </a:cxn>
                <a:cxn ang="0">
                  <a:pos x="124" y="255"/>
                </a:cxn>
                <a:cxn ang="0">
                  <a:pos x="117" y="298"/>
                </a:cxn>
                <a:cxn ang="0">
                  <a:pos x="105" y="338"/>
                </a:cxn>
                <a:cxn ang="0">
                  <a:pos x="89" y="376"/>
                </a:cxn>
                <a:cxn ang="0">
                  <a:pos x="68" y="406"/>
                </a:cxn>
                <a:cxn ang="0">
                  <a:pos x="39" y="427"/>
                </a:cxn>
                <a:cxn ang="0">
                  <a:pos x="0" y="434"/>
                </a:cxn>
                <a:cxn ang="0">
                  <a:pos x="0" y="435"/>
                </a:cxn>
                <a:cxn ang="0">
                  <a:pos x="1" y="437"/>
                </a:cxn>
                <a:cxn ang="0">
                  <a:pos x="4" y="440"/>
                </a:cxn>
                <a:cxn ang="0">
                  <a:pos x="6" y="442"/>
                </a:cxn>
                <a:cxn ang="0">
                  <a:pos x="6" y="442"/>
                </a:cxn>
              </a:cxnLst>
              <a:rect l="0" t="0" r="r" b="b"/>
              <a:pathLst>
                <a:path w="343" h="442">
                  <a:moveTo>
                    <a:pt x="6" y="442"/>
                  </a:moveTo>
                  <a:lnTo>
                    <a:pt x="38" y="437"/>
                  </a:lnTo>
                  <a:lnTo>
                    <a:pt x="64" y="423"/>
                  </a:lnTo>
                  <a:lnTo>
                    <a:pt x="83" y="401"/>
                  </a:lnTo>
                  <a:lnTo>
                    <a:pt x="97" y="375"/>
                  </a:lnTo>
                  <a:lnTo>
                    <a:pt x="108" y="346"/>
                  </a:lnTo>
                  <a:lnTo>
                    <a:pt x="115" y="314"/>
                  </a:lnTo>
                  <a:lnTo>
                    <a:pt x="122" y="283"/>
                  </a:lnTo>
                  <a:lnTo>
                    <a:pt x="128" y="254"/>
                  </a:lnTo>
                  <a:lnTo>
                    <a:pt x="132" y="230"/>
                  </a:lnTo>
                  <a:lnTo>
                    <a:pt x="138" y="205"/>
                  </a:lnTo>
                  <a:lnTo>
                    <a:pt x="145" y="182"/>
                  </a:lnTo>
                  <a:lnTo>
                    <a:pt x="152" y="159"/>
                  </a:lnTo>
                  <a:lnTo>
                    <a:pt x="158" y="139"/>
                  </a:lnTo>
                  <a:lnTo>
                    <a:pt x="167" y="118"/>
                  </a:lnTo>
                  <a:lnTo>
                    <a:pt x="177" y="99"/>
                  </a:lnTo>
                  <a:lnTo>
                    <a:pt x="189" y="81"/>
                  </a:lnTo>
                  <a:lnTo>
                    <a:pt x="201" y="66"/>
                  </a:lnTo>
                  <a:lnTo>
                    <a:pt x="216" y="51"/>
                  </a:lnTo>
                  <a:lnTo>
                    <a:pt x="232" y="40"/>
                  </a:lnTo>
                  <a:lnTo>
                    <a:pt x="249" y="29"/>
                  </a:lnTo>
                  <a:lnTo>
                    <a:pt x="269" y="20"/>
                  </a:lnTo>
                  <a:lnTo>
                    <a:pt x="291" y="14"/>
                  </a:lnTo>
                  <a:lnTo>
                    <a:pt x="315" y="11"/>
                  </a:lnTo>
                  <a:lnTo>
                    <a:pt x="342" y="10"/>
                  </a:lnTo>
                  <a:lnTo>
                    <a:pt x="343" y="8"/>
                  </a:lnTo>
                  <a:lnTo>
                    <a:pt x="342" y="5"/>
                  </a:lnTo>
                  <a:lnTo>
                    <a:pt x="340" y="3"/>
                  </a:lnTo>
                  <a:lnTo>
                    <a:pt x="338" y="2"/>
                  </a:lnTo>
                  <a:lnTo>
                    <a:pt x="316" y="0"/>
                  </a:lnTo>
                  <a:lnTo>
                    <a:pt x="297" y="2"/>
                  </a:lnTo>
                  <a:lnTo>
                    <a:pt x="278" y="5"/>
                  </a:lnTo>
                  <a:lnTo>
                    <a:pt x="261" y="11"/>
                  </a:lnTo>
                  <a:lnTo>
                    <a:pt x="245" y="18"/>
                  </a:lnTo>
                  <a:lnTo>
                    <a:pt x="231" y="26"/>
                  </a:lnTo>
                  <a:lnTo>
                    <a:pt x="217" y="36"/>
                  </a:lnTo>
                  <a:lnTo>
                    <a:pt x="205" y="48"/>
                  </a:lnTo>
                  <a:lnTo>
                    <a:pt x="193" y="61"/>
                  </a:lnTo>
                  <a:lnTo>
                    <a:pt x="183" y="75"/>
                  </a:lnTo>
                  <a:lnTo>
                    <a:pt x="174" y="91"/>
                  </a:lnTo>
                  <a:lnTo>
                    <a:pt x="165" y="108"/>
                  </a:lnTo>
                  <a:lnTo>
                    <a:pt x="157" y="125"/>
                  </a:lnTo>
                  <a:lnTo>
                    <a:pt x="150" y="143"/>
                  </a:lnTo>
                  <a:lnTo>
                    <a:pt x="145" y="162"/>
                  </a:lnTo>
                  <a:lnTo>
                    <a:pt x="139" y="181"/>
                  </a:lnTo>
                  <a:lnTo>
                    <a:pt x="131" y="216"/>
                  </a:lnTo>
                  <a:lnTo>
                    <a:pt x="124" y="255"/>
                  </a:lnTo>
                  <a:lnTo>
                    <a:pt x="117" y="298"/>
                  </a:lnTo>
                  <a:lnTo>
                    <a:pt x="105" y="338"/>
                  </a:lnTo>
                  <a:lnTo>
                    <a:pt x="89" y="376"/>
                  </a:lnTo>
                  <a:lnTo>
                    <a:pt x="68" y="406"/>
                  </a:lnTo>
                  <a:lnTo>
                    <a:pt x="39" y="427"/>
                  </a:lnTo>
                  <a:lnTo>
                    <a:pt x="0" y="434"/>
                  </a:lnTo>
                  <a:lnTo>
                    <a:pt x="0" y="435"/>
                  </a:lnTo>
                  <a:lnTo>
                    <a:pt x="1" y="437"/>
                  </a:lnTo>
                  <a:lnTo>
                    <a:pt x="4" y="440"/>
                  </a:lnTo>
                  <a:lnTo>
                    <a:pt x="6" y="442"/>
                  </a:lnTo>
                  <a:lnTo>
                    <a:pt x="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7762651" y="4722341"/>
              <a:ext cx="163513" cy="296863"/>
            </a:xfrm>
            <a:custGeom>
              <a:avLst/>
              <a:gdLst/>
              <a:ahLst/>
              <a:cxnLst>
                <a:cxn ang="0">
                  <a:pos x="191" y="1"/>
                </a:cxn>
                <a:cxn ang="0">
                  <a:pos x="195" y="31"/>
                </a:cxn>
                <a:cxn ang="0">
                  <a:pos x="193" y="58"/>
                </a:cxn>
                <a:cxn ang="0">
                  <a:pos x="185" y="80"/>
                </a:cxn>
                <a:cxn ang="0">
                  <a:pos x="172" y="100"/>
                </a:cxn>
                <a:cxn ang="0">
                  <a:pos x="156" y="120"/>
                </a:cxn>
                <a:cxn ang="0">
                  <a:pos x="136" y="139"/>
                </a:cxn>
                <a:cxn ang="0">
                  <a:pos x="116" y="157"/>
                </a:cxn>
                <a:cxn ang="0">
                  <a:pos x="96" y="177"/>
                </a:cxn>
                <a:cxn ang="0">
                  <a:pos x="77" y="197"/>
                </a:cxn>
                <a:cxn ang="0">
                  <a:pos x="57" y="218"/>
                </a:cxn>
                <a:cxn ang="0">
                  <a:pos x="42" y="239"/>
                </a:cxn>
                <a:cxn ang="0">
                  <a:pos x="28" y="262"/>
                </a:cxn>
                <a:cxn ang="0">
                  <a:pos x="16" y="285"/>
                </a:cxn>
                <a:cxn ang="0">
                  <a:pos x="8" y="309"/>
                </a:cxn>
                <a:cxn ang="0">
                  <a:pos x="2" y="336"/>
                </a:cxn>
                <a:cxn ang="0">
                  <a:pos x="0" y="364"/>
                </a:cxn>
                <a:cxn ang="0">
                  <a:pos x="1" y="368"/>
                </a:cxn>
                <a:cxn ang="0">
                  <a:pos x="4" y="372"/>
                </a:cxn>
                <a:cxn ang="0">
                  <a:pos x="8" y="375"/>
                </a:cxn>
                <a:cxn ang="0">
                  <a:pos x="9" y="375"/>
                </a:cxn>
                <a:cxn ang="0">
                  <a:pos x="16" y="338"/>
                </a:cxn>
                <a:cxn ang="0">
                  <a:pos x="26" y="306"/>
                </a:cxn>
                <a:cxn ang="0">
                  <a:pos x="40" y="276"/>
                </a:cxn>
                <a:cxn ang="0">
                  <a:pos x="59" y="248"/>
                </a:cxn>
                <a:cxn ang="0">
                  <a:pos x="80" y="221"/>
                </a:cxn>
                <a:cxn ang="0">
                  <a:pos x="103" y="196"/>
                </a:cxn>
                <a:cxn ang="0">
                  <a:pos x="126" y="171"/>
                </a:cxn>
                <a:cxn ang="0">
                  <a:pos x="151" y="144"/>
                </a:cxn>
                <a:cxn ang="0">
                  <a:pos x="168" y="126"/>
                </a:cxn>
                <a:cxn ang="0">
                  <a:pos x="182" y="111"/>
                </a:cxn>
                <a:cxn ang="0">
                  <a:pos x="192" y="97"/>
                </a:cxn>
                <a:cxn ang="0">
                  <a:pos x="200" y="82"/>
                </a:cxn>
                <a:cxn ang="0">
                  <a:pos x="204" y="67"/>
                </a:cxn>
                <a:cxn ang="0">
                  <a:pos x="205" y="50"/>
                </a:cxn>
                <a:cxn ang="0">
                  <a:pos x="202" y="29"/>
                </a:cxn>
                <a:cxn ang="0">
                  <a:pos x="195" y="5"/>
                </a:cxn>
                <a:cxn ang="0">
                  <a:pos x="194" y="4"/>
                </a:cxn>
                <a:cxn ang="0">
                  <a:pos x="193" y="1"/>
                </a:cxn>
                <a:cxn ang="0">
                  <a:pos x="191" y="0"/>
                </a:cxn>
                <a:cxn ang="0">
                  <a:pos x="191" y="1"/>
                </a:cxn>
                <a:cxn ang="0">
                  <a:pos x="191" y="1"/>
                </a:cxn>
              </a:cxnLst>
              <a:rect l="0" t="0" r="r" b="b"/>
              <a:pathLst>
                <a:path w="205" h="375">
                  <a:moveTo>
                    <a:pt x="191" y="1"/>
                  </a:moveTo>
                  <a:lnTo>
                    <a:pt x="195" y="31"/>
                  </a:lnTo>
                  <a:lnTo>
                    <a:pt x="193" y="58"/>
                  </a:lnTo>
                  <a:lnTo>
                    <a:pt x="185" y="80"/>
                  </a:lnTo>
                  <a:lnTo>
                    <a:pt x="172" y="100"/>
                  </a:lnTo>
                  <a:lnTo>
                    <a:pt x="156" y="120"/>
                  </a:lnTo>
                  <a:lnTo>
                    <a:pt x="136" y="139"/>
                  </a:lnTo>
                  <a:lnTo>
                    <a:pt x="116" y="157"/>
                  </a:lnTo>
                  <a:lnTo>
                    <a:pt x="96" y="177"/>
                  </a:lnTo>
                  <a:lnTo>
                    <a:pt x="77" y="197"/>
                  </a:lnTo>
                  <a:lnTo>
                    <a:pt x="57" y="218"/>
                  </a:lnTo>
                  <a:lnTo>
                    <a:pt x="42" y="239"/>
                  </a:lnTo>
                  <a:lnTo>
                    <a:pt x="28" y="262"/>
                  </a:lnTo>
                  <a:lnTo>
                    <a:pt x="16" y="285"/>
                  </a:lnTo>
                  <a:lnTo>
                    <a:pt x="8" y="309"/>
                  </a:lnTo>
                  <a:lnTo>
                    <a:pt x="2" y="336"/>
                  </a:lnTo>
                  <a:lnTo>
                    <a:pt x="0" y="364"/>
                  </a:lnTo>
                  <a:lnTo>
                    <a:pt x="1" y="368"/>
                  </a:lnTo>
                  <a:lnTo>
                    <a:pt x="4" y="372"/>
                  </a:lnTo>
                  <a:lnTo>
                    <a:pt x="8" y="375"/>
                  </a:lnTo>
                  <a:lnTo>
                    <a:pt x="9" y="375"/>
                  </a:lnTo>
                  <a:lnTo>
                    <a:pt x="16" y="338"/>
                  </a:lnTo>
                  <a:lnTo>
                    <a:pt x="26" y="306"/>
                  </a:lnTo>
                  <a:lnTo>
                    <a:pt x="40" y="276"/>
                  </a:lnTo>
                  <a:lnTo>
                    <a:pt x="59" y="248"/>
                  </a:lnTo>
                  <a:lnTo>
                    <a:pt x="80" y="221"/>
                  </a:lnTo>
                  <a:lnTo>
                    <a:pt x="103" y="196"/>
                  </a:lnTo>
                  <a:lnTo>
                    <a:pt x="126" y="171"/>
                  </a:lnTo>
                  <a:lnTo>
                    <a:pt x="151" y="144"/>
                  </a:lnTo>
                  <a:lnTo>
                    <a:pt x="168" y="126"/>
                  </a:lnTo>
                  <a:lnTo>
                    <a:pt x="182" y="111"/>
                  </a:lnTo>
                  <a:lnTo>
                    <a:pt x="192" y="97"/>
                  </a:lnTo>
                  <a:lnTo>
                    <a:pt x="200" y="82"/>
                  </a:lnTo>
                  <a:lnTo>
                    <a:pt x="204" y="67"/>
                  </a:lnTo>
                  <a:lnTo>
                    <a:pt x="205" y="50"/>
                  </a:lnTo>
                  <a:lnTo>
                    <a:pt x="202" y="29"/>
                  </a:lnTo>
                  <a:lnTo>
                    <a:pt x="195" y="5"/>
                  </a:lnTo>
                  <a:lnTo>
                    <a:pt x="194" y="4"/>
                  </a:lnTo>
                  <a:lnTo>
                    <a:pt x="193" y="1"/>
                  </a:lnTo>
                  <a:lnTo>
                    <a:pt x="191" y="0"/>
                  </a:lnTo>
                  <a:lnTo>
                    <a:pt x="191" y="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7" name="Freeform 78"/>
            <p:cNvSpPr>
              <a:spLocks/>
            </p:cNvSpPr>
            <p:nvPr/>
          </p:nvSpPr>
          <p:spPr bwMode="auto">
            <a:xfrm>
              <a:off x="7568976" y="4890616"/>
              <a:ext cx="211138" cy="1444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24"/>
                </a:cxn>
                <a:cxn ang="0">
                  <a:pos x="18" y="44"/>
                </a:cxn>
                <a:cxn ang="0">
                  <a:pos x="29" y="62"/>
                </a:cxn>
                <a:cxn ang="0">
                  <a:pos x="42" y="80"/>
                </a:cxn>
                <a:cxn ang="0">
                  <a:pos x="55" y="97"/>
                </a:cxn>
                <a:cxn ang="0">
                  <a:pos x="70" y="112"/>
                </a:cxn>
                <a:cxn ang="0">
                  <a:pos x="86" y="126"/>
                </a:cxn>
                <a:cxn ang="0">
                  <a:pos x="103" y="139"/>
                </a:cxn>
                <a:cxn ang="0">
                  <a:pos x="120" y="150"/>
                </a:cxn>
                <a:cxn ang="0">
                  <a:pos x="139" y="159"/>
                </a:cxn>
                <a:cxn ang="0">
                  <a:pos x="158" y="167"/>
                </a:cxn>
                <a:cxn ang="0">
                  <a:pos x="178" y="174"/>
                </a:cxn>
                <a:cxn ang="0">
                  <a:pos x="199" y="179"/>
                </a:cxn>
                <a:cxn ang="0">
                  <a:pos x="220" y="181"/>
                </a:cxn>
                <a:cxn ang="0">
                  <a:pos x="241" y="182"/>
                </a:cxn>
                <a:cxn ang="0">
                  <a:pos x="264" y="181"/>
                </a:cxn>
                <a:cxn ang="0">
                  <a:pos x="265" y="179"/>
                </a:cxn>
                <a:cxn ang="0">
                  <a:pos x="263" y="174"/>
                </a:cxn>
                <a:cxn ang="0">
                  <a:pos x="258" y="170"/>
                </a:cxn>
                <a:cxn ang="0">
                  <a:pos x="255" y="167"/>
                </a:cxn>
                <a:cxn ang="0">
                  <a:pos x="235" y="165"/>
                </a:cxn>
                <a:cxn ang="0">
                  <a:pos x="216" y="162"/>
                </a:cxn>
                <a:cxn ang="0">
                  <a:pos x="195" y="158"/>
                </a:cxn>
                <a:cxn ang="0">
                  <a:pos x="177" y="153"/>
                </a:cxn>
                <a:cxn ang="0">
                  <a:pos x="159" y="149"/>
                </a:cxn>
                <a:cxn ang="0">
                  <a:pos x="142" y="143"/>
                </a:cxn>
                <a:cxn ang="0">
                  <a:pos x="125" y="136"/>
                </a:cxn>
                <a:cxn ang="0">
                  <a:pos x="109" y="128"/>
                </a:cxn>
                <a:cxn ang="0">
                  <a:pos x="94" y="119"/>
                </a:cxn>
                <a:cxn ang="0">
                  <a:pos x="80" y="109"/>
                </a:cxn>
                <a:cxn ang="0">
                  <a:pos x="67" y="97"/>
                </a:cxn>
                <a:cxn ang="0">
                  <a:pos x="53" y="83"/>
                </a:cxn>
                <a:cxn ang="0">
                  <a:pos x="42" y="68"/>
                </a:cxn>
                <a:cxn ang="0">
                  <a:pos x="30" y="52"/>
                </a:cxn>
                <a:cxn ang="0">
                  <a:pos x="21" y="34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65" h="182">
                  <a:moveTo>
                    <a:pt x="0" y="4"/>
                  </a:moveTo>
                  <a:lnTo>
                    <a:pt x="9" y="24"/>
                  </a:lnTo>
                  <a:lnTo>
                    <a:pt x="18" y="44"/>
                  </a:lnTo>
                  <a:lnTo>
                    <a:pt x="29" y="62"/>
                  </a:lnTo>
                  <a:lnTo>
                    <a:pt x="42" y="80"/>
                  </a:lnTo>
                  <a:lnTo>
                    <a:pt x="55" y="97"/>
                  </a:lnTo>
                  <a:lnTo>
                    <a:pt x="70" y="112"/>
                  </a:lnTo>
                  <a:lnTo>
                    <a:pt x="86" y="126"/>
                  </a:lnTo>
                  <a:lnTo>
                    <a:pt x="103" y="139"/>
                  </a:lnTo>
                  <a:lnTo>
                    <a:pt x="120" y="150"/>
                  </a:lnTo>
                  <a:lnTo>
                    <a:pt x="139" y="159"/>
                  </a:lnTo>
                  <a:lnTo>
                    <a:pt x="158" y="167"/>
                  </a:lnTo>
                  <a:lnTo>
                    <a:pt x="178" y="174"/>
                  </a:lnTo>
                  <a:lnTo>
                    <a:pt x="199" y="179"/>
                  </a:lnTo>
                  <a:lnTo>
                    <a:pt x="220" y="181"/>
                  </a:lnTo>
                  <a:lnTo>
                    <a:pt x="241" y="182"/>
                  </a:lnTo>
                  <a:lnTo>
                    <a:pt x="264" y="181"/>
                  </a:lnTo>
                  <a:lnTo>
                    <a:pt x="265" y="179"/>
                  </a:lnTo>
                  <a:lnTo>
                    <a:pt x="263" y="174"/>
                  </a:lnTo>
                  <a:lnTo>
                    <a:pt x="258" y="170"/>
                  </a:lnTo>
                  <a:lnTo>
                    <a:pt x="255" y="167"/>
                  </a:lnTo>
                  <a:lnTo>
                    <a:pt x="235" y="165"/>
                  </a:lnTo>
                  <a:lnTo>
                    <a:pt x="216" y="162"/>
                  </a:lnTo>
                  <a:lnTo>
                    <a:pt x="195" y="158"/>
                  </a:lnTo>
                  <a:lnTo>
                    <a:pt x="177" y="153"/>
                  </a:lnTo>
                  <a:lnTo>
                    <a:pt x="159" y="149"/>
                  </a:lnTo>
                  <a:lnTo>
                    <a:pt x="142" y="143"/>
                  </a:lnTo>
                  <a:lnTo>
                    <a:pt x="125" y="136"/>
                  </a:lnTo>
                  <a:lnTo>
                    <a:pt x="109" y="128"/>
                  </a:lnTo>
                  <a:lnTo>
                    <a:pt x="94" y="119"/>
                  </a:lnTo>
                  <a:lnTo>
                    <a:pt x="80" y="109"/>
                  </a:lnTo>
                  <a:lnTo>
                    <a:pt x="67" y="97"/>
                  </a:lnTo>
                  <a:lnTo>
                    <a:pt x="53" y="83"/>
                  </a:lnTo>
                  <a:lnTo>
                    <a:pt x="42" y="68"/>
                  </a:lnTo>
                  <a:lnTo>
                    <a:pt x="30" y="52"/>
                  </a:lnTo>
                  <a:lnTo>
                    <a:pt x="21" y="34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8" name="Freeform 79"/>
            <p:cNvSpPr>
              <a:spLocks/>
            </p:cNvSpPr>
            <p:nvPr/>
          </p:nvSpPr>
          <p:spPr bwMode="auto">
            <a:xfrm>
              <a:off x="7515001" y="4939829"/>
              <a:ext cx="87313" cy="20955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1" y="10"/>
                </a:cxn>
                <a:cxn ang="0">
                  <a:pos x="82" y="20"/>
                </a:cxn>
                <a:cxn ang="0">
                  <a:pos x="74" y="32"/>
                </a:cxn>
                <a:cxn ang="0">
                  <a:pos x="68" y="43"/>
                </a:cxn>
                <a:cxn ang="0">
                  <a:pos x="63" y="57"/>
                </a:cxn>
                <a:cxn ang="0">
                  <a:pos x="60" y="70"/>
                </a:cxn>
                <a:cxn ang="0">
                  <a:pos x="58" y="83"/>
                </a:cxn>
                <a:cxn ang="0">
                  <a:pos x="56" y="97"/>
                </a:cxn>
                <a:cxn ang="0">
                  <a:pos x="52" y="119"/>
                </a:cxn>
                <a:cxn ang="0">
                  <a:pos x="50" y="141"/>
                </a:cxn>
                <a:cxn ang="0">
                  <a:pos x="45" y="161"/>
                </a:cxn>
                <a:cxn ang="0">
                  <a:pos x="41" y="179"/>
                </a:cxn>
                <a:cxn ang="0">
                  <a:pos x="34" y="197"/>
                </a:cxn>
                <a:cxn ang="0">
                  <a:pos x="26" y="216"/>
                </a:cxn>
                <a:cxn ang="0">
                  <a:pos x="15" y="233"/>
                </a:cxn>
                <a:cxn ang="0">
                  <a:pos x="0" y="250"/>
                </a:cxn>
                <a:cxn ang="0">
                  <a:pos x="0" y="254"/>
                </a:cxn>
                <a:cxn ang="0">
                  <a:pos x="4" y="260"/>
                </a:cxn>
                <a:cxn ang="0">
                  <a:pos x="7" y="263"/>
                </a:cxn>
                <a:cxn ang="0">
                  <a:pos x="10" y="264"/>
                </a:cxn>
                <a:cxn ang="0">
                  <a:pos x="38" y="241"/>
                </a:cxn>
                <a:cxn ang="0">
                  <a:pos x="53" y="212"/>
                </a:cxn>
                <a:cxn ang="0">
                  <a:pos x="61" y="178"/>
                </a:cxn>
                <a:cxn ang="0">
                  <a:pos x="66" y="141"/>
                </a:cxn>
                <a:cxn ang="0">
                  <a:pos x="69" y="104"/>
                </a:cxn>
                <a:cxn ang="0">
                  <a:pos x="75" y="70"/>
                </a:cxn>
                <a:cxn ang="0">
                  <a:pos x="87" y="37"/>
                </a:cxn>
                <a:cxn ang="0">
                  <a:pos x="110" y="11"/>
                </a:cxn>
                <a:cxn ang="0">
                  <a:pos x="110" y="7"/>
                </a:cxn>
                <a:cxn ang="0">
                  <a:pos x="107" y="4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10" h="264">
                  <a:moveTo>
                    <a:pt x="102" y="0"/>
                  </a:moveTo>
                  <a:lnTo>
                    <a:pt x="91" y="10"/>
                  </a:lnTo>
                  <a:lnTo>
                    <a:pt x="82" y="20"/>
                  </a:lnTo>
                  <a:lnTo>
                    <a:pt x="74" y="32"/>
                  </a:lnTo>
                  <a:lnTo>
                    <a:pt x="68" y="43"/>
                  </a:lnTo>
                  <a:lnTo>
                    <a:pt x="63" y="57"/>
                  </a:lnTo>
                  <a:lnTo>
                    <a:pt x="60" y="70"/>
                  </a:lnTo>
                  <a:lnTo>
                    <a:pt x="58" y="83"/>
                  </a:lnTo>
                  <a:lnTo>
                    <a:pt x="56" y="97"/>
                  </a:lnTo>
                  <a:lnTo>
                    <a:pt x="52" y="119"/>
                  </a:lnTo>
                  <a:lnTo>
                    <a:pt x="50" y="141"/>
                  </a:lnTo>
                  <a:lnTo>
                    <a:pt x="45" y="161"/>
                  </a:lnTo>
                  <a:lnTo>
                    <a:pt x="41" y="179"/>
                  </a:lnTo>
                  <a:lnTo>
                    <a:pt x="34" y="197"/>
                  </a:lnTo>
                  <a:lnTo>
                    <a:pt x="26" y="216"/>
                  </a:lnTo>
                  <a:lnTo>
                    <a:pt x="15" y="233"/>
                  </a:lnTo>
                  <a:lnTo>
                    <a:pt x="0" y="250"/>
                  </a:lnTo>
                  <a:lnTo>
                    <a:pt x="0" y="254"/>
                  </a:lnTo>
                  <a:lnTo>
                    <a:pt x="4" y="260"/>
                  </a:lnTo>
                  <a:lnTo>
                    <a:pt x="7" y="263"/>
                  </a:lnTo>
                  <a:lnTo>
                    <a:pt x="10" y="264"/>
                  </a:lnTo>
                  <a:lnTo>
                    <a:pt x="38" y="241"/>
                  </a:lnTo>
                  <a:lnTo>
                    <a:pt x="53" y="212"/>
                  </a:lnTo>
                  <a:lnTo>
                    <a:pt x="61" y="178"/>
                  </a:lnTo>
                  <a:lnTo>
                    <a:pt x="66" y="141"/>
                  </a:lnTo>
                  <a:lnTo>
                    <a:pt x="69" y="104"/>
                  </a:lnTo>
                  <a:lnTo>
                    <a:pt x="75" y="70"/>
                  </a:lnTo>
                  <a:lnTo>
                    <a:pt x="87" y="37"/>
                  </a:lnTo>
                  <a:lnTo>
                    <a:pt x="110" y="11"/>
                  </a:lnTo>
                  <a:lnTo>
                    <a:pt x="110" y="7"/>
                  </a:lnTo>
                  <a:lnTo>
                    <a:pt x="107" y="4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9" name="Freeform 80"/>
            <p:cNvSpPr>
              <a:spLocks/>
            </p:cNvSpPr>
            <p:nvPr/>
          </p:nvSpPr>
          <p:spPr bwMode="auto">
            <a:xfrm>
              <a:off x="7507064" y="5090641"/>
              <a:ext cx="339725" cy="130175"/>
            </a:xfrm>
            <a:custGeom>
              <a:avLst/>
              <a:gdLst/>
              <a:ahLst/>
              <a:cxnLst>
                <a:cxn ang="0">
                  <a:pos x="7" y="115"/>
                </a:cxn>
                <a:cxn ang="0">
                  <a:pos x="31" y="130"/>
                </a:cxn>
                <a:cxn ang="0">
                  <a:pos x="57" y="142"/>
                </a:cxn>
                <a:cxn ang="0">
                  <a:pos x="85" y="152"/>
                </a:cxn>
                <a:cxn ang="0">
                  <a:pos x="115" y="159"/>
                </a:cxn>
                <a:cxn ang="0">
                  <a:pos x="147" y="163"/>
                </a:cxn>
                <a:cxn ang="0">
                  <a:pos x="180" y="164"/>
                </a:cxn>
                <a:cxn ang="0">
                  <a:pos x="212" y="163"/>
                </a:cxn>
                <a:cxn ang="0">
                  <a:pos x="244" y="159"/>
                </a:cxn>
                <a:cxn ang="0">
                  <a:pos x="275" y="152"/>
                </a:cxn>
                <a:cxn ang="0">
                  <a:pos x="306" y="141"/>
                </a:cxn>
                <a:cxn ang="0">
                  <a:pos x="334" y="127"/>
                </a:cxn>
                <a:cxn ang="0">
                  <a:pos x="359" y="111"/>
                </a:cxn>
                <a:cxn ang="0">
                  <a:pos x="383" y="92"/>
                </a:cxn>
                <a:cxn ang="0">
                  <a:pos x="402" y="70"/>
                </a:cxn>
                <a:cxn ang="0">
                  <a:pos x="417" y="43"/>
                </a:cxn>
                <a:cxn ang="0">
                  <a:pos x="428" y="15"/>
                </a:cxn>
                <a:cxn ang="0">
                  <a:pos x="427" y="10"/>
                </a:cxn>
                <a:cxn ang="0">
                  <a:pos x="422" y="4"/>
                </a:cxn>
                <a:cxn ang="0">
                  <a:pos x="418" y="0"/>
                </a:cxn>
                <a:cxn ang="0">
                  <a:pos x="414" y="0"/>
                </a:cxn>
                <a:cxn ang="0">
                  <a:pos x="398" y="24"/>
                </a:cxn>
                <a:cxn ang="0">
                  <a:pos x="379" y="47"/>
                </a:cxn>
                <a:cxn ang="0">
                  <a:pos x="359" y="68"/>
                </a:cxn>
                <a:cxn ang="0">
                  <a:pos x="335" y="87"/>
                </a:cxn>
                <a:cxn ang="0">
                  <a:pos x="310" y="103"/>
                </a:cxn>
                <a:cxn ang="0">
                  <a:pos x="284" y="117"/>
                </a:cxn>
                <a:cxn ang="0">
                  <a:pos x="257" y="130"/>
                </a:cxn>
                <a:cxn ang="0">
                  <a:pos x="229" y="138"/>
                </a:cxn>
                <a:cxn ang="0">
                  <a:pos x="200" y="145"/>
                </a:cxn>
                <a:cxn ang="0">
                  <a:pos x="171" y="148"/>
                </a:cxn>
                <a:cxn ang="0">
                  <a:pos x="141" y="149"/>
                </a:cxn>
                <a:cxn ang="0">
                  <a:pos x="112" y="147"/>
                </a:cxn>
                <a:cxn ang="0">
                  <a:pos x="84" y="141"/>
                </a:cxn>
                <a:cxn ang="0">
                  <a:pos x="55" y="132"/>
                </a:cxn>
                <a:cxn ang="0">
                  <a:pos x="28" y="121"/>
                </a:cxn>
                <a:cxn ang="0">
                  <a:pos x="2" y="104"/>
                </a:cxn>
                <a:cxn ang="0">
                  <a:pos x="0" y="104"/>
                </a:cxn>
                <a:cxn ang="0">
                  <a:pos x="1" y="108"/>
                </a:cxn>
                <a:cxn ang="0">
                  <a:pos x="5" y="112"/>
                </a:cxn>
                <a:cxn ang="0">
                  <a:pos x="7" y="115"/>
                </a:cxn>
                <a:cxn ang="0">
                  <a:pos x="7" y="115"/>
                </a:cxn>
              </a:cxnLst>
              <a:rect l="0" t="0" r="r" b="b"/>
              <a:pathLst>
                <a:path w="428" h="164">
                  <a:moveTo>
                    <a:pt x="7" y="115"/>
                  </a:moveTo>
                  <a:lnTo>
                    <a:pt x="31" y="130"/>
                  </a:lnTo>
                  <a:lnTo>
                    <a:pt x="57" y="142"/>
                  </a:lnTo>
                  <a:lnTo>
                    <a:pt x="85" y="152"/>
                  </a:lnTo>
                  <a:lnTo>
                    <a:pt x="115" y="159"/>
                  </a:lnTo>
                  <a:lnTo>
                    <a:pt x="147" y="163"/>
                  </a:lnTo>
                  <a:lnTo>
                    <a:pt x="180" y="164"/>
                  </a:lnTo>
                  <a:lnTo>
                    <a:pt x="212" y="163"/>
                  </a:lnTo>
                  <a:lnTo>
                    <a:pt x="244" y="159"/>
                  </a:lnTo>
                  <a:lnTo>
                    <a:pt x="275" y="152"/>
                  </a:lnTo>
                  <a:lnTo>
                    <a:pt x="306" y="141"/>
                  </a:lnTo>
                  <a:lnTo>
                    <a:pt x="334" y="127"/>
                  </a:lnTo>
                  <a:lnTo>
                    <a:pt x="359" y="111"/>
                  </a:lnTo>
                  <a:lnTo>
                    <a:pt x="383" y="92"/>
                  </a:lnTo>
                  <a:lnTo>
                    <a:pt x="402" y="70"/>
                  </a:lnTo>
                  <a:lnTo>
                    <a:pt x="417" y="43"/>
                  </a:lnTo>
                  <a:lnTo>
                    <a:pt x="428" y="15"/>
                  </a:lnTo>
                  <a:lnTo>
                    <a:pt x="427" y="10"/>
                  </a:lnTo>
                  <a:lnTo>
                    <a:pt x="422" y="4"/>
                  </a:lnTo>
                  <a:lnTo>
                    <a:pt x="418" y="0"/>
                  </a:lnTo>
                  <a:lnTo>
                    <a:pt x="414" y="0"/>
                  </a:lnTo>
                  <a:lnTo>
                    <a:pt x="398" y="24"/>
                  </a:lnTo>
                  <a:lnTo>
                    <a:pt x="379" y="47"/>
                  </a:lnTo>
                  <a:lnTo>
                    <a:pt x="359" y="68"/>
                  </a:lnTo>
                  <a:lnTo>
                    <a:pt x="335" y="87"/>
                  </a:lnTo>
                  <a:lnTo>
                    <a:pt x="310" y="103"/>
                  </a:lnTo>
                  <a:lnTo>
                    <a:pt x="284" y="117"/>
                  </a:lnTo>
                  <a:lnTo>
                    <a:pt x="257" y="130"/>
                  </a:lnTo>
                  <a:lnTo>
                    <a:pt x="229" y="138"/>
                  </a:lnTo>
                  <a:lnTo>
                    <a:pt x="200" y="145"/>
                  </a:lnTo>
                  <a:lnTo>
                    <a:pt x="171" y="148"/>
                  </a:lnTo>
                  <a:lnTo>
                    <a:pt x="141" y="149"/>
                  </a:lnTo>
                  <a:lnTo>
                    <a:pt x="112" y="147"/>
                  </a:lnTo>
                  <a:lnTo>
                    <a:pt x="84" y="141"/>
                  </a:lnTo>
                  <a:lnTo>
                    <a:pt x="55" y="132"/>
                  </a:lnTo>
                  <a:lnTo>
                    <a:pt x="28" y="121"/>
                  </a:lnTo>
                  <a:lnTo>
                    <a:pt x="2" y="104"/>
                  </a:lnTo>
                  <a:lnTo>
                    <a:pt x="0" y="104"/>
                  </a:lnTo>
                  <a:lnTo>
                    <a:pt x="1" y="108"/>
                  </a:lnTo>
                  <a:lnTo>
                    <a:pt x="5" y="112"/>
                  </a:lnTo>
                  <a:lnTo>
                    <a:pt x="7" y="115"/>
                  </a:lnTo>
                  <a:lnTo>
                    <a:pt x="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0" name="Freeform 81"/>
            <p:cNvSpPr>
              <a:spLocks/>
            </p:cNvSpPr>
            <p:nvPr/>
          </p:nvSpPr>
          <p:spPr bwMode="auto">
            <a:xfrm>
              <a:off x="7769001" y="5030316"/>
              <a:ext cx="73025" cy="3810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9"/>
                </a:cxn>
                <a:cxn ang="0">
                  <a:pos x="18" y="21"/>
                </a:cxn>
                <a:cxn ang="0">
                  <a:pos x="22" y="24"/>
                </a:cxn>
                <a:cxn ang="0">
                  <a:pos x="27" y="26"/>
                </a:cxn>
                <a:cxn ang="0">
                  <a:pos x="30" y="28"/>
                </a:cxn>
                <a:cxn ang="0">
                  <a:pos x="35" y="31"/>
                </a:cxn>
                <a:cxn ang="0">
                  <a:pos x="39" y="33"/>
                </a:cxn>
                <a:cxn ang="0">
                  <a:pos x="44" y="35"/>
                </a:cxn>
                <a:cxn ang="0">
                  <a:pos x="49" y="38"/>
                </a:cxn>
                <a:cxn ang="0">
                  <a:pos x="55" y="40"/>
                </a:cxn>
                <a:cxn ang="0">
                  <a:pos x="61" y="42"/>
                </a:cxn>
                <a:cxn ang="0">
                  <a:pos x="66" y="44"/>
                </a:cxn>
                <a:cxn ang="0">
                  <a:pos x="72" y="46"/>
                </a:cxn>
                <a:cxn ang="0">
                  <a:pos x="79" y="47"/>
                </a:cxn>
                <a:cxn ang="0">
                  <a:pos x="84" y="48"/>
                </a:cxn>
                <a:cxn ang="0">
                  <a:pos x="90" y="48"/>
                </a:cxn>
                <a:cxn ang="0">
                  <a:pos x="91" y="46"/>
                </a:cxn>
                <a:cxn ang="0">
                  <a:pos x="89" y="41"/>
                </a:cxn>
                <a:cxn ang="0">
                  <a:pos x="85" y="35"/>
                </a:cxn>
                <a:cxn ang="0">
                  <a:pos x="82" y="33"/>
                </a:cxn>
                <a:cxn ang="0">
                  <a:pos x="76" y="32"/>
                </a:cxn>
                <a:cxn ang="0">
                  <a:pos x="72" y="29"/>
                </a:cxn>
                <a:cxn ang="0">
                  <a:pos x="66" y="28"/>
                </a:cxn>
                <a:cxn ang="0">
                  <a:pos x="62" y="27"/>
                </a:cxn>
                <a:cxn ang="0">
                  <a:pos x="56" y="26"/>
                </a:cxn>
                <a:cxn ang="0">
                  <a:pos x="50" y="24"/>
                </a:cxn>
                <a:cxn ang="0">
                  <a:pos x="46" y="23"/>
                </a:cxn>
                <a:cxn ang="0">
                  <a:pos x="40" y="20"/>
                </a:cxn>
                <a:cxn ang="0">
                  <a:pos x="36" y="18"/>
                </a:cxn>
                <a:cxn ang="0">
                  <a:pos x="30" y="17"/>
                </a:cxn>
                <a:cxn ang="0">
                  <a:pos x="26" y="14"/>
                </a:cxn>
                <a:cxn ang="0">
                  <a:pos x="21" y="12"/>
                </a:cxn>
                <a:cxn ang="0">
                  <a:pos x="18" y="9"/>
                </a:cxn>
                <a:cxn ang="0">
                  <a:pos x="13" y="6"/>
                </a:cxn>
                <a:cxn ang="0">
                  <a:pos x="9" y="4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10"/>
                </a:cxn>
                <a:cxn ang="0">
                  <a:pos x="8" y="13"/>
                </a:cxn>
                <a:cxn ang="0">
                  <a:pos x="10" y="16"/>
                </a:cxn>
                <a:cxn ang="0">
                  <a:pos x="10" y="16"/>
                </a:cxn>
              </a:cxnLst>
              <a:rect l="0" t="0" r="r" b="b"/>
              <a:pathLst>
                <a:path w="91" h="48">
                  <a:moveTo>
                    <a:pt x="10" y="16"/>
                  </a:moveTo>
                  <a:lnTo>
                    <a:pt x="14" y="19"/>
                  </a:lnTo>
                  <a:lnTo>
                    <a:pt x="18" y="21"/>
                  </a:lnTo>
                  <a:lnTo>
                    <a:pt x="22" y="24"/>
                  </a:lnTo>
                  <a:lnTo>
                    <a:pt x="27" y="26"/>
                  </a:lnTo>
                  <a:lnTo>
                    <a:pt x="30" y="28"/>
                  </a:lnTo>
                  <a:lnTo>
                    <a:pt x="35" y="31"/>
                  </a:lnTo>
                  <a:lnTo>
                    <a:pt x="39" y="33"/>
                  </a:lnTo>
                  <a:lnTo>
                    <a:pt x="44" y="35"/>
                  </a:lnTo>
                  <a:lnTo>
                    <a:pt x="49" y="38"/>
                  </a:lnTo>
                  <a:lnTo>
                    <a:pt x="55" y="40"/>
                  </a:lnTo>
                  <a:lnTo>
                    <a:pt x="61" y="42"/>
                  </a:lnTo>
                  <a:lnTo>
                    <a:pt x="66" y="44"/>
                  </a:lnTo>
                  <a:lnTo>
                    <a:pt x="72" y="46"/>
                  </a:lnTo>
                  <a:lnTo>
                    <a:pt x="79" y="47"/>
                  </a:lnTo>
                  <a:lnTo>
                    <a:pt x="84" y="48"/>
                  </a:lnTo>
                  <a:lnTo>
                    <a:pt x="90" y="48"/>
                  </a:lnTo>
                  <a:lnTo>
                    <a:pt x="91" y="46"/>
                  </a:lnTo>
                  <a:lnTo>
                    <a:pt x="89" y="41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76" y="32"/>
                  </a:lnTo>
                  <a:lnTo>
                    <a:pt x="72" y="29"/>
                  </a:lnTo>
                  <a:lnTo>
                    <a:pt x="66" y="28"/>
                  </a:lnTo>
                  <a:lnTo>
                    <a:pt x="62" y="27"/>
                  </a:lnTo>
                  <a:lnTo>
                    <a:pt x="56" y="26"/>
                  </a:lnTo>
                  <a:lnTo>
                    <a:pt x="50" y="24"/>
                  </a:lnTo>
                  <a:lnTo>
                    <a:pt x="46" y="23"/>
                  </a:lnTo>
                  <a:lnTo>
                    <a:pt x="40" y="20"/>
                  </a:lnTo>
                  <a:lnTo>
                    <a:pt x="36" y="18"/>
                  </a:lnTo>
                  <a:lnTo>
                    <a:pt x="30" y="17"/>
                  </a:lnTo>
                  <a:lnTo>
                    <a:pt x="26" y="14"/>
                  </a:lnTo>
                  <a:lnTo>
                    <a:pt x="21" y="12"/>
                  </a:lnTo>
                  <a:lnTo>
                    <a:pt x="18" y="9"/>
                  </a:lnTo>
                  <a:lnTo>
                    <a:pt x="13" y="6"/>
                  </a:lnTo>
                  <a:lnTo>
                    <a:pt x="9" y="4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10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1" name="Freeform 82"/>
            <p:cNvSpPr>
              <a:spLocks/>
            </p:cNvSpPr>
            <p:nvPr/>
          </p:nvSpPr>
          <p:spPr bwMode="auto">
            <a:xfrm>
              <a:off x="7794401" y="5144616"/>
              <a:ext cx="307975" cy="195263"/>
            </a:xfrm>
            <a:custGeom>
              <a:avLst/>
              <a:gdLst/>
              <a:ahLst/>
              <a:cxnLst>
                <a:cxn ang="0">
                  <a:pos x="13" y="17"/>
                </a:cxn>
                <a:cxn ang="0">
                  <a:pos x="35" y="20"/>
                </a:cxn>
                <a:cxn ang="0">
                  <a:pos x="57" y="32"/>
                </a:cxn>
                <a:cxn ang="0">
                  <a:pos x="79" y="49"/>
                </a:cxn>
                <a:cxn ang="0">
                  <a:pos x="102" y="70"/>
                </a:cxn>
                <a:cxn ang="0">
                  <a:pos x="122" y="92"/>
                </a:cxn>
                <a:cxn ang="0">
                  <a:pos x="142" y="114"/>
                </a:cxn>
                <a:cxn ang="0">
                  <a:pos x="162" y="134"/>
                </a:cxn>
                <a:cxn ang="0">
                  <a:pos x="180" y="151"/>
                </a:cxn>
                <a:cxn ang="0">
                  <a:pos x="191" y="160"/>
                </a:cxn>
                <a:cxn ang="0">
                  <a:pos x="202" y="168"/>
                </a:cxn>
                <a:cxn ang="0">
                  <a:pos x="213" y="177"/>
                </a:cxn>
                <a:cxn ang="0">
                  <a:pos x="226" y="185"/>
                </a:cxn>
                <a:cxn ang="0">
                  <a:pos x="238" y="193"/>
                </a:cxn>
                <a:cxn ang="0">
                  <a:pos x="252" y="200"/>
                </a:cxn>
                <a:cxn ang="0">
                  <a:pos x="264" y="208"/>
                </a:cxn>
                <a:cxn ang="0">
                  <a:pos x="278" y="214"/>
                </a:cxn>
                <a:cxn ang="0">
                  <a:pos x="291" y="221"/>
                </a:cxn>
                <a:cxn ang="0">
                  <a:pos x="305" y="225"/>
                </a:cxn>
                <a:cxn ang="0">
                  <a:pos x="318" y="231"/>
                </a:cxn>
                <a:cxn ang="0">
                  <a:pos x="332" y="235"/>
                </a:cxn>
                <a:cxn ang="0">
                  <a:pos x="347" y="239"/>
                </a:cxn>
                <a:cxn ang="0">
                  <a:pos x="360" y="242"/>
                </a:cxn>
                <a:cxn ang="0">
                  <a:pos x="375" y="244"/>
                </a:cxn>
                <a:cxn ang="0">
                  <a:pos x="388" y="245"/>
                </a:cxn>
                <a:cxn ang="0">
                  <a:pos x="390" y="242"/>
                </a:cxn>
                <a:cxn ang="0">
                  <a:pos x="386" y="236"/>
                </a:cxn>
                <a:cxn ang="0">
                  <a:pos x="382" y="229"/>
                </a:cxn>
                <a:cxn ang="0">
                  <a:pos x="377" y="225"/>
                </a:cxn>
                <a:cxn ang="0">
                  <a:pos x="357" y="219"/>
                </a:cxn>
                <a:cxn ang="0">
                  <a:pos x="335" y="212"/>
                </a:cxn>
                <a:cxn ang="0">
                  <a:pos x="315" y="205"/>
                </a:cxn>
                <a:cxn ang="0">
                  <a:pos x="294" y="197"/>
                </a:cxn>
                <a:cxn ang="0">
                  <a:pos x="273" y="189"/>
                </a:cxn>
                <a:cxn ang="0">
                  <a:pos x="253" y="179"/>
                </a:cxn>
                <a:cxn ang="0">
                  <a:pos x="234" y="170"/>
                </a:cxn>
                <a:cxn ang="0">
                  <a:pos x="215" y="160"/>
                </a:cxn>
                <a:cxn ang="0">
                  <a:pos x="195" y="148"/>
                </a:cxn>
                <a:cxn ang="0">
                  <a:pos x="177" y="136"/>
                </a:cxn>
                <a:cxn ang="0">
                  <a:pos x="159" y="123"/>
                </a:cxn>
                <a:cxn ang="0">
                  <a:pos x="144" y="108"/>
                </a:cxn>
                <a:cxn ang="0">
                  <a:pos x="128" y="93"/>
                </a:cxn>
                <a:cxn ang="0">
                  <a:pos x="112" y="77"/>
                </a:cxn>
                <a:cxn ang="0">
                  <a:pos x="98" y="58"/>
                </a:cxn>
                <a:cxn ang="0">
                  <a:pos x="86" y="40"/>
                </a:cxn>
                <a:cxn ang="0">
                  <a:pos x="78" y="28"/>
                </a:cxn>
                <a:cxn ang="0">
                  <a:pos x="69" y="19"/>
                </a:cxn>
                <a:cxn ang="0">
                  <a:pos x="60" y="11"/>
                </a:cxn>
                <a:cxn ang="0">
                  <a:pos x="51" y="7"/>
                </a:cxn>
                <a:cxn ang="0">
                  <a:pos x="40" y="3"/>
                </a:cxn>
                <a:cxn ang="0">
                  <a:pos x="28" y="1"/>
                </a:cxn>
                <a:cxn ang="0">
                  <a:pos x="15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8" y="15"/>
                </a:cxn>
                <a:cxn ang="0">
                  <a:pos x="13" y="17"/>
                </a:cxn>
                <a:cxn ang="0">
                  <a:pos x="13" y="17"/>
                </a:cxn>
              </a:cxnLst>
              <a:rect l="0" t="0" r="r" b="b"/>
              <a:pathLst>
                <a:path w="390" h="245">
                  <a:moveTo>
                    <a:pt x="13" y="17"/>
                  </a:moveTo>
                  <a:lnTo>
                    <a:pt x="35" y="20"/>
                  </a:lnTo>
                  <a:lnTo>
                    <a:pt x="57" y="32"/>
                  </a:lnTo>
                  <a:lnTo>
                    <a:pt x="79" y="49"/>
                  </a:lnTo>
                  <a:lnTo>
                    <a:pt x="102" y="70"/>
                  </a:lnTo>
                  <a:lnTo>
                    <a:pt x="122" y="92"/>
                  </a:lnTo>
                  <a:lnTo>
                    <a:pt x="142" y="114"/>
                  </a:lnTo>
                  <a:lnTo>
                    <a:pt x="162" y="134"/>
                  </a:lnTo>
                  <a:lnTo>
                    <a:pt x="180" y="151"/>
                  </a:lnTo>
                  <a:lnTo>
                    <a:pt x="191" y="160"/>
                  </a:lnTo>
                  <a:lnTo>
                    <a:pt x="202" y="168"/>
                  </a:lnTo>
                  <a:lnTo>
                    <a:pt x="213" y="177"/>
                  </a:lnTo>
                  <a:lnTo>
                    <a:pt x="226" y="185"/>
                  </a:lnTo>
                  <a:lnTo>
                    <a:pt x="238" y="193"/>
                  </a:lnTo>
                  <a:lnTo>
                    <a:pt x="252" y="200"/>
                  </a:lnTo>
                  <a:lnTo>
                    <a:pt x="264" y="208"/>
                  </a:lnTo>
                  <a:lnTo>
                    <a:pt x="278" y="214"/>
                  </a:lnTo>
                  <a:lnTo>
                    <a:pt x="291" y="221"/>
                  </a:lnTo>
                  <a:lnTo>
                    <a:pt x="305" y="225"/>
                  </a:lnTo>
                  <a:lnTo>
                    <a:pt x="318" y="231"/>
                  </a:lnTo>
                  <a:lnTo>
                    <a:pt x="332" y="235"/>
                  </a:lnTo>
                  <a:lnTo>
                    <a:pt x="347" y="239"/>
                  </a:lnTo>
                  <a:lnTo>
                    <a:pt x="360" y="242"/>
                  </a:lnTo>
                  <a:lnTo>
                    <a:pt x="375" y="244"/>
                  </a:lnTo>
                  <a:lnTo>
                    <a:pt x="388" y="245"/>
                  </a:lnTo>
                  <a:lnTo>
                    <a:pt x="390" y="242"/>
                  </a:lnTo>
                  <a:lnTo>
                    <a:pt x="386" y="236"/>
                  </a:lnTo>
                  <a:lnTo>
                    <a:pt x="382" y="229"/>
                  </a:lnTo>
                  <a:lnTo>
                    <a:pt x="377" y="225"/>
                  </a:lnTo>
                  <a:lnTo>
                    <a:pt x="357" y="219"/>
                  </a:lnTo>
                  <a:lnTo>
                    <a:pt x="335" y="212"/>
                  </a:lnTo>
                  <a:lnTo>
                    <a:pt x="315" y="205"/>
                  </a:lnTo>
                  <a:lnTo>
                    <a:pt x="294" y="197"/>
                  </a:lnTo>
                  <a:lnTo>
                    <a:pt x="273" y="189"/>
                  </a:lnTo>
                  <a:lnTo>
                    <a:pt x="253" y="179"/>
                  </a:lnTo>
                  <a:lnTo>
                    <a:pt x="234" y="170"/>
                  </a:lnTo>
                  <a:lnTo>
                    <a:pt x="215" y="160"/>
                  </a:lnTo>
                  <a:lnTo>
                    <a:pt x="195" y="148"/>
                  </a:lnTo>
                  <a:lnTo>
                    <a:pt x="177" y="136"/>
                  </a:lnTo>
                  <a:lnTo>
                    <a:pt x="159" y="123"/>
                  </a:lnTo>
                  <a:lnTo>
                    <a:pt x="144" y="108"/>
                  </a:lnTo>
                  <a:lnTo>
                    <a:pt x="128" y="93"/>
                  </a:lnTo>
                  <a:lnTo>
                    <a:pt x="112" y="77"/>
                  </a:lnTo>
                  <a:lnTo>
                    <a:pt x="98" y="58"/>
                  </a:lnTo>
                  <a:lnTo>
                    <a:pt x="86" y="40"/>
                  </a:lnTo>
                  <a:lnTo>
                    <a:pt x="78" y="28"/>
                  </a:lnTo>
                  <a:lnTo>
                    <a:pt x="69" y="19"/>
                  </a:lnTo>
                  <a:lnTo>
                    <a:pt x="60" y="11"/>
                  </a:lnTo>
                  <a:lnTo>
                    <a:pt x="51" y="7"/>
                  </a:lnTo>
                  <a:lnTo>
                    <a:pt x="40" y="3"/>
                  </a:lnTo>
                  <a:lnTo>
                    <a:pt x="28" y="1"/>
                  </a:lnTo>
                  <a:lnTo>
                    <a:pt x="15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2" name="Freeform 83"/>
            <p:cNvSpPr>
              <a:spLocks/>
            </p:cNvSpPr>
            <p:nvPr/>
          </p:nvSpPr>
          <p:spPr bwMode="auto">
            <a:xfrm>
              <a:off x="7827739" y="5084291"/>
              <a:ext cx="274638" cy="231775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27" y="33"/>
                </a:cxn>
                <a:cxn ang="0">
                  <a:pos x="47" y="50"/>
                </a:cxn>
                <a:cxn ang="0">
                  <a:pos x="68" y="69"/>
                </a:cxn>
                <a:cxn ang="0">
                  <a:pos x="88" y="87"/>
                </a:cxn>
                <a:cxn ang="0">
                  <a:pos x="108" y="106"/>
                </a:cxn>
                <a:cxn ang="0">
                  <a:pos x="129" y="124"/>
                </a:cxn>
                <a:cxn ang="0">
                  <a:pos x="149" y="143"/>
                </a:cxn>
                <a:cxn ang="0">
                  <a:pos x="169" y="161"/>
                </a:cxn>
                <a:cxn ang="0">
                  <a:pos x="191" y="179"/>
                </a:cxn>
                <a:cxn ang="0">
                  <a:pos x="211" y="197"/>
                </a:cxn>
                <a:cxn ang="0">
                  <a:pos x="233" y="214"/>
                </a:cxn>
                <a:cxn ang="0">
                  <a:pos x="253" y="231"/>
                </a:cxn>
                <a:cxn ang="0">
                  <a:pos x="275" y="247"/>
                </a:cxn>
                <a:cxn ang="0">
                  <a:pos x="297" y="262"/>
                </a:cxn>
                <a:cxn ang="0">
                  <a:pos x="319" y="277"/>
                </a:cxn>
                <a:cxn ang="0">
                  <a:pos x="342" y="291"/>
                </a:cxn>
                <a:cxn ang="0">
                  <a:pos x="345" y="291"/>
                </a:cxn>
                <a:cxn ang="0">
                  <a:pos x="344" y="288"/>
                </a:cxn>
                <a:cxn ang="0">
                  <a:pos x="341" y="282"/>
                </a:cxn>
                <a:cxn ang="0">
                  <a:pos x="337" y="278"/>
                </a:cxn>
                <a:cxn ang="0">
                  <a:pos x="317" y="261"/>
                </a:cxn>
                <a:cxn ang="0">
                  <a:pos x="297" y="243"/>
                </a:cxn>
                <a:cxn ang="0">
                  <a:pos x="277" y="225"/>
                </a:cxn>
                <a:cxn ang="0">
                  <a:pos x="256" y="208"/>
                </a:cxn>
                <a:cxn ang="0">
                  <a:pos x="236" y="191"/>
                </a:cxn>
                <a:cxn ang="0">
                  <a:pos x="216" y="172"/>
                </a:cxn>
                <a:cxn ang="0">
                  <a:pos x="194" y="155"/>
                </a:cxn>
                <a:cxn ang="0">
                  <a:pos x="174" y="138"/>
                </a:cxn>
                <a:cxn ang="0">
                  <a:pos x="152" y="121"/>
                </a:cxn>
                <a:cxn ang="0">
                  <a:pos x="132" y="103"/>
                </a:cxn>
                <a:cxn ang="0">
                  <a:pos x="111" y="86"/>
                </a:cxn>
                <a:cxn ang="0">
                  <a:pos x="89" y="69"/>
                </a:cxn>
                <a:cxn ang="0">
                  <a:pos x="69" y="53"/>
                </a:cxn>
                <a:cxn ang="0">
                  <a:pos x="47" y="35"/>
                </a:cxn>
                <a:cxn ang="0">
                  <a:pos x="26" y="18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3" y="11"/>
                </a:cxn>
                <a:cxn ang="0">
                  <a:pos x="7" y="16"/>
                </a:cxn>
                <a:cxn ang="0">
                  <a:pos x="7" y="16"/>
                </a:cxn>
              </a:cxnLst>
              <a:rect l="0" t="0" r="r" b="b"/>
              <a:pathLst>
                <a:path w="345" h="291">
                  <a:moveTo>
                    <a:pt x="7" y="16"/>
                  </a:moveTo>
                  <a:lnTo>
                    <a:pt x="27" y="33"/>
                  </a:lnTo>
                  <a:lnTo>
                    <a:pt x="47" y="50"/>
                  </a:lnTo>
                  <a:lnTo>
                    <a:pt x="68" y="69"/>
                  </a:lnTo>
                  <a:lnTo>
                    <a:pt x="88" y="87"/>
                  </a:lnTo>
                  <a:lnTo>
                    <a:pt x="108" y="106"/>
                  </a:lnTo>
                  <a:lnTo>
                    <a:pt x="129" y="124"/>
                  </a:lnTo>
                  <a:lnTo>
                    <a:pt x="149" y="143"/>
                  </a:lnTo>
                  <a:lnTo>
                    <a:pt x="169" y="161"/>
                  </a:lnTo>
                  <a:lnTo>
                    <a:pt x="191" y="179"/>
                  </a:lnTo>
                  <a:lnTo>
                    <a:pt x="211" y="197"/>
                  </a:lnTo>
                  <a:lnTo>
                    <a:pt x="233" y="214"/>
                  </a:lnTo>
                  <a:lnTo>
                    <a:pt x="253" y="231"/>
                  </a:lnTo>
                  <a:lnTo>
                    <a:pt x="275" y="247"/>
                  </a:lnTo>
                  <a:lnTo>
                    <a:pt x="297" y="262"/>
                  </a:lnTo>
                  <a:lnTo>
                    <a:pt x="319" y="277"/>
                  </a:lnTo>
                  <a:lnTo>
                    <a:pt x="342" y="291"/>
                  </a:lnTo>
                  <a:lnTo>
                    <a:pt x="345" y="291"/>
                  </a:lnTo>
                  <a:lnTo>
                    <a:pt x="344" y="288"/>
                  </a:lnTo>
                  <a:lnTo>
                    <a:pt x="341" y="282"/>
                  </a:lnTo>
                  <a:lnTo>
                    <a:pt x="337" y="278"/>
                  </a:lnTo>
                  <a:lnTo>
                    <a:pt x="317" y="261"/>
                  </a:lnTo>
                  <a:lnTo>
                    <a:pt x="297" y="243"/>
                  </a:lnTo>
                  <a:lnTo>
                    <a:pt x="277" y="225"/>
                  </a:lnTo>
                  <a:lnTo>
                    <a:pt x="256" y="208"/>
                  </a:lnTo>
                  <a:lnTo>
                    <a:pt x="236" y="191"/>
                  </a:lnTo>
                  <a:lnTo>
                    <a:pt x="216" y="172"/>
                  </a:lnTo>
                  <a:lnTo>
                    <a:pt x="194" y="155"/>
                  </a:lnTo>
                  <a:lnTo>
                    <a:pt x="174" y="138"/>
                  </a:lnTo>
                  <a:lnTo>
                    <a:pt x="152" y="121"/>
                  </a:lnTo>
                  <a:lnTo>
                    <a:pt x="132" y="103"/>
                  </a:lnTo>
                  <a:lnTo>
                    <a:pt x="111" y="86"/>
                  </a:lnTo>
                  <a:lnTo>
                    <a:pt x="89" y="69"/>
                  </a:lnTo>
                  <a:lnTo>
                    <a:pt x="69" y="53"/>
                  </a:lnTo>
                  <a:lnTo>
                    <a:pt x="47" y="35"/>
                  </a:lnTo>
                  <a:lnTo>
                    <a:pt x="26" y="18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3" y="11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3" name="Freeform 84"/>
            <p:cNvSpPr>
              <a:spLocks/>
            </p:cNvSpPr>
            <p:nvPr/>
          </p:nvSpPr>
          <p:spPr bwMode="auto">
            <a:xfrm>
              <a:off x="7319739" y="5116041"/>
              <a:ext cx="184150" cy="136525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19" y="30"/>
                </a:cxn>
                <a:cxn ang="0">
                  <a:pos x="32" y="40"/>
                </a:cxn>
                <a:cxn ang="0">
                  <a:pos x="44" y="52"/>
                </a:cxn>
                <a:cxn ang="0">
                  <a:pos x="58" y="63"/>
                </a:cxn>
                <a:cxn ang="0">
                  <a:pos x="70" y="75"/>
                </a:cxn>
                <a:cxn ang="0">
                  <a:pos x="84" y="86"/>
                </a:cxn>
                <a:cxn ang="0">
                  <a:pos x="97" y="98"/>
                </a:cxn>
                <a:cxn ang="0">
                  <a:pos x="111" y="108"/>
                </a:cxn>
                <a:cxn ang="0">
                  <a:pos x="125" y="120"/>
                </a:cxn>
                <a:cxn ang="0">
                  <a:pos x="140" y="129"/>
                </a:cxn>
                <a:cxn ang="0">
                  <a:pos x="155" y="138"/>
                </a:cxn>
                <a:cxn ang="0">
                  <a:pos x="169" y="147"/>
                </a:cxn>
                <a:cxn ang="0">
                  <a:pos x="184" y="154"/>
                </a:cxn>
                <a:cxn ang="0">
                  <a:pos x="200" y="161"/>
                </a:cxn>
                <a:cxn ang="0">
                  <a:pos x="215" y="167"/>
                </a:cxn>
                <a:cxn ang="0">
                  <a:pos x="230" y="172"/>
                </a:cxn>
                <a:cxn ang="0">
                  <a:pos x="233" y="170"/>
                </a:cxn>
                <a:cxn ang="0">
                  <a:pos x="230" y="165"/>
                </a:cxn>
                <a:cxn ang="0">
                  <a:pos x="227" y="159"/>
                </a:cxn>
                <a:cxn ang="0">
                  <a:pos x="224" y="156"/>
                </a:cxn>
                <a:cxn ang="0">
                  <a:pos x="209" y="147"/>
                </a:cxn>
                <a:cxn ang="0">
                  <a:pos x="194" y="138"/>
                </a:cxn>
                <a:cxn ang="0">
                  <a:pos x="181" y="130"/>
                </a:cxn>
                <a:cxn ang="0">
                  <a:pos x="167" y="122"/>
                </a:cxn>
                <a:cxn ang="0">
                  <a:pos x="153" y="113"/>
                </a:cxn>
                <a:cxn ang="0">
                  <a:pos x="139" y="104"/>
                </a:cxn>
                <a:cxn ang="0">
                  <a:pos x="127" y="96"/>
                </a:cxn>
                <a:cxn ang="0">
                  <a:pos x="113" y="86"/>
                </a:cxn>
                <a:cxn ang="0">
                  <a:pos x="99" y="77"/>
                </a:cxn>
                <a:cxn ang="0">
                  <a:pos x="87" y="68"/>
                </a:cxn>
                <a:cxn ang="0">
                  <a:pos x="74" y="58"/>
                </a:cxn>
                <a:cxn ang="0">
                  <a:pos x="61" y="48"/>
                </a:cxn>
                <a:cxn ang="0">
                  <a:pos x="48" y="38"/>
                </a:cxn>
                <a:cxn ang="0">
                  <a:pos x="35" y="28"/>
                </a:cxn>
                <a:cxn ang="0">
                  <a:pos x="23" y="17"/>
                </a:cxn>
                <a:cxn ang="0">
                  <a:pos x="10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10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33" h="172">
                  <a:moveTo>
                    <a:pt x="8" y="18"/>
                  </a:moveTo>
                  <a:lnTo>
                    <a:pt x="19" y="30"/>
                  </a:lnTo>
                  <a:lnTo>
                    <a:pt x="32" y="40"/>
                  </a:lnTo>
                  <a:lnTo>
                    <a:pt x="44" y="52"/>
                  </a:lnTo>
                  <a:lnTo>
                    <a:pt x="58" y="63"/>
                  </a:lnTo>
                  <a:lnTo>
                    <a:pt x="70" y="75"/>
                  </a:lnTo>
                  <a:lnTo>
                    <a:pt x="84" y="86"/>
                  </a:lnTo>
                  <a:lnTo>
                    <a:pt x="97" y="98"/>
                  </a:lnTo>
                  <a:lnTo>
                    <a:pt x="111" y="108"/>
                  </a:lnTo>
                  <a:lnTo>
                    <a:pt x="125" y="120"/>
                  </a:lnTo>
                  <a:lnTo>
                    <a:pt x="140" y="129"/>
                  </a:lnTo>
                  <a:lnTo>
                    <a:pt x="155" y="138"/>
                  </a:lnTo>
                  <a:lnTo>
                    <a:pt x="169" y="147"/>
                  </a:lnTo>
                  <a:lnTo>
                    <a:pt x="184" y="154"/>
                  </a:lnTo>
                  <a:lnTo>
                    <a:pt x="200" y="161"/>
                  </a:lnTo>
                  <a:lnTo>
                    <a:pt x="215" y="167"/>
                  </a:lnTo>
                  <a:lnTo>
                    <a:pt x="230" y="172"/>
                  </a:lnTo>
                  <a:lnTo>
                    <a:pt x="233" y="170"/>
                  </a:lnTo>
                  <a:lnTo>
                    <a:pt x="230" y="165"/>
                  </a:lnTo>
                  <a:lnTo>
                    <a:pt x="227" y="159"/>
                  </a:lnTo>
                  <a:lnTo>
                    <a:pt x="224" y="156"/>
                  </a:lnTo>
                  <a:lnTo>
                    <a:pt x="209" y="147"/>
                  </a:lnTo>
                  <a:lnTo>
                    <a:pt x="194" y="138"/>
                  </a:lnTo>
                  <a:lnTo>
                    <a:pt x="181" y="130"/>
                  </a:lnTo>
                  <a:lnTo>
                    <a:pt x="167" y="122"/>
                  </a:lnTo>
                  <a:lnTo>
                    <a:pt x="153" y="113"/>
                  </a:lnTo>
                  <a:lnTo>
                    <a:pt x="139" y="104"/>
                  </a:lnTo>
                  <a:lnTo>
                    <a:pt x="127" y="96"/>
                  </a:lnTo>
                  <a:lnTo>
                    <a:pt x="113" y="86"/>
                  </a:lnTo>
                  <a:lnTo>
                    <a:pt x="99" y="77"/>
                  </a:lnTo>
                  <a:lnTo>
                    <a:pt x="87" y="68"/>
                  </a:lnTo>
                  <a:lnTo>
                    <a:pt x="74" y="58"/>
                  </a:lnTo>
                  <a:lnTo>
                    <a:pt x="61" y="48"/>
                  </a:lnTo>
                  <a:lnTo>
                    <a:pt x="48" y="38"/>
                  </a:lnTo>
                  <a:lnTo>
                    <a:pt x="35" y="28"/>
                  </a:lnTo>
                  <a:lnTo>
                    <a:pt x="23" y="17"/>
                  </a:lnTo>
                  <a:lnTo>
                    <a:pt x="10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4" name="Freeform 85"/>
            <p:cNvSpPr>
              <a:spLocks/>
            </p:cNvSpPr>
            <p:nvPr/>
          </p:nvSpPr>
          <p:spPr bwMode="auto">
            <a:xfrm>
              <a:off x="7502301" y="5214466"/>
              <a:ext cx="63500" cy="50800"/>
            </a:xfrm>
            <a:custGeom>
              <a:avLst/>
              <a:gdLst/>
              <a:ahLst/>
              <a:cxnLst>
                <a:cxn ang="0">
                  <a:pos x="12" y="65"/>
                </a:cxn>
                <a:cxn ang="0">
                  <a:pos x="17" y="65"/>
                </a:cxn>
                <a:cxn ang="0">
                  <a:pos x="23" y="64"/>
                </a:cxn>
                <a:cxn ang="0">
                  <a:pos x="29" y="62"/>
                </a:cxn>
                <a:cxn ang="0">
                  <a:pos x="34" y="61"/>
                </a:cxn>
                <a:cxn ang="0">
                  <a:pos x="39" y="60"/>
                </a:cxn>
                <a:cxn ang="0">
                  <a:pos x="44" y="58"/>
                </a:cxn>
                <a:cxn ang="0">
                  <a:pos x="49" y="54"/>
                </a:cxn>
                <a:cxn ang="0">
                  <a:pos x="55" y="52"/>
                </a:cxn>
                <a:cxn ang="0">
                  <a:pos x="64" y="45"/>
                </a:cxn>
                <a:cxn ang="0">
                  <a:pos x="73" y="36"/>
                </a:cxn>
                <a:cxn ang="0">
                  <a:pos x="79" y="26"/>
                </a:cxn>
                <a:cxn ang="0">
                  <a:pos x="82" y="14"/>
                </a:cxn>
                <a:cxn ang="0">
                  <a:pos x="80" y="9"/>
                </a:cxn>
                <a:cxn ang="0">
                  <a:pos x="77" y="5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6" y="4"/>
                </a:cxn>
                <a:cxn ang="0">
                  <a:pos x="64" y="7"/>
                </a:cxn>
                <a:cxn ang="0">
                  <a:pos x="61" y="12"/>
                </a:cxn>
                <a:cxn ang="0">
                  <a:pos x="59" y="15"/>
                </a:cxn>
                <a:cxn ang="0">
                  <a:pos x="56" y="20"/>
                </a:cxn>
                <a:cxn ang="0">
                  <a:pos x="51" y="24"/>
                </a:cxn>
                <a:cxn ang="0">
                  <a:pos x="48" y="28"/>
                </a:cxn>
                <a:cxn ang="0">
                  <a:pos x="43" y="33"/>
                </a:cxn>
                <a:cxn ang="0">
                  <a:pos x="39" y="36"/>
                </a:cxn>
                <a:cxn ang="0">
                  <a:pos x="33" y="38"/>
                </a:cxn>
                <a:cxn ang="0">
                  <a:pos x="29" y="42"/>
                </a:cxn>
                <a:cxn ang="0">
                  <a:pos x="23" y="43"/>
                </a:cxn>
                <a:cxn ang="0">
                  <a:pos x="17" y="45"/>
                </a:cxn>
                <a:cxn ang="0">
                  <a:pos x="12" y="46"/>
                </a:cxn>
                <a:cxn ang="0">
                  <a:pos x="6" y="47"/>
                </a:cxn>
                <a:cxn ang="0">
                  <a:pos x="0" y="47"/>
                </a:cxn>
                <a:cxn ang="0">
                  <a:pos x="0" y="50"/>
                </a:cxn>
                <a:cxn ang="0">
                  <a:pos x="3" y="56"/>
                </a:cxn>
                <a:cxn ang="0">
                  <a:pos x="7" y="62"/>
                </a:cxn>
                <a:cxn ang="0">
                  <a:pos x="12" y="65"/>
                </a:cxn>
                <a:cxn ang="0">
                  <a:pos x="12" y="65"/>
                </a:cxn>
              </a:cxnLst>
              <a:rect l="0" t="0" r="r" b="b"/>
              <a:pathLst>
                <a:path w="82" h="65">
                  <a:moveTo>
                    <a:pt x="12" y="65"/>
                  </a:moveTo>
                  <a:lnTo>
                    <a:pt x="17" y="65"/>
                  </a:lnTo>
                  <a:lnTo>
                    <a:pt x="23" y="64"/>
                  </a:lnTo>
                  <a:lnTo>
                    <a:pt x="29" y="62"/>
                  </a:lnTo>
                  <a:lnTo>
                    <a:pt x="34" y="61"/>
                  </a:lnTo>
                  <a:lnTo>
                    <a:pt x="39" y="60"/>
                  </a:lnTo>
                  <a:lnTo>
                    <a:pt x="44" y="58"/>
                  </a:lnTo>
                  <a:lnTo>
                    <a:pt x="49" y="54"/>
                  </a:lnTo>
                  <a:lnTo>
                    <a:pt x="55" y="52"/>
                  </a:lnTo>
                  <a:lnTo>
                    <a:pt x="64" y="45"/>
                  </a:lnTo>
                  <a:lnTo>
                    <a:pt x="73" y="36"/>
                  </a:lnTo>
                  <a:lnTo>
                    <a:pt x="79" y="26"/>
                  </a:lnTo>
                  <a:lnTo>
                    <a:pt x="82" y="14"/>
                  </a:lnTo>
                  <a:lnTo>
                    <a:pt x="80" y="9"/>
                  </a:lnTo>
                  <a:lnTo>
                    <a:pt x="77" y="5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4"/>
                  </a:lnTo>
                  <a:lnTo>
                    <a:pt x="64" y="7"/>
                  </a:lnTo>
                  <a:lnTo>
                    <a:pt x="61" y="12"/>
                  </a:lnTo>
                  <a:lnTo>
                    <a:pt x="59" y="15"/>
                  </a:lnTo>
                  <a:lnTo>
                    <a:pt x="56" y="20"/>
                  </a:lnTo>
                  <a:lnTo>
                    <a:pt x="51" y="24"/>
                  </a:lnTo>
                  <a:lnTo>
                    <a:pt x="48" y="28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3" y="38"/>
                  </a:lnTo>
                  <a:lnTo>
                    <a:pt x="29" y="42"/>
                  </a:lnTo>
                  <a:lnTo>
                    <a:pt x="23" y="43"/>
                  </a:lnTo>
                  <a:lnTo>
                    <a:pt x="17" y="45"/>
                  </a:lnTo>
                  <a:lnTo>
                    <a:pt x="12" y="46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" y="56"/>
                  </a:lnTo>
                  <a:lnTo>
                    <a:pt x="7" y="62"/>
                  </a:lnTo>
                  <a:lnTo>
                    <a:pt x="12" y="65"/>
                  </a:lnTo>
                  <a:lnTo>
                    <a:pt x="12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5" name="Freeform 86"/>
            <p:cNvSpPr>
              <a:spLocks/>
            </p:cNvSpPr>
            <p:nvPr/>
          </p:nvSpPr>
          <p:spPr bwMode="auto">
            <a:xfrm>
              <a:off x="7314976" y="5070004"/>
              <a:ext cx="187325" cy="127000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5" y="21"/>
                </a:cxn>
                <a:cxn ang="0">
                  <a:pos x="24" y="28"/>
                </a:cxn>
                <a:cxn ang="0">
                  <a:pos x="35" y="35"/>
                </a:cxn>
                <a:cxn ang="0">
                  <a:pos x="46" y="40"/>
                </a:cxn>
                <a:cxn ang="0">
                  <a:pos x="56" y="46"/>
                </a:cxn>
                <a:cxn ang="0">
                  <a:pos x="67" y="52"/>
                </a:cxn>
                <a:cxn ang="0">
                  <a:pos x="79" y="57"/>
                </a:cxn>
                <a:cxn ang="0">
                  <a:pos x="90" y="61"/>
                </a:cxn>
                <a:cxn ang="0">
                  <a:pos x="111" y="69"/>
                </a:cxn>
                <a:cxn ang="0">
                  <a:pos x="132" y="76"/>
                </a:cxn>
                <a:cxn ang="0">
                  <a:pos x="150" y="84"/>
                </a:cxn>
                <a:cxn ang="0">
                  <a:pos x="167" y="93"/>
                </a:cxn>
                <a:cxn ang="0">
                  <a:pos x="182" y="105"/>
                </a:cxn>
                <a:cxn ang="0">
                  <a:pos x="198" y="118"/>
                </a:cxn>
                <a:cxn ang="0">
                  <a:pos x="213" y="134"/>
                </a:cxn>
                <a:cxn ang="0">
                  <a:pos x="227" y="153"/>
                </a:cxn>
                <a:cxn ang="0">
                  <a:pos x="230" y="156"/>
                </a:cxn>
                <a:cxn ang="0">
                  <a:pos x="234" y="158"/>
                </a:cxn>
                <a:cxn ang="0">
                  <a:pos x="237" y="160"/>
                </a:cxn>
                <a:cxn ang="0">
                  <a:pos x="237" y="157"/>
                </a:cxn>
                <a:cxn ang="0">
                  <a:pos x="227" y="138"/>
                </a:cxn>
                <a:cxn ang="0">
                  <a:pos x="217" y="122"/>
                </a:cxn>
                <a:cxn ang="0">
                  <a:pos x="206" y="108"/>
                </a:cxn>
                <a:cxn ang="0">
                  <a:pos x="193" y="96"/>
                </a:cxn>
                <a:cxn ang="0">
                  <a:pos x="179" y="85"/>
                </a:cxn>
                <a:cxn ang="0">
                  <a:pos x="164" y="77"/>
                </a:cxn>
                <a:cxn ang="0">
                  <a:pos x="148" y="69"/>
                </a:cxn>
                <a:cxn ang="0">
                  <a:pos x="133" y="62"/>
                </a:cxn>
                <a:cxn ang="0">
                  <a:pos x="116" y="55"/>
                </a:cxn>
                <a:cxn ang="0">
                  <a:pos x="99" y="50"/>
                </a:cxn>
                <a:cxn ang="0">
                  <a:pos x="82" y="44"/>
                </a:cxn>
                <a:cxn ang="0">
                  <a:pos x="65" y="37"/>
                </a:cxn>
                <a:cxn ang="0">
                  <a:pos x="49" y="30"/>
                </a:cxn>
                <a:cxn ang="0">
                  <a:pos x="32" y="21"/>
                </a:cxn>
                <a:cxn ang="0">
                  <a:pos x="16" y="1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237" h="160">
                  <a:moveTo>
                    <a:pt x="5" y="13"/>
                  </a:moveTo>
                  <a:lnTo>
                    <a:pt x="15" y="21"/>
                  </a:lnTo>
                  <a:lnTo>
                    <a:pt x="24" y="28"/>
                  </a:lnTo>
                  <a:lnTo>
                    <a:pt x="35" y="35"/>
                  </a:lnTo>
                  <a:lnTo>
                    <a:pt x="46" y="40"/>
                  </a:lnTo>
                  <a:lnTo>
                    <a:pt x="56" y="46"/>
                  </a:lnTo>
                  <a:lnTo>
                    <a:pt x="67" y="52"/>
                  </a:lnTo>
                  <a:lnTo>
                    <a:pt x="79" y="57"/>
                  </a:lnTo>
                  <a:lnTo>
                    <a:pt x="90" y="61"/>
                  </a:lnTo>
                  <a:lnTo>
                    <a:pt x="111" y="69"/>
                  </a:lnTo>
                  <a:lnTo>
                    <a:pt x="132" y="76"/>
                  </a:lnTo>
                  <a:lnTo>
                    <a:pt x="150" y="84"/>
                  </a:lnTo>
                  <a:lnTo>
                    <a:pt x="167" y="93"/>
                  </a:lnTo>
                  <a:lnTo>
                    <a:pt x="182" y="105"/>
                  </a:lnTo>
                  <a:lnTo>
                    <a:pt x="198" y="118"/>
                  </a:lnTo>
                  <a:lnTo>
                    <a:pt x="213" y="134"/>
                  </a:lnTo>
                  <a:lnTo>
                    <a:pt x="227" y="153"/>
                  </a:lnTo>
                  <a:lnTo>
                    <a:pt x="230" y="156"/>
                  </a:lnTo>
                  <a:lnTo>
                    <a:pt x="234" y="158"/>
                  </a:lnTo>
                  <a:lnTo>
                    <a:pt x="237" y="160"/>
                  </a:lnTo>
                  <a:lnTo>
                    <a:pt x="237" y="157"/>
                  </a:lnTo>
                  <a:lnTo>
                    <a:pt x="227" y="138"/>
                  </a:lnTo>
                  <a:lnTo>
                    <a:pt x="217" y="122"/>
                  </a:lnTo>
                  <a:lnTo>
                    <a:pt x="206" y="108"/>
                  </a:lnTo>
                  <a:lnTo>
                    <a:pt x="193" y="96"/>
                  </a:lnTo>
                  <a:lnTo>
                    <a:pt x="179" y="85"/>
                  </a:lnTo>
                  <a:lnTo>
                    <a:pt x="164" y="77"/>
                  </a:lnTo>
                  <a:lnTo>
                    <a:pt x="148" y="69"/>
                  </a:lnTo>
                  <a:lnTo>
                    <a:pt x="133" y="62"/>
                  </a:lnTo>
                  <a:lnTo>
                    <a:pt x="116" y="55"/>
                  </a:lnTo>
                  <a:lnTo>
                    <a:pt x="99" y="50"/>
                  </a:lnTo>
                  <a:lnTo>
                    <a:pt x="82" y="44"/>
                  </a:lnTo>
                  <a:lnTo>
                    <a:pt x="65" y="37"/>
                  </a:lnTo>
                  <a:lnTo>
                    <a:pt x="49" y="30"/>
                  </a:lnTo>
                  <a:lnTo>
                    <a:pt x="32" y="21"/>
                  </a:lnTo>
                  <a:lnTo>
                    <a:pt x="16" y="12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6" name="Freeform 87"/>
            <p:cNvSpPr>
              <a:spLocks/>
            </p:cNvSpPr>
            <p:nvPr/>
          </p:nvSpPr>
          <p:spPr bwMode="auto">
            <a:xfrm>
              <a:off x="7278464" y="5039841"/>
              <a:ext cx="58738" cy="349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6" y="11"/>
                </a:cxn>
                <a:cxn ang="0">
                  <a:pos x="25" y="12"/>
                </a:cxn>
                <a:cxn ang="0">
                  <a:pos x="34" y="13"/>
                </a:cxn>
                <a:cxn ang="0">
                  <a:pos x="42" y="16"/>
                </a:cxn>
                <a:cxn ang="0">
                  <a:pos x="50" y="21"/>
                </a:cxn>
                <a:cxn ang="0">
                  <a:pos x="57" y="27"/>
                </a:cxn>
                <a:cxn ang="0">
                  <a:pos x="63" y="32"/>
                </a:cxn>
                <a:cxn ang="0">
                  <a:pos x="70" y="41"/>
                </a:cxn>
                <a:cxn ang="0">
                  <a:pos x="73" y="43"/>
                </a:cxn>
                <a:cxn ang="0">
                  <a:pos x="75" y="44"/>
                </a:cxn>
                <a:cxn ang="0">
                  <a:pos x="76" y="44"/>
                </a:cxn>
                <a:cxn ang="0">
                  <a:pos x="75" y="41"/>
                </a:cxn>
                <a:cxn ang="0">
                  <a:pos x="69" y="30"/>
                </a:cxn>
                <a:cxn ang="0">
                  <a:pos x="61" y="21"/>
                </a:cxn>
                <a:cxn ang="0">
                  <a:pos x="53" y="14"/>
                </a:cxn>
                <a:cxn ang="0">
                  <a:pos x="44" y="8"/>
                </a:cxn>
                <a:cxn ang="0">
                  <a:pos x="34" y="4"/>
                </a:cxn>
                <a:cxn ang="0">
                  <a:pos x="23" y="1"/>
                </a:cxn>
                <a:cxn ang="0">
                  <a:pos x="1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4" y="11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76" h="44">
                  <a:moveTo>
                    <a:pt x="6" y="12"/>
                  </a:moveTo>
                  <a:lnTo>
                    <a:pt x="16" y="11"/>
                  </a:lnTo>
                  <a:lnTo>
                    <a:pt x="25" y="12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50" y="21"/>
                  </a:lnTo>
                  <a:lnTo>
                    <a:pt x="57" y="27"/>
                  </a:lnTo>
                  <a:lnTo>
                    <a:pt x="63" y="32"/>
                  </a:lnTo>
                  <a:lnTo>
                    <a:pt x="70" y="41"/>
                  </a:lnTo>
                  <a:lnTo>
                    <a:pt x="73" y="43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5" y="41"/>
                  </a:lnTo>
                  <a:lnTo>
                    <a:pt x="69" y="30"/>
                  </a:lnTo>
                  <a:lnTo>
                    <a:pt x="61" y="21"/>
                  </a:lnTo>
                  <a:lnTo>
                    <a:pt x="53" y="14"/>
                  </a:lnTo>
                  <a:lnTo>
                    <a:pt x="44" y="8"/>
                  </a:lnTo>
                  <a:lnTo>
                    <a:pt x="34" y="4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7" name="Freeform 88"/>
            <p:cNvSpPr>
              <a:spLocks/>
            </p:cNvSpPr>
            <p:nvPr/>
          </p:nvSpPr>
          <p:spPr bwMode="auto">
            <a:xfrm>
              <a:off x="7256239" y="5071591"/>
              <a:ext cx="42863" cy="8413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6" y="9"/>
                </a:cxn>
                <a:cxn ang="0">
                  <a:pos x="24" y="19"/>
                </a:cxn>
                <a:cxn ang="0">
                  <a:pos x="15" y="29"/>
                </a:cxn>
                <a:cxn ang="0">
                  <a:pos x="7" y="41"/>
                </a:cxn>
                <a:cxn ang="0">
                  <a:pos x="2" y="54"/>
                </a:cxn>
                <a:cxn ang="0">
                  <a:pos x="0" y="67"/>
                </a:cxn>
                <a:cxn ang="0">
                  <a:pos x="1" y="82"/>
                </a:cxn>
                <a:cxn ang="0">
                  <a:pos x="6" y="99"/>
                </a:cxn>
                <a:cxn ang="0">
                  <a:pos x="7" y="100"/>
                </a:cxn>
                <a:cxn ang="0">
                  <a:pos x="9" y="102"/>
                </a:cxn>
                <a:cxn ang="0">
                  <a:pos x="11" y="104"/>
                </a:cxn>
                <a:cxn ang="0">
                  <a:pos x="13" y="103"/>
                </a:cxn>
                <a:cxn ang="0">
                  <a:pos x="10" y="88"/>
                </a:cxn>
                <a:cxn ang="0">
                  <a:pos x="10" y="74"/>
                </a:cxn>
                <a:cxn ang="0">
                  <a:pos x="13" y="62"/>
                </a:cxn>
                <a:cxn ang="0">
                  <a:pos x="18" y="49"/>
                </a:cxn>
                <a:cxn ang="0">
                  <a:pos x="25" y="38"/>
                </a:cxn>
                <a:cxn ang="0">
                  <a:pos x="33" y="26"/>
                </a:cxn>
                <a:cxn ang="0">
                  <a:pos x="43" y="17"/>
                </a:cxn>
                <a:cxn ang="0">
                  <a:pos x="54" y="8"/>
                </a:cxn>
                <a:cxn ang="0">
                  <a:pos x="54" y="5"/>
                </a:cxn>
                <a:cxn ang="0">
                  <a:pos x="53" y="3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4" h="104">
                  <a:moveTo>
                    <a:pt x="49" y="0"/>
                  </a:moveTo>
                  <a:lnTo>
                    <a:pt x="36" y="9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7" y="41"/>
                  </a:lnTo>
                  <a:lnTo>
                    <a:pt x="2" y="54"/>
                  </a:lnTo>
                  <a:lnTo>
                    <a:pt x="0" y="67"/>
                  </a:lnTo>
                  <a:lnTo>
                    <a:pt x="1" y="82"/>
                  </a:lnTo>
                  <a:lnTo>
                    <a:pt x="6" y="99"/>
                  </a:lnTo>
                  <a:lnTo>
                    <a:pt x="7" y="100"/>
                  </a:lnTo>
                  <a:lnTo>
                    <a:pt x="9" y="102"/>
                  </a:lnTo>
                  <a:lnTo>
                    <a:pt x="11" y="104"/>
                  </a:lnTo>
                  <a:lnTo>
                    <a:pt x="13" y="103"/>
                  </a:lnTo>
                  <a:lnTo>
                    <a:pt x="10" y="88"/>
                  </a:lnTo>
                  <a:lnTo>
                    <a:pt x="10" y="74"/>
                  </a:lnTo>
                  <a:lnTo>
                    <a:pt x="13" y="62"/>
                  </a:lnTo>
                  <a:lnTo>
                    <a:pt x="18" y="49"/>
                  </a:lnTo>
                  <a:lnTo>
                    <a:pt x="25" y="38"/>
                  </a:lnTo>
                  <a:lnTo>
                    <a:pt x="33" y="26"/>
                  </a:lnTo>
                  <a:lnTo>
                    <a:pt x="43" y="17"/>
                  </a:lnTo>
                  <a:lnTo>
                    <a:pt x="54" y="8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8" name="Freeform 89"/>
            <p:cNvSpPr>
              <a:spLocks/>
            </p:cNvSpPr>
            <p:nvPr/>
          </p:nvSpPr>
          <p:spPr bwMode="auto">
            <a:xfrm>
              <a:off x="7259414" y="5114454"/>
              <a:ext cx="57150" cy="52388"/>
            </a:xfrm>
            <a:custGeom>
              <a:avLst/>
              <a:gdLst/>
              <a:ahLst/>
              <a:cxnLst>
                <a:cxn ang="0">
                  <a:pos x="10" y="65"/>
                </a:cxn>
                <a:cxn ang="0">
                  <a:pos x="15" y="56"/>
                </a:cxn>
                <a:cxn ang="0">
                  <a:pos x="22" y="48"/>
                </a:cxn>
                <a:cxn ang="0">
                  <a:pos x="29" y="40"/>
                </a:cxn>
                <a:cxn ang="0">
                  <a:pos x="37" y="33"/>
                </a:cxn>
                <a:cxn ang="0">
                  <a:pos x="41" y="29"/>
                </a:cxn>
                <a:cxn ang="0">
                  <a:pos x="45" y="27"/>
                </a:cxn>
                <a:cxn ang="0">
                  <a:pos x="49" y="24"/>
                </a:cxn>
                <a:cxn ang="0">
                  <a:pos x="55" y="21"/>
                </a:cxn>
                <a:cxn ang="0">
                  <a:pos x="59" y="18"/>
                </a:cxn>
                <a:cxn ang="0">
                  <a:pos x="64" y="16"/>
                </a:cxn>
                <a:cxn ang="0">
                  <a:pos x="67" y="12"/>
                </a:cxn>
                <a:cxn ang="0">
                  <a:pos x="72" y="9"/>
                </a:cxn>
                <a:cxn ang="0">
                  <a:pos x="72" y="6"/>
                </a:cxn>
                <a:cxn ang="0">
                  <a:pos x="71" y="4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55" y="2"/>
                </a:cxn>
                <a:cxn ang="0">
                  <a:pos x="46" y="5"/>
                </a:cxn>
                <a:cxn ang="0">
                  <a:pos x="36" y="11"/>
                </a:cxn>
                <a:cxn ang="0">
                  <a:pos x="28" y="18"/>
                </a:cxn>
                <a:cxn ang="0">
                  <a:pos x="19" y="26"/>
                </a:cxn>
                <a:cxn ang="0">
                  <a:pos x="12" y="34"/>
                </a:cxn>
                <a:cxn ang="0">
                  <a:pos x="5" y="43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3" y="61"/>
                </a:cxn>
                <a:cxn ang="0">
                  <a:pos x="7" y="64"/>
                </a:cxn>
                <a:cxn ang="0">
                  <a:pos x="10" y="65"/>
                </a:cxn>
                <a:cxn ang="0">
                  <a:pos x="10" y="65"/>
                </a:cxn>
              </a:cxnLst>
              <a:rect l="0" t="0" r="r" b="b"/>
              <a:pathLst>
                <a:path w="72" h="65">
                  <a:moveTo>
                    <a:pt x="10" y="65"/>
                  </a:moveTo>
                  <a:lnTo>
                    <a:pt x="15" y="56"/>
                  </a:lnTo>
                  <a:lnTo>
                    <a:pt x="22" y="48"/>
                  </a:lnTo>
                  <a:lnTo>
                    <a:pt x="29" y="40"/>
                  </a:lnTo>
                  <a:lnTo>
                    <a:pt x="37" y="33"/>
                  </a:lnTo>
                  <a:lnTo>
                    <a:pt x="41" y="29"/>
                  </a:lnTo>
                  <a:lnTo>
                    <a:pt x="45" y="27"/>
                  </a:lnTo>
                  <a:lnTo>
                    <a:pt x="49" y="24"/>
                  </a:lnTo>
                  <a:lnTo>
                    <a:pt x="55" y="21"/>
                  </a:lnTo>
                  <a:lnTo>
                    <a:pt x="59" y="18"/>
                  </a:lnTo>
                  <a:lnTo>
                    <a:pt x="64" y="16"/>
                  </a:lnTo>
                  <a:lnTo>
                    <a:pt x="67" y="12"/>
                  </a:lnTo>
                  <a:lnTo>
                    <a:pt x="72" y="9"/>
                  </a:lnTo>
                  <a:lnTo>
                    <a:pt x="72" y="6"/>
                  </a:lnTo>
                  <a:lnTo>
                    <a:pt x="71" y="4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55" y="2"/>
                  </a:lnTo>
                  <a:lnTo>
                    <a:pt x="46" y="5"/>
                  </a:lnTo>
                  <a:lnTo>
                    <a:pt x="36" y="11"/>
                  </a:lnTo>
                  <a:lnTo>
                    <a:pt x="28" y="18"/>
                  </a:lnTo>
                  <a:lnTo>
                    <a:pt x="19" y="26"/>
                  </a:lnTo>
                  <a:lnTo>
                    <a:pt x="12" y="34"/>
                  </a:lnTo>
                  <a:lnTo>
                    <a:pt x="5" y="43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3" y="61"/>
                  </a:lnTo>
                  <a:lnTo>
                    <a:pt x="7" y="64"/>
                  </a:lnTo>
                  <a:lnTo>
                    <a:pt x="10" y="65"/>
                  </a:lnTo>
                  <a:lnTo>
                    <a:pt x="1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9" name="Freeform 90"/>
            <p:cNvSpPr>
              <a:spLocks/>
            </p:cNvSpPr>
            <p:nvPr/>
          </p:nvSpPr>
          <p:spPr bwMode="auto">
            <a:xfrm>
              <a:off x="8108726" y="5287491"/>
              <a:ext cx="84138" cy="31750"/>
            </a:xfrm>
            <a:custGeom>
              <a:avLst/>
              <a:gdLst/>
              <a:ahLst/>
              <a:cxnLst>
                <a:cxn ang="0">
                  <a:pos x="12" y="37"/>
                </a:cxn>
                <a:cxn ang="0">
                  <a:pos x="23" y="38"/>
                </a:cxn>
                <a:cxn ang="0">
                  <a:pos x="35" y="40"/>
                </a:cxn>
                <a:cxn ang="0">
                  <a:pos x="49" y="38"/>
                </a:cxn>
                <a:cxn ang="0">
                  <a:pos x="62" y="37"/>
                </a:cxn>
                <a:cxn ang="0">
                  <a:pos x="75" y="34"/>
                </a:cxn>
                <a:cxn ang="0">
                  <a:pos x="87" y="29"/>
                </a:cxn>
                <a:cxn ang="0">
                  <a:pos x="97" y="22"/>
                </a:cxn>
                <a:cxn ang="0">
                  <a:pos x="106" y="14"/>
                </a:cxn>
                <a:cxn ang="0">
                  <a:pos x="106" y="11"/>
                </a:cxn>
                <a:cxn ang="0">
                  <a:pos x="103" y="5"/>
                </a:cxn>
                <a:cxn ang="0">
                  <a:pos x="100" y="2"/>
                </a:cxn>
                <a:cxn ang="0">
                  <a:pos x="96" y="0"/>
                </a:cxn>
                <a:cxn ang="0">
                  <a:pos x="91" y="3"/>
                </a:cxn>
                <a:cxn ang="0">
                  <a:pos x="84" y="6"/>
                </a:cxn>
                <a:cxn ang="0">
                  <a:pos x="78" y="8"/>
                </a:cxn>
                <a:cxn ang="0">
                  <a:pos x="73" y="12"/>
                </a:cxn>
                <a:cxn ang="0">
                  <a:pos x="67" y="14"/>
                </a:cxn>
                <a:cxn ang="0">
                  <a:pos x="60" y="17"/>
                </a:cxn>
                <a:cxn ang="0">
                  <a:pos x="55" y="19"/>
                </a:cxn>
                <a:cxn ang="0">
                  <a:pos x="48" y="21"/>
                </a:cxn>
                <a:cxn ang="0">
                  <a:pos x="42" y="22"/>
                </a:cxn>
                <a:cxn ang="0">
                  <a:pos x="37" y="22"/>
                </a:cxn>
                <a:cxn ang="0">
                  <a:pos x="30" y="22"/>
                </a:cxn>
                <a:cxn ang="0">
                  <a:pos x="24" y="22"/>
                </a:cxn>
                <a:cxn ang="0">
                  <a:pos x="18" y="22"/>
                </a:cxn>
                <a:cxn ang="0">
                  <a:pos x="13" y="22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3" y="28"/>
                </a:cxn>
                <a:cxn ang="0">
                  <a:pos x="7" y="34"/>
                </a:cxn>
                <a:cxn ang="0">
                  <a:pos x="12" y="37"/>
                </a:cxn>
                <a:cxn ang="0">
                  <a:pos x="12" y="37"/>
                </a:cxn>
              </a:cxnLst>
              <a:rect l="0" t="0" r="r" b="b"/>
              <a:pathLst>
                <a:path w="106" h="40">
                  <a:moveTo>
                    <a:pt x="12" y="37"/>
                  </a:moveTo>
                  <a:lnTo>
                    <a:pt x="23" y="38"/>
                  </a:lnTo>
                  <a:lnTo>
                    <a:pt x="35" y="40"/>
                  </a:lnTo>
                  <a:lnTo>
                    <a:pt x="49" y="38"/>
                  </a:lnTo>
                  <a:lnTo>
                    <a:pt x="62" y="37"/>
                  </a:lnTo>
                  <a:lnTo>
                    <a:pt x="75" y="34"/>
                  </a:lnTo>
                  <a:lnTo>
                    <a:pt x="87" y="29"/>
                  </a:lnTo>
                  <a:lnTo>
                    <a:pt x="97" y="22"/>
                  </a:lnTo>
                  <a:lnTo>
                    <a:pt x="106" y="14"/>
                  </a:lnTo>
                  <a:lnTo>
                    <a:pt x="106" y="11"/>
                  </a:lnTo>
                  <a:lnTo>
                    <a:pt x="103" y="5"/>
                  </a:lnTo>
                  <a:lnTo>
                    <a:pt x="100" y="2"/>
                  </a:lnTo>
                  <a:lnTo>
                    <a:pt x="96" y="0"/>
                  </a:lnTo>
                  <a:lnTo>
                    <a:pt x="91" y="3"/>
                  </a:lnTo>
                  <a:lnTo>
                    <a:pt x="84" y="6"/>
                  </a:lnTo>
                  <a:lnTo>
                    <a:pt x="78" y="8"/>
                  </a:lnTo>
                  <a:lnTo>
                    <a:pt x="73" y="12"/>
                  </a:lnTo>
                  <a:lnTo>
                    <a:pt x="67" y="14"/>
                  </a:lnTo>
                  <a:lnTo>
                    <a:pt x="60" y="17"/>
                  </a:lnTo>
                  <a:lnTo>
                    <a:pt x="55" y="19"/>
                  </a:lnTo>
                  <a:lnTo>
                    <a:pt x="48" y="21"/>
                  </a:lnTo>
                  <a:lnTo>
                    <a:pt x="42" y="22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4" y="22"/>
                  </a:lnTo>
                  <a:lnTo>
                    <a:pt x="18" y="22"/>
                  </a:lnTo>
                  <a:lnTo>
                    <a:pt x="13" y="22"/>
                  </a:lnTo>
                  <a:lnTo>
                    <a:pt x="6" y="22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3" y="28"/>
                  </a:lnTo>
                  <a:lnTo>
                    <a:pt x="7" y="34"/>
                  </a:lnTo>
                  <a:lnTo>
                    <a:pt x="12" y="37"/>
                  </a:lnTo>
                  <a:lnTo>
                    <a:pt x="12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0" name="Freeform 91"/>
            <p:cNvSpPr>
              <a:spLocks/>
            </p:cNvSpPr>
            <p:nvPr/>
          </p:nvSpPr>
          <p:spPr bwMode="auto">
            <a:xfrm>
              <a:off x="8145239" y="5277966"/>
              <a:ext cx="53975" cy="7461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3" y="15"/>
                </a:cxn>
                <a:cxn ang="0">
                  <a:pos x="60" y="30"/>
                </a:cxn>
                <a:cxn ang="0">
                  <a:pos x="56" y="44"/>
                </a:cxn>
                <a:cxn ang="0">
                  <a:pos x="48" y="57"/>
                </a:cxn>
                <a:cxn ang="0">
                  <a:pos x="44" y="63"/>
                </a:cxn>
                <a:cxn ang="0">
                  <a:pos x="38" y="68"/>
                </a:cxn>
                <a:cxn ang="0">
                  <a:pos x="32" y="72"/>
                </a:cxn>
                <a:cxn ang="0">
                  <a:pos x="27" y="76"/>
                </a:cxn>
                <a:cxn ang="0">
                  <a:pos x="20" y="78"/>
                </a:cxn>
                <a:cxn ang="0">
                  <a:pos x="13" y="81"/>
                </a:cxn>
                <a:cxn ang="0">
                  <a:pos x="6" y="83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3" y="91"/>
                </a:cxn>
                <a:cxn ang="0">
                  <a:pos x="4" y="92"/>
                </a:cxn>
                <a:cxn ang="0">
                  <a:pos x="20" y="90"/>
                </a:cxn>
                <a:cxn ang="0">
                  <a:pos x="33" y="84"/>
                </a:cxn>
                <a:cxn ang="0">
                  <a:pos x="45" y="75"/>
                </a:cxn>
                <a:cxn ang="0">
                  <a:pos x="54" y="63"/>
                </a:cxn>
                <a:cxn ang="0">
                  <a:pos x="62" y="49"/>
                </a:cxn>
                <a:cxn ang="0">
                  <a:pos x="66" y="34"/>
                </a:cxn>
                <a:cxn ang="0">
                  <a:pos x="68" y="19"/>
                </a:cxn>
                <a:cxn ang="0">
                  <a:pos x="68" y="5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68" h="92">
                  <a:moveTo>
                    <a:pt x="63" y="0"/>
                  </a:moveTo>
                  <a:lnTo>
                    <a:pt x="63" y="15"/>
                  </a:lnTo>
                  <a:lnTo>
                    <a:pt x="60" y="30"/>
                  </a:lnTo>
                  <a:lnTo>
                    <a:pt x="56" y="44"/>
                  </a:lnTo>
                  <a:lnTo>
                    <a:pt x="48" y="57"/>
                  </a:lnTo>
                  <a:lnTo>
                    <a:pt x="44" y="63"/>
                  </a:lnTo>
                  <a:lnTo>
                    <a:pt x="38" y="68"/>
                  </a:lnTo>
                  <a:lnTo>
                    <a:pt x="32" y="72"/>
                  </a:lnTo>
                  <a:lnTo>
                    <a:pt x="27" y="76"/>
                  </a:lnTo>
                  <a:lnTo>
                    <a:pt x="20" y="78"/>
                  </a:lnTo>
                  <a:lnTo>
                    <a:pt x="13" y="81"/>
                  </a:lnTo>
                  <a:lnTo>
                    <a:pt x="6" y="83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20" y="90"/>
                  </a:lnTo>
                  <a:lnTo>
                    <a:pt x="33" y="84"/>
                  </a:lnTo>
                  <a:lnTo>
                    <a:pt x="45" y="75"/>
                  </a:lnTo>
                  <a:lnTo>
                    <a:pt x="54" y="63"/>
                  </a:lnTo>
                  <a:lnTo>
                    <a:pt x="62" y="49"/>
                  </a:lnTo>
                  <a:lnTo>
                    <a:pt x="66" y="34"/>
                  </a:lnTo>
                  <a:lnTo>
                    <a:pt x="68" y="19"/>
                  </a:lnTo>
                  <a:lnTo>
                    <a:pt x="68" y="5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1" name="Freeform 92"/>
            <p:cNvSpPr>
              <a:spLocks/>
            </p:cNvSpPr>
            <p:nvPr/>
          </p:nvSpPr>
          <p:spPr bwMode="auto">
            <a:xfrm>
              <a:off x="8076976" y="5336704"/>
              <a:ext cx="84138" cy="4286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1" y="18"/>
                </a:cxn>
                <a:cxn ang="0">
                  <a:pos x="22" y="28"/>
                </a:cxn>
                <a:cxn ang="0">
                  <a:pos x="35" y="37"/>
                </a:cxn>
                <a:cxn ang="0">
                  <a:pos x="48" y="45"/>
                </a:cxn>
                <a:cxn ang="0">
                  <a:pos x="62" y="51"/>
                </a:cxn>
                <a:cxn ang="0">
                  <a:pos x="77" y="55"/>
                </a:cxn>
                <a:cxn ang="0">
                  <a:pos x="91" y="55"/>
                </a:cxn>
                <a:cxn ang="0">
                  <a:pos x="106" y="51"/>
                </a:cxn>
                <a:cxn ang="0">
                  <a:pos x="106" y="48"/>
                </a:cxn>
                <a:cxn ang="0">
                  <a:pos x="102" y="43"/>
                </a:cxn>
                <a:cxn ang="0">
                  <a:pos x="97" y="37"/>
                </a:cxn>
                <a:cxn ang="0">
                  <a:pos x="93" y="35"/>
                </a:cxn>
                <a:cxn ang="0">
                  <a:pos x="81" y="34"/>
                </a:cxn>
                <a:cxn ang="0">
                  <a:pos x="69" y="33"/>
                </a:cxn>
                <a:cxn ang="0">
                  <a:pos x="56" y="30"/>
                </a:cxn>
                <a:cxn ang="0">
                  <a:pos x="45" y="28"/>
                </a:cxn>
                <a:cxn ang="0">
                  <a:pos x="34" y="25"/>
                </a:cxn>
                <a:cxn ang="0">
                  <a:pos x="23" y="19"/>
                </a:cxn>
                <a:cxn ang="0">
                  <a:pos x="13" y="12"/>
                </a:cxn>
                <a:cxn ang="0">
                  <a:pos x="4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106" h="55">
                  <a:moveTo>
                    <a:pt x="2" y="7"/>
                  </a:moveTo>
                  <a:lnTo>
                    <a:pt x="11" y="18"/>
                  </a:lnTo>
                  <a:lnTo>
                    <a:pt x="22" y="28"/>
                  </a:lnTo>
                  <a:lnTo>
                    <a:pt x="35" y="37"/>
                  </a:lnTo>
                  <a:lnTo>
                    <a:pt x="48" y="45"/>
                  </a:lnTo>
                  <a:lnTo>
                    <a:pt x="62" y="51"/>
                  </a:lnTo>
                  <a:lnTo>
                    <a:pt x="77" y="55"/>
                  </a:lnTo>
                  <a:lnTo>
                    <a:pt x="91" y="55"/>
                  </a:lnTo>
                  <a:lnTo>
                    <a:pt x="106" y="51"/>
                  </a:lnTo>
                  <a:lnTo>
                    <a:pt x="106" y="48"/>
                  </a:lnTo>
                  <a:lnTo>
                    <a:pt x="102" y="43"/>
                  </a:lnTo>
                  <a:lnTo>
                    <a:pt x="97" y="37"/>
                  </a:lnTo>
                  <a:lnTo>
                    <a:pt x="93" y="35"/>
                  </a:lnTo>
                  <a:lnTo>
                    <a:pt x="81" y="34"/>
                  </a:lnTo>
                  <a:lnTo>
                    <a:pt x="69" y="33"/>
                  </a:lnTo>
                  <a:lnTo>
                    <a:pt x="56" y="30"/>
                  </a:lnTo>
                  <a:lnTo>
                    <a:pt x="45" y="28"/>
                  </a:lnTo>
                  <a:lnTo>
                    <a:pt x="34" y="25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4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2" name="Freeform 93"/>
            <p:cNvSpPr>
              <a:spLocks/>
            </p:cNvSpPr>
            <p:nvPr/>
          </p:nvSpPr>
          <p:spPr bwMode="auto">
            <a:xfrm>
              <a:off x="7548339" y="4555654"/>
              <a:ext cx="217488" cy="198438"/>
            </a:xfrm>
            <a:custGeom>
              <a:avLst/>
              <a:gdLst/>
              <a:ahLst/>
              <a:cxnLst>
                <a:cxn ang="0">
                  <a:pos x="266" y="1"/>
                </a:cxn>
                <a:cxn ang="0">
                  <a:pos x="253" y="0"/>
                </a:cxn>
                <a:cxn ang="0">
                  <a:pos x="239" y="0"/>
                </a:cxn>
                <a:cxn ang="0">
                  <a:pos x="226" y="0"/>
                </a:cxn>
                <a:cxn ang="0">
                  <a:pos x="213" y="0"/>
                </a:cxn>
                <a:cxn ang="0">
                  <a:pos x="200" y="1"/>
                </a:cxn>
                <a:cxn ang="0">
                  <a:pos x="186" y="2"/>
                </a:cxn>
                <a:cxn ang="0">
                  <a:pos x="174" y="4"/>
                </a:cxn>
                <a:cxn ang="0">
                  <a:pos x="161" y="7"/>
                </a:cxn>
                <a:cxn ang="0">
                  <a:pos x="149" y="10"/>
                </a:cxn>
                <a:cxn ang="0">
                  <a:pos x="137" y="15"/>
                </a:cxn>
                <a:cxn ang="0">
                  <a:pos x="124" y="19"/>
                </a:cxn>
                <a:cxn ang="0">
                  <a:pos x="113" y="24"/>
                </a:cxn>
                <a:cxn ang="0">
                  <a:pos x="100" y="31"/>
                </a:cxn>
                <a:cxn ang="0">
                  <a:pos x="89" y="38"/>
                </a:cxn>
                <a:cxn ang="0">
                  <a:pos x="79" y="46"/>
                </a:cxn>
                <a:cxn ang="0">
                  <a:pos x="68" y="54"/>
                </a:cxn>
                <a:cxn ang="0">
                  <a:pos x="50" y="71"/>
                </a:cxn>
                <a:cxn ang="0">
                  <a:pos x="35" y="92"/>
                </a:cxn>
                <a:cxn ang="0">
                  <a:pos x="23" y="114"/>
                </a:cxn>
                <a:cxn ang="0">
                  <a:pos x="12" y="138"/>
                </a:cxn>
                <a:cxn ang="0">
                  <a:pos x="6" y="163"/>
                </a:cxn>
                <a:cxn ang="0">
                  <a:pos x="1" y="189"/>
                </a:cxn>
                <a:cxn ang="0">
                  <a:pos x="0" y="214"/>
                </a:cxn>
                <a:cxn ang="0">
                  <a:pos x="1" y="239"/>
                </a:cxn>
                <a:cxn ang="0">
                  <a:pos x="2" y="242"/>
                </a:cxn>
                <a:cxn ang="0">
                  <a:pos x="6" y="245"/>
                </a:cxn>
                <a:cxn ang="0">
                  <a:pos x="9" y="249"/>
                </a:cxn>
                <a:cxn ang="0">
                  <a:pos x="10" y="249"/>
                </a:cxn>
                <a:cxn ang="0">
                  <a:pos x="15" y="223"/>
                </a:cxn>
                <a:cxn ang="0">
                  <a:pos x="18" y="199"/>
                </a:cxn>
                <a:cxn ang="0">
                  <a:pos x="24" y="175"/>
                </a:cxn>
                <a:cxn ang="0">
                  <a:pos x="31" y="152"/>
                </a:cxn>
                <a:cxn ang="0">
                  <a:pos x="38" y="131"/>
                </a:cxn>
                <a:cxn ang="0">
                  <a:pos x="49" y="109"/>
                </a:cxn>
                <a:cxn ang="0">
                  <a:pos x="63" y="90"/>
                </a:cxn>
                <a:cxn ang="0">
                  <a:pos x="80" y="70"/>
                </a:cxn>
                <a:cxn ang="0">
                  <a:pos x="90" y="61"/>
                </a:cxn>
                <a:cxn ang="0">
                  <a:pos x="100" y="53"/>
                </a:cxn>
                <a:cxn ang="0">
                  <a:pos x="111" y="46"/>
                </a:cxn>
                <a:cxn ang="0">
                  <a:pos x="122" y="40"/>
                </a:cxn>
                <a:cxn ang="0">
                  <a:pos x="134" y="34"/>
                </a:cxn>
                <a:cxn ang="0">
                  <a:pos x="146" y="30"/>
                </a:cxn>
                <a:cxn ang="0">
                  <a:pos x="158" y="25"/>
                </a:cxn>
                <a:cxn ang="0">
                  <a:pos x="170" y="22"/>
                </a:cxn>
                <a:cxn ang="0">
                  <a:pos x="183" y="18"/>
                </a:cxn>
                <a:cxn ang="0">
                  <a:pos x="196" y="16"/>
                </a:cxn>
                <a:cxn ang="0">
                  <a:pos x="209" y="15"/>
                </a:cxn>
                <a:cxn ang="0">
                  <a:pos x="222" y="12"/>
                </a:cxn>
                <a:cxn ang="0">
                  <a:pos x="235" y="12"/>
                </a:cxn>
                <a:cxn ang="0">
                  <a:pos x="248" y="11"/>
                </a:cxn>
                <a:cxn ang="0">
                  <a:pos x="261" y="11"/>
                </a:cxn>
                <a:cxn ang="0">
                  <a:pos x="273" y="11"/>
                </a:cxn>
                <a:cxn ang="0">
                  <a:pos x="273" y="10"/>
                </a:cxn>
                <a:cxn ang="0">
                  <a:pos x="272" y="5"/>
                </a:cxn>
                <a:cxn ang="0">
                  <a:pos x="269" y="2"/>
                </a:cxn>
                <a:cxn ang="0">
                  <a:pos x="266" y="1"/>
                </a:cxn>
                <a:cxn ang="0">
                  <a:pos x="266" y="1"/>
                </a:cxn>
              </a:cxnLst>
              <a:rect l="0" t="0" r="r" b="b"/>
              <a:pathLst>
                <a:path w="273" h="249">
                  <a:moveTo>
                    <a:pt x="266" y="1"/>
                  </a:moveTo>
                  <a:lnTo>
                    <a:pt x="253" y="0"/>
                  </a:lnTo>
                  <a:lnTo>
                    <a:pt x="239" y="0"/>
                  </a:lnTo>
                  <a:lnTo>
                    <a:pt x="226" y="0"/>
                  </a:lnTo>
                  <a:lnTo>
                    <a:pt x="213" y="0"/>
                  </a:lnTo>
                  <a:lnTo>
                    <a:pt x="200" y="1"/>
                  </a:lnTo>
                  <a:lnTo>
                    <a:pt x="186" y="2"/>
                  </a:lnTo>
                  <a:lnTo>
                    <a:pt x="174" y="4"/>
                  </a:lnTo>
                  <a:lnTo>
                    <a:pt x="161" y="7"/>
                  </a:lnTo>
                  <a:lnTo>
                    <a:pt x="149" y="10"/>
                  </a:lnTo>
                  <a:lnTo>
                    <a:pt x="137" y="15"/>
                  </a:lnTo>
                  <a:lnTo>
                    <a:pt x="124" y="19"/>
                  </a:lnTo>
                  <a:lnTo>
                    <a:pt x="113" y="24"/>
                  </a:lnTo>
                  <a:lnTo>
                    <a:pt x="100" y="31"/>
                  </a:lnTo>
                  <a:lnTo>
                    <a:pt x="89" y="38"/>
                  </a:lnTo>
                  <a:lnTo>
                    <a:pt x="79" y="46"/>
                  </a:lnTo>
                  <a:lnTo>
                    <a:pt x="68" y="54"/>
                  </a:lnTo>
                  <a:lnTo>
                    <a:pt x="50" y="71"/>
                  </a:lnTo>
                  <a:lnTo>
                    <a:pt x="35" y="92"/>
                  </a:lnTo>
                  <a:lnTo>
                    <a:pt x="23" y="114"/>
                  </a:lnTo>
                  <a:lnTo>
                    <a:pt x="12" y="138"/>
                  </a:lnTo>
                  <a:lnTo>
                    <a:pt x="6" y="163"/>
                  </a:lnTo>
                  <a:lnTo>
                    <a:pt x="1" y="189"/>
                  </a:lnTo>
                  <a:lnTo>
                    <a:pt x="0" y="214"/>
                  </a:lnTo>
                  <a:lnTo>
                    <a:pt x="1" y="239"/>
                  </a:lnTo>
                  <a:lnTo>
                    <a:pt x="2" y="242"/>
                  </a:lnTo>
                  <a:lnTo>
                    <a:pt x="6" y="245"/>
                  </a:lnTo>
                  <a:lnTo>
                    <a:pt x="9" y="249"/>
                  </a:lnTo>
                  <a:lnTo>
                    <a:pt x="10" y="249"/>
                  </a:lnTo>
                  <a:lnTo>
                    <a:pt x="15" y="223"/>
                  </a:lnTo>
                  <a:lnTo>
                    <a:pt x="18" y="199"/>
                  </a:lnTo>
                  <a:lnTo>
                    <a:pt x="24" y="175"/>
                  </a:lnTo>
                  <a:lnTo>
                    <a:pt x="31" y="152"/>
                  </a:lnTo>
                  <a:lnTo>
                    <a:pt x="38" y="131"/>
                  </a:lnTo>
                  <a:lnTo>
                    <a:pt x="49" y="109"/>
                  </a:lnTo>
                  <a:lnTo>
                    <a:pt x="63" y="90"/>
                  </a:lnTo>
                  <a:lnTo>
                    <a:pt x="80" y="70"/>
                  </a:lnTo>
                  <a:lnTo>
                    <a:pt x="90" y="61"/>
                  </a:lnTo>
                  <a:lnTo>
                    <a:pt x="100" y="53"/>
                  </a:lnTo>
                  <a:lnTo>
                    <a:pt x="111" y="46"/>
                  </a:lnTo>
                  <a:lnTo>
                    <a:pt x="122" y="40"/>
                  </a:lnTo>
                  <a:lnTo>
                    <a:pt x="134" y="34"/>
                  </a:lnTo>
                  <a:lnTo>
                    <a:pt x="146" y="30"/>
                  </a:lnTo>
                  <a:lnTo>
                    <a:pt x="158" y="25"/>
                  </a:lnTo>
                  <a:lnTo>
                    <a:pt x="170" y="22"/>
                  </a:lnTo>
                  <a:lnTo>
                    <a:pt x="183" y="18"/>
                  </a:lnTo>
                  <a:lnTo>
                    <a:pt x="196" y="16"/>
                  </a:lnTo>
                  <a:lnTo>
                    <a:pt x="209" y="15"/>
                  </a:lnTo>
                  <a:lnTo>
                    <a:pt x="222" y="12"/>
                  </a:lnTo>
                  <a:lnTo>
                    <a:pt x="235" y="12"/>
                  </a:lnTo>
                  <a:lnTo>
                    <a:pt x="248" y="11"/>
                  </a:lnTo>
                  <a:lnTo>
                    <a:pt x="261" y="11"/>
                  </a:lnTo>
                  <a:lnTo>
                    <a:pt x="273" y="11"/>
                  </a:lnTo>
                  <a:lnTo>
                    <a:pt x="273" y="10"/>
                  </a:lnTo>
                  <a:lnTo>
                    <a:pt x="272" y="5"/>
                  </a:lnTo>
                  <a:lnTo>
                    <a:pt x="269" y="2"/>
                  </a:lnTo>
                  <a:lnTo>
                    <a:pt x="266" y="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3" name="Freeform 94"/>
            <p:cNvSpPr>
              <a:spLocks/>
            </p:cNvSpPr>
            <p:nvPr/>
          </p:nvSpPr>
          <p:spPr bwMode="auto">
            <a:xfrm>
              <a:off x="7546751" y="4747741"/>
              <a:ext cx="39688" cy="2381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16" y="18"/>
                </a:cxn>
                <a:cxn ang="0">
                  <a:pos x="19" y="20"/>
                </a:cxn>
                <a:cxn ang="0">
                  <a:pos x="24" y="23"/>
                </a:cxn>
                <a:cxn ang="0">
                  <a:pos x="29" y="25"/>
                </a:cxn>
                <a:cxn ang="0">
                  <a:pos x="34" y="27"/>
                </a:cxn>
                <a:cxn ang="0">
                  <a:pos x="38" y="28"/>
                </a:cxn>
                <a:cxn ang="0">
                  <a:pos x="43" y="29"/>
                </a:cxn>
                <a:cxn ang="0">
                  <a:pos x="47" y="31"/>
                </a:cxn>
                <a:cxn ang="0">
                  <a:pos x="48" y="28"/>
                </a:cxn>
                <a:cxn ang="0">
                  <a:pos x="46" y="25"/>
                </a:cxn>
                <a:cxn ang="0">
                  <a:pos x="44" y="20"/>
                </a:cxn>
                <a:cxn ang="0">
                  <a:pos x="42" y="18"/>
                </a:cxn>
                <a:cxn ang="0">
                  <a:pos x="37" y="16"/>
                </a:cxn>
                <a:cxn ang="0">
                  <a:pos x="33" y="12"/>
                </a:cxn>
                <a:cxn ang="0">
                  <a:pos x="27" y="10"/>
                </a:cxn>
                <a:cxn ang="0">
                  <a:pos x="22" y="8"/>
                </a:cxn>
                <a:cxn ang="0">
                  <a:pos x="17" y="5"/>
                </a:cxn>
                <a:cxn ang="0">
                  <a:pos x="12" y="4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9"/>
                </a:cxn>
                <a:cxn ang="0">
                  <a:pos x="6" y="11"/>
                </a:cxn>
                <a:cxn ang="0">
                  <a:pos x="8" y="13"/>
                </a:cxn>
                <a:cxn ang="0">
                  <a:pos x="11" y="16"/>
                </a:cxn>
                <a:cxn ang="0">
                  <a:pos x="11" y="16"/>
                </a:cxn>
              </a:cxnLst>
              <a:rect l="0" t="0" r="r" b="b"/>
              <a:pathLst>
                <a:path w="48" h="31">
                  <a:moveTo>
                    <a:pt x="11" y="16"/>
                  </a:moveTo>
                  <a:lnTo>
                    <a:pt x="16" y="18"/>
                  </a:lnTo>
                  <a:lnTo>
                    <a:pt x="19" y="20"/>
                  </a:lnTo>
                  <a:lnTo>
                    <a:pt x="24" y="23"/>
                  </a:lnTo>
                  <a:lnTo>
                    <a:pt x="29" y="25"/>
                  </a:lnTo>
                  <a:lnTo>
                    <a:pt x="34" y="27"/>
                  </a:lnTo>
                  <a:lnTo>
                    <a:pt x="38" y="28"/>
                  </a:lnTo>
                  <a:lnTo>
                    <a:pt x="43" y="29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6" y="25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37" y="16"/>
                  </a:lnTo>
                  <a:lnTo>
                    <a:pt x="33" y="12"/>
                  </a:lnTo>
                  <a:lnTo>
                    <a:pt x="27" y="10"/>
                  </a:lnTo>
                  <a:lnTo>
                    <a:pt x="22" y="8"/>
                  </a:lnTo>
                  <a:lnTo>
                    <a:pt x="17" y="5"/>
                  </a:lnTo>
                  <a:lnTo>
                    <a:pt x="12" y="4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9"/>
                  </a:lnTo>
                  <a:lnTo>
                    <a:pt x="6" y="11"/>
                  </a:lnTo>
                  <a:lnTo>
                    <a:pt x="8" y="13"/>
                  </a:lnTo>
                  <a:lnTo>
                    <a:pt x="11" y="16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4" name="Freeform 95"/>
            <p:cNvSpPr>
              <a:spLocks/>
            </p:cNvSpPr>
            <p:nvPr/>
          </p:nvSpPr>
          <p:spPr bwMode="auto">
            <a:xfrm>
              <a:off x="7576914" y="4706466"/>
              <a:ext cx="122238" cy="74613"/>
            </a:xfrm>
            <a:custGeom>
              <a:avLst/>
              <a:gdLst/>
              <a:ahLst/>
              <a:cxnLst>
                <a:cxn ang="0">
                  <a:pos x="16" y="94"/>
                </a:cxn>
                <a:cxn ang="0">
                  <a:pos x="23" y="71"/>
                </a:cxn>
                <a:cxn ang="0">
                  <a:pos x="34" y="52"/>
                </a:cxn>
                <a:cxn ang="0">
                  <a:pos x="50" y="38"/>
                </a:cxn>
                <a:cxn ang="0">
                  <a:pos x="68" y="27"/>
                </a:cxn>
                <a:cxn ang="0">
                  <a:pos x="87" y="22"/>
                </a:cxn>
                <a:cxn ang="0">
                  <a:pos x="109" y="19"/>
                </a:cxn>
                <a:cxn ang="0">
                  <a:pos x="131" y="23"/>
                </a:cxn>
                <a:cxn ang="0">
                  <a:pos x="153" y="28"/>
                </a:cxn>
                <a:cxn ang="0">
                  <a:pos x="156" y="27"/>
                </a:cxn>
                <a:cxn ang="0">
                  <a:pos x="153" y="24"/>
                </a:cxn>
                <a:cxn ang="0">
                  <a:pos x="150" y="18"/>
                </a:cxn>
                <a:cxn ang="0">
                  <a:pos x="148" y="16"/>
                </a:cxn>
                <a:cxn ang="0">
                  <a:pos x="125" y="4"/>
                </a:cxn>
                <a:cxn ang="0">
                  <a:pos x="103" y="0"/>
                </a:cxn>
                <a:cxn ang="0">
                  <a:pos x="79" y="0"/>
                </a:cxn>
                <a:cxn ang="0">
                  <a:pos x="58" y="7"/>
                </a:cxn>
                <a:cxn ang="0">
                  <a:pos x="37" y="18"/>
                </a:cxn>
                <a:cxn ang="0">
                  <a:pos x="20" y="35"/>
                </a:cxn>
                <a:cxn ang="0">
                  <a:pos x="8" y="55"/>
                </a:cxn>
                <a:cxn ang="0">
                  <a:pos x="0" y="79"/>
                </a:cxn>
                <a:cxn ang="0">
                  <a:pos x="2" y="85"/>
                </a:cxn>
                <a:cxn ang="0">
                  <a:pos x="7" y="91"/>
                </a:cxn>
                <a:cxn ang="0">
                  <a:pos x="12" y="94"/>
                </a:cxn>
                <a:cxn ang="0">
                  <a:pos x="16" y="94"/>
                </a:cxn>
                <a:cxn ang="0">
                  <a:pos x="16" y="94"/>
                </a:cxn>
              </a:cxnLst>
              <a:rect l="0" t="0" r="r" b="b"/>
              <a:pathLst>
                <a:path w="156" h="94">
                  <a:moveTo>
                    <a:pt x="16" y="94"/>
                  </a:moveTo>
                  <a:lnTo>
                    <a:pt x="23" y="71"/>
                  </a:lnTo>
                  <a:lnTo>
                    <a:pt x="34" y="52"/>
                  </a:lnTo>
                  <a:lnTo>
                    <a:pt x="50" y="38"/>
                  </a:lnTo>
                  <a:lnTo>
                    <a:pt x="68" y="27"/>
                  </a:lnTo>
                  <a:lnTo>
                    <a:pt x="87" y="22"/>
                  </a:lnTo>
                  <a:lnTo>
                    <a:pt x="109" y="19"/>
                  </a:lnTo>
                  <a:lnTo>
                    <a:pt x="131" y="23"/>
                  </a:lnTo>
                  <a:lnTo>
                    <a:pt x="153" y="28"/>
                  </a:lnTo>
                  <a:lnTo>
                    <a:pt x="156" y="27"/>
                  </a:lnTo>
                  <a:lnTo>
                    <a:pt x="153" y="24"/>
                  </a:lnTo>
                  <a:lnTo>
                    <a:pt x="150" y="18"/>
                  </a:lnTo>
                  <a:lnTo>
                    <a:pt x="148" y="16"/>
                  </a:lnTo>
                  <a:lnTo>
                    <a:pt x="125" y="4"/>
                  </a:lnTo>
                  <a:lnTo>
                    <a:pt x="103" y="0"/>
                  </a:lnTo>
                  <a:lnTo>
                    <a:pt x="79" y="0"/>
                  </a:lnTo>
                  <a:lnTo>
                    <a:pt x="58" y="7"/>
                  </a:lnTo>
                  <a:lnTo>
                    <a:pt x="37" y="18"/>
                  </a:lnTo>
                  <a:lnTo>
                    <a:pt x="20" y="35"/>
                  </a:lnTo>
                  <a:lnTo>
                    <a:pt x="8" y="55"/>
                  </a:lnTo>
                  <a:lnTo>
                    <a:pt x="0" y="79"/>
                  </a:lnTo>
                  <a:lnTo>
                    <a:pt x="2" y="85"/>
                  </a:lnTo>
                  <a:lnTo>
                    <a:pt x="7" y="91"/>
                  </a:lnTo>
                  <a:lnTo>
                    <a:pt x="12" y="94"/>
                  </a:lnTo>
                  <a:lnTo>
                    <a:pt x="16" y="94"/>
                  </a:lnTo>
                  <a:lnTo>
                    <a:pt x="16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" name="Freeform 96"/>
            <p:cNvSpPr>
              <a:spLocks/>
            </p:cNvSpPr>
            <p:nvPr/>
          </p:nvSpPr>
          <p:spPr bwMode="auto">
            <a:xfrm>
              <a:off x="7549926" y="4766791"/>
              <a:ext cx="34925" cy="412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1"/>
                </a:cxn>
                <a:cxn ang="0">
                  <a:pos x="0" y="23"/>
                </a:cxn>
                <a:cxn ang="0">
                  <a:pos x="4" y="33"/>
                </a:cxn>
                <a:cxn ang="0">
                  <a:pos x="9" y="42"/>
                </a:cxn>
                <a:cxn ang="0">
                  <a:pos x="13" y="46"/>
                </a:cxn>
                <a:cxn ang="0">
                  <a:pos x="17" y="48"/>
                </a:cxn>
                <a:cxn ang="0">
                  <a:pos x="22" y="51"/>
                </a:cxn>
                <a:cxn ang="0">
                  <a:pos x="27" y="52"/>
                </a:cxn>
                <a:cxn ang="0">
                  <a:pos x="32" y="52"/>
                </a:cxn>
                <a:cxn ang="0">
                  <a:pos x="36" y="51"/>
                </a:cxn>
                <a:cxn ang="0">
                  <a:pos x="41" y="49"/>
                </a:cxn>
                <a:cxn ang="0">
                  <a:pos x="44" y="46"/>
                </a:cxn>
                <a:cxn ang="0">
                  <a:pos x="44" y="44"/>
                </a:cxn>
                <a:cxn ang="0">
                  <a:pos x="43" y="41"/>
                </a:cxn>
                <a:cxn ang="0">
                  <a:pos x="41" y="39"/>
                </a:cxn>
                <a:cxn ang="0">
                  <a:pos x="39" y="38"/>
                </a:cxn>
                <a:cxn ang="0">
                  <a:pos x="33" y="38"/>
                </a:cxn>
                <a:cxn ang="0">
                  <a:pos x="27" y="39"/>
                </a:cxn>
                <a:cxn ang="0">
                  <a:pos x="22" y="40"/>
                </a:cxn>
                <a:cxn ang="0">
                  <a:pos x="16" y="40"/>
                </a:cxn>
                <a:cxn ang="0">
                  <a:pos x="9" y="36"/>
                </a:cxn>
                <a:cxn ang="0">
                  <a:pos x="7" y="26"/>
                </a:cxn>
                <a:cxn ang="0">
                  <a:pos x="7" y="17"/>
                </a:cxn>
                <a:cxn ang="0">
                  <a:pos x="8" y="9"/>
                </a:cxn>
                <a:cxn ang="0">
                  <a:pos x="7" y="6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4" h="52">
                  <a:moveTo>
                    <a:pt x="1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4" y="33"/>
                  </a:lnTo>
                  <a:lnTo>
                    <a:pt x="9" y="42"/>
                  </a:lnTo>
                  <a:lnTo>
                    <a:pt x="13" y="46"/>
                  </a:lnTo>
                  <a:lnTo>
                    <a:pt x="17" y="48"/>
                  </a:lnTo>
                  <a:lnTo>
                    <a:pt x="22" y="51"/>
                  </a:lnTo>
                  <a:lnTo>
                    <a:pt x="27" y="52"/>
                  </a:lnTo>
                  <a:lnTo>
                    <a:pt x="32" y="52"/>
                  </a:lnTo>
                  <a:lnTo>
                    <a:pt x="36" y="51"/>
                  </a:lnTo>
                  <a:lnTo>
                    <a:pt x="41" y="49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3" y="41"/>
                  </a:lnTo>
                  <a:lnTo>
                    <a:pt x="41" y="39"/>
                  </a:lnTo>
                  <a:lnTo>
                    <a:pt x="39" y="38"/>
                  </a:lnTo>
                  <a:lnTo>
                    <a:pt x="33" y="38"/>
                  </a:lnTo>
                  <a:lnTo>
                    <a:pt x="27" y="39"/>
                  </a:lnTo>
                  <a:lnTo>
                    <a:pt x="22" y="40"/>
                  </a:lnTo>
                  <a:lnTo>
                    <a:pt x="16" y="40"/>
                  </a:lnTo>
                  <a:lnTo>
                    <a:pt x="9" y="36"/>
                  </a:lnTo>
                  <a:lnTo>
                    <a:pt x="7" y="26"/>
                  </a:lnTo>
                  <a:lnTo>
                    <a:pt x="7" y="17"/>
                  </a:lnTo>
                  <a:lnTo>
                    <a:pt x="8" y="9"/>
                  </a:lnTo>
                  <a:lnTo>
                    <a:pt x="7" y="6"/>
                  </a:lnTo>
                  <a:lnTo>
                    <a:pt x="5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" name="Freeform 97"/>
            <p:cNvSpPr>
              <a:spLocks/>
            </p:cNvSpPr>
            <p:nvPr/>
          </p:nvSpPr>
          <p:spPr bwMode="auto">
            <a:xfrm>
              <a:off x="7564214" y="4785841"/>
              <a:ext cx="30163" cy="12700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8" y="16"/>
                </a:cxn>
                <a:cxn ang="0">
                  <a:pos x="25" y="16"/>
                </a:cxn>
                <a:cxn ang="0">
                  <a:pos x="32" y="16"/>
                </a:cxn>
                <a:cxn ang="0">
                  <a:pos x="38" y="15"/>
                </a:cxn>
                <a:cxn ang="0">
                  <a:pos x="38" y="13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9" y="2"/>
                </a:cxn>
                <a:cxn ang="0">
                  <a:pos x="22" y="1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7" y="14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38" h="16">
                  <a:moveTo>
                    <a:pt x="12" y="16"/>
                  </a:moveTo>
                  <a:lnTo>
                    <a:pt x="18" y="16"/>
                  </a:lnTo>
                  <a:lnTo>
                    <a:pt x="25" y="16"/>
                  </a:lnTo>
                  <a:lnTo>
                    <a:pt x="32" y="16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7" y="14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" name="Freeform 98"/>
            <p:cNvSpPr>
              <a:spLocks/>
            </p:cNvSpPr>
            <p:nvPr/>
          </p:nvSpPr>
          <p:spPr bwMode="auto">
            <a:xfrm>
              <a:off x="8281764" y="4530254"/>
              <a:ext cx="42863" cy="55563"/>
            </a:xfrm>
            <a:custGeom>
              <a:avLst/>
              <a:gdLst/>
              <a:ahLst/>
              <a:cxnLst>
                <a:cxn ang="0">
                  <a:pos x="11" y="31"/>
                </a:cxn>
                <a:cxn ang="0">
                  <a:pos x="14" y="28"/>
                </a:cxn>
                <a:cxn ang="0">
                  <a:pos x="18" y="25"/>
                </a:cxn>
                <a:cxn ang="0">
                  <a:pos x="23" y="20"/>
                </a:cxn>
                <a:cxn ang="0">
                  <a:pos x="28" y="15"/>
                </a:cxn>
                <a:cxn ang="0">
                  <a:pos x="34" y="13"/>
                </a:cxn>
                <a:cxn ang="0">
                  <a:pos x="38" y="13"/>
                </a:cxn>
                <a:cxn ang="0">
                  <a:pos x="43" y="14"/>
                </a:cxn>
                <a:cxn ang="0">
                  <a:pos x="45" y="20"/>
                </a:cxn>
                <a:cxn ang="0">
                  <a:pos x="44" y="33"/>
                </a:cxn>
                <a:cxn ang="0">
                  <a:pos x="37" y="45"/>
                </a:cxn>
                <a:cxn ang="0">
                  <a:pos x="28" y="56"/>
                </a:cxn>
                <a:cxn ang="0">
                  <a:pos x="18" y="64"/>
                </a:cxn>
                <a:cxn ang="0">
                  <a:pos x="18" y="65"/>
                </a:cxn>
                <a:cxn ang="0">
                  <a:pos x="20" y="67"/>
                </a:cxn>
                <a:cxn ang="0">
                  <a:pos x="23" y="69"/>
                </a:cxn>
                <a:cxn ang="0">
                  <a:pos x="24" y="71"/>
                </a:cxn>
                <a:cxn ang="0">
                  <a:pos x="32" y="67"/>
                </a:cxn>
                <a:cxn ang="0">
                  <a:pos x="38" y="61"/>
                </a:cxn>
                <a:cxn ang="0">
                  <a:pos x="45" y="56"/>
                </a:cxn>
                <a:cxn ang="0">
                  <a:pos x="50" y="49"/>
                </a:cxn>
                <a:cxn ang="0">
                  <a:pos x="53" y="41"/>
                </a:cxn>
                <a:cxn ang="0">
                  <a:pos x="54" y="33"/>
                </a:cxn>
                <a:cxn ang="0">
                  <a:pos x="53" y="25"/>
                </a:cxn>
                <a:cxn ang="0">
                  <a:pos x="50" y="15"/>
                </a:cxn>
                <a:cxn ang="0">
                  <a:pos x="44" y="8"/>
                </a:cxn>
                <a:cxn ang="0">
                  <a:pos x="38" y="4"/>
                </a:cxn>
                <a:cxn ang="0">
                  <a:pos x="32" y="1"/>
                </a:cxn>
                <a:cxn ang="0">
                  <a:pos x="25" y="0"/>
                </a:cxn>
                <a:cxn ang="0">
                  <a:pos x="18" y="3"/>
                </a:cxn>
                <a:cxn ang="0">
                  <a:pos x="12" y="6"/>
                </a:cxn>
                <a:cxn ang="0">
                  <a:pos x="6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3" y="27"/>
                </a:cxn>
                <a:cxn ang="0">
                  <a:pos x="8" y="30"/>
                </a:cxn>
                <a:cxn ang="0">
                  <a:pos x="11" y="31"/>
                </a:cxn>
                <a:cxn ang="0">
                  <a:pos x="11" y="31"/>
                </a:cxn>
              </a:cxnLst>
              <a:rect l="0" t="0" r="r" b="b"/>
              <a:pathLst>
                <a:path w="54" h="71">
                  <a:moveTo>
                    <a:pt x="11" y="31"/>
                  </a:moveTo>
                  <a:lnTo>
                    <a:pt x="14" y="28"/>
                  </a:lnTo>
                  <a:lnTo>
                    <a:pt x="18" y="25"/>
                  </a:lnTo>
                  <a:lnTo>
                    <a:pt x="23" y="20"/>
                  </a:lnTo>
                  <a:lnTo>
                    <a:pt x="28" y="15"/>
                  </a:lnTo>
                  <a:lnTo>
                    <a:pt x="34" y="13"/>
                  </a:lnTo>
                  <a:lnTo>
                    <a:pt x="38" y="13"/>
                  </a:lnTo>
                  <a:lnTo>
                    <a:pt x="43" y="14"/>
                  </a:lnTo>
                  <a:lnTo>
                    <a:pt x="45" y="20"/>
                  </a:lnTo>
                  <a:lnTo>
                    <a:pt x="44" y="33"/>
                  </a:lnTo>
                  <a:lnTo>
                    <a:pt x="37" y="45"/>
                  </a:lnTo>
                  <a:lnTo>
                    <a:pt x="28" y="56"/>
                  </a:lnTo>
                  <a:lnTo>
                    <a:pt x="18" y="64"/>
                  </a:lnTo>
                  <a:lnTo>
                    <a:pt x="18" y="65"/>
                  </a:lnTo>
                  <a:lnTo>
                    <a:pt x="20" y="67"/>
                  </a:lnTo>
                  <a:lnTo>
                    <a:pt x="23" y="69"/>
                  </a:lnTo>
                  <a:lnTo>
                    <a:pt x="24" y="71"/>
                  </a:lnTo>
                  <a:lnTo>
                    <a:pt x="32" y="67"/>
                  </a:lnTo>
                  <a:lnTo>
                    <a:pt x="38" y="61"/>
                  </a:lnTo>
                  <a:lnTo>
                    <a:pt x="45" y="56"/>
                  </a:lnTo>
                  <a:lnTo>
                    <a:pt x="50" y="49"/>
                  </a:lnTo>
                  <a:lnTo>
                    <a:pt x="53" y="41"/>
                  </a:lnTo>
                  <a:lnTo>
                    <a:pt x="54" y="33"/>
                  </a:lnTo>
                  <a:lnTo>
                    <a:pt x="53" y="25"/>
                  </a:lnTo>
                  <a:lnTo>
                    <a:pt x="50" y="15"/>
                  </a:lnTo>
                  <a:lnTo>
                    <a:pt x="44" y="8"/>
                  </a:lnTo>
                  <a:lnTo>
                    <a:pt x="38" y="4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6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3" y="27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" name="Freeform 99"/>
            <p:cNvSpPr>
              <a:spLocks/>
            </p:cNvSpPr>
            <p:nvPr/>
          </p:nvSpPr>
          <p:spPr bwMode="auto">
            <a:xfrm>
              <a:off x="7905526" y="4423891"/>
              <a:ext cx="73025" cy="13176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80" y="26"/>
                </a:cxn>
                <a:cxn ang="0">
                  <a:pos x="82" y="53"/>
                </a:cxn>
                <a:cxn ang="0">
                  <a:pos x="80" y="79"/>
                </a:cxn>
                <a:cxn ang="0">
                  <a:pos x="77" y="106"/>
                </a:cxn>
                <a:cxn ang="0">
                  <a:pos x="75" y="118"/>
                </a:cxn>
                <a:cxn ang="0">
                  <a:pos x="71" y="131"/>
                </a:cxn>
                <a:cxn ang="0">
                  <a:pos x="66" y="143"/>
                </a:cxn>
                <a:cxn ang="0">
                  <a:pos x="58" y="153"/>
                </a:cxn>
                <a:cxn ang="0">
                  <a:pos x="51" y="158"/>
                </a:cxn>
                <a:cxn ang="0">
                  <a:pos x="44" y="160"/>
                </a:cxn>
                <a:cxn ang="0">
                  <a:pos x="36" y="159"/>
                </a:cxn>
                <a:cxn ang="0">
                  <a:pos x="30" y="156"/>
                </a:cxn>
                <a:cxn ang="0">
                  <a:pos x="22" y="153"/>
                </a:cxn>
                <a:cxn ang="0">
                  <a:pos x="15" y="149"/>
                </a:cxn>
                <a:cxn ang="0">
                  <a:pos x="8" y="145"/>
                </a:cxn>
                <a:cxn ang="0">
                  <a:pos x="1" y="140"/>
                </a:cxn>
                <a:cxn ang="0">
                  <a:pos x="0" y="140"/>
                </a:cxn>
                <a:cxn ang="0">
                  <a:pos x="1" y="143"/>
                </a:cxn>
                <a:cxn ang="0">
                  <a:pos x="4" y="146"/>
                </a:cxn>
                <a:cxn ang="0">
                  <a:pos x="5" y="148"/>
                </a:cxn>
                <a:cxn ang="0">
                  <a:pos x="17" y="158"/>
                </a:cxn>
                <a:cxn ang="0">
                  <a:pos x="30" y="163"/>
                </a:cxn>
                <a:cxn ang="0">
                  <a:pos x="41" y="167"/>
                </a:cxn>
                <a:cxn ang="0">
                  <a:pos x="52" y="166"/>
                </a:cxn>
                <a:cxn ang="0">
                  <a:pos x="61" y="162"/>
                </a:cxn>
                <a:cxn ang="0">
                  <a:pos x="71" y="155"/>
                </a:cxn>
                <a:cxn ang="0">
                  <a:pos x="78" y="145"/>
                </a:cxn>
                <a:cxn ang="0">
                  <a:pos x="85" y="131"/>
                </a:cxn>
                <a:cxn ang="0">
                  <a:pos x="91" y="102"/>
                </a:cxn>
                <a:cxn ang="0">
                  <a:pos x="92" y="70"/>
                </a:cxn>
                <a:cxn ang="0">
                  <a:pos x="91" y="39"/>
                </a:cxn>
                <a:cxn ang="0">
                  <a:pos x="87" y="9"/>
                </a:cxn>
                <a:cxn ang="0">
                  <a:pos x="86" y="5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92" h="167">
                  <a:moveTo>
                    <a:pt x="78" y="0"/>
                  </a:moveTo>
                  <a:lnTo>
                    <a:pt x="80" y="26"/>
                  </a:lnTo>
                  <a:lnTo>
                    <a:pt x="82" y="53"/>
                  </a:lnTo>
                  <a:lnTo>
                    <a:pt x="80" y="79"/>
                  </a:lnTo>
                  <a:lnTo>
                    <a:pt x="77" y="106"/>
                  </a:lnTo>
                  <a:lnTo>
                    <a:pt x="75" y="118"/>
                  </a:lnTo>
                  <a:lnTo>
                    <a:pt x="71" y="131"/>
                  </a:lnTo>
                  <a:lnTo>
                    <a:pt x="66" y="143"/>
                  </a:lnTo>
                  <a:lnTo>
                    <a:pt x="58" y="153"/>
                  </a:lnTo>
                  <a:lnTo>
                    <a:pt x="51" y="158"/>
                  </a:lnTo>
                  <a:lnTo>
                    <a:pt x="44" y="160"/>
                  </a:lnTo>
                  <a:lnTo>
                    <a:pt x="36" y="159"/>
                  </a:lnTo>
                  <a:lnTo>
                    <a:pt x="30" y="156"/>
                  </a:lnTo>
                  <a:lnTo>
                    <a:pt x="22" y="153"/>
                  </a:lnTo>
                  <a:lnTo>
                    <a:pt x="15" y="149"/>
                  </a:lnTo>
                  <a:lnTo>
                    <a:pt x="8" y="145"/>
                  </a:lnTo>
                  <a:lnTo>
                    <a:pt x="1" y="140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4" y="146"/>
                  </a:lnTo>
                  <a:lnTo>
                    <a:pt x="5" y="148"/>
                  </a:lnTo>
                  <a:lnTo>
                    <a:pt x="17" y="158"/>
                  </a:lnTo>
                  <a:lnTo>
                    <a:pt x="30" y="163"/>
                  </a:lnTo>
                  <a:lnTo>
                    <a:pt x="41" y="167"/>
                  </a:lnTo>
                  <a:lnTo>
                    <a:pt x="52" y="166"/>
                  </a:lnTo>
                  <a:lnTo>
                    <a:pt x="61" y="162"/>
                  </a:lnTo>
                  <a:lnTo>
                    <a:pt x="71" y="155"/>
                  </a:lnTo>
                  <a:lnTo>
                    <a:pt x="78" y="145"/>
                  </a:lnTo>
                  <a:lnTo>
                    <a:pt x="85" y="131"/>
                  </a:lnTo>
                  <a:lnTo>
                    <a:pt x="91" y="102"/>
                  </a:lnTo>
                  <a:lnTo>
                    <a:pt x="92" y="70"/>
                  </a:lnTo>
                  <a:lnTo>
                    <a:pt x="91" y="39"/>
                  </a:lnTo>
                  <a:lnTo>
                    <a:pt x="87" y="9"/>
                  </a:lnTo>
                  <a:lnTo>
                    <a:pt x="86" y="5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" name="Freeform 100"/>
            <p:cNvSpPr>
              <a:spLocks/>
            </p:cNvSpPr>
            <p:nvPr/>
          </p:nvSpPr>
          <p:spPr bwMode="auto">
            <a:xfrm>
              <a:off x="7907114" y="4422304"/>
              <a:ext cx="96838" cy="28575"/>
            </a:xfrm>
            <a:custGeom>
              <a:avLst/>
              <a:gdLst/>
              <a:ahLst/>
              <a:cxnLst>
                <a:cxn ang="0">
                  <a:pos x="15" y="37"/>
                </a:cxn>
                <a:cxn ang="0">
                  <a:pos x="29" y="31"/>
                </a:cxn>
                <a:cxn ang="0">
                  <a:pos x="42" y="27"/>
                </a:cxn>
                <a:cxn ang="0">
                  <a:pos x="55" y="25"/>
                </a:cxn>
                <a:cxn ang="0">
                  <a:pos x="68" y="22"/>
                </a:cxn>
                <a:cxn ang="0">
                  <a:pos x="81" y="21"/>
                </a:cxn>
                <a:cxn ang="0">
                  <a:pos x="94" y="21"/>
                </a:cxn>
                <a:cxn ang="0">
                  <a:pos x="108" y="22"/>
                </a:cxn>
                <a:cxn ang="0">
                  <a:pos x="122" y="25"/>
                </a:cxn>
                <a:cxn ang="0">
                  <a:pos x="122" y="23"/>
                </a:cxn>
                <a:cxn ang="0">
                  <a:pos x="121" y="19"/>
                </a:cxn>
                <a:cxn ang="0">
                  <a:pos x="118" y="14"/>
                </a:cxn>
                <a:cxn ang="0">
                  <a:pos x="115" y="12"/>
                </a:cxn>
                <a:cxn ang="0">
                  <a:pos x="102" y="6"/>
                </a:cxn>
                <a:cxn ang="0">
                  <a:pos x="87" y="2"/>
                </a:cxn>
                <a:cxn ang="0">
                  <a:pos x="73" y="0"/>
                </a:cxn>
                <a:cxn ang="0">
                  <a:pos x="58" y="2"/>
                </a:cxn>
                <a:cxn ang="0">
                  <a:pos x="42" y="4"/>
                </a:cxn>
                <a:cxn ang="0">
                  <a:pos x="29" y="8"/>
                </a:cxn>
                <a:cxn ang="0">
                  <a:pos x="14" y="14"/>
                </a:cxn>
                <a:cxn ang="0">
                  <a:pos x="0" y="20"/>
                </a:cxn>
                <a:cxn ang="0">
                  <a:pos x="0" y="25"/>
                </a:cxn>
                <a:cxn ang="0">
                  <a:pos x="4" y="30"/>
                </a:cxn>
                <a:cxn ang="0">
                  <a:pos x="9" y="36"/>
                </a:cxn>
                <a:cxn ang="0">
                  <a:pos x="15" y="37"/>
                </a:cxn>
                <a:cxn ang="0">
                  <a:pos x="15" y="37"/>
                </a:cxn>
              </a:cxnLst>
              <a:rect l="0" t="0" r="r" b="b"/>
              <a:pathLst>
                <a:path w="122" h="37">
                  <a:moveTo>
                    <a:pt x="15" y="37"/>
                  </a:moveTo>
                  <a:lnTo>
                    <a:pt x="29" y="31"/>
                  </a:lnTo>
                  <a:lnTo>
                    <a:pt x="42" y="27"/>
                  </a:lnTo>
                  <a:lnTo>
                    <a:pt x="55" y="25"/>
                  </a:lnTo>
                  <a:lnTo>
                    <a:pt x="68" y="22"/>
                  </a:lnTo>
                  <a:lnTo>
                    <a:pt x="81" y="21"/>
                  </a:lnTo>
                  <a:lnTo>
                    <a:pt x="94" y="21"/>
                  </a:lnTo>
                  <a:lnTo>
                    <a:pt x="108" y="22"/>
                  </a:lnTo>
                  <a:lnTo>
                    <a:pt x="122" y="25"/>
                  </a:lnTo>
                  <a:lnTo>
                    <a:pt x="122" y="23"/>
                  </a:lnTo>
                  <a:lnTo>
                    <a:pt x="121" y="19"/>
                  </a:lnTo>
                  <a:lnTo>
                    <a:pt x="118" y="14"/>
                  </a:lnTo>
                  <a:lnTo>
                    <a:pt x="115" y="12"/>
                  </a:lnTo>
                  <a:lnTo>
                    <a:pt x="102" y="6"/>
                  </a:lnTo>
                  <a:lnTo>
                    <a:pt x="87" y="2"/>
                  </a:lnTo>
                  <a:lnTo>
                    <a:pt x="73" y="0"/>
                  </a:lnTo>
                  <a:lnTo>
                    <a:pt x="58" y="2"/>
                  </a:lnTo>
                  <a:lnTo>
                    <a:pt x="42" y="4"/>
                  </a:lnTo>
                  <a:lnTo>
                    <a:pt x="29" y="8"/>
                  </a:lnTo>
                  <a:lnTo>
                    <a:pt x="14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4" y="30"/>
                  </a:lnTo>
                  <a:lnTo>
                    <a:pt x="9" y="36"/>
                  </a:lnTo>
                  <a:lnTo>
                    <a:pt x="15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101"/>
            <p:cNvSpPr>
              <a:spLocks/>
            </p:cNvSpPr>
            <p:nvPr/>
          </p:nvSpPr>
          <p:spPr bwMode="auto">
            <a:xfrm>
              <a:off x="7949976" y="4387379"/>
              <a:ext cx="42863" cy="44450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16" y="13"/>
                </a:cxn>
                <a:cxn ang="0">
                  <a:pos x="23" y="15"/>
                </a:cxn>
                <a:cxn ang="0">
                  <a:pos x="29" y="16"/>
                </a:cxn>
                <a:cxn ang="0">
                  <a:pos x="35" y="19"/>
                </a:cxn>
                <a:cxn ang="0">
                  <a:pos x="39" y="25"/>
                </a:cxn>
                <a:cxn ang="0">
                  <a:pos x="41" y="32"/>
                </a:cxn>
                <a:cxn ang="0">
                  <a:pos x="42" y="40"/>
                </a:cxn>
                <a:cxn ang="0">
                  <a:pos x="44" y="46"/>
                </a:cxn>
                <a:cxn ang="0">
                  <a:pos x="45" y="49"/>
                </a:cxn>
                <a:cxn ang="0">
                  <a:pos x="47" y="53"/>
                </a:cxn>
                <a:cxn ang="0">
                  <a:pos x="50" y="56"/>
                </a:cxn>
                <a:cxn ang="0">
                  <a:pos x="53" y="55"/>
                </a:cxn>
                <a:cxn ang="0">
                  <a:pos x="54" y="45"/>
                </a:cxn>
                <a:cxn ang="0">
                  <a:pos x="50" y="34"/>
                </a:cxn>
                <a:cxn ang="0">
                  <a:pos x="46" y="25"/>
                </a:cxn>
                <a:cxn ang="0">
                  <a:pos x="40" y="16"/>
                </a:cxn>
                <a:cxn ang="0">
                  <a:pos x="36" y="11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54" h="56">
                  <a:moveTo>
                    <a:pt x="10" y="15"/>
                  </a:moveTo>
                  <a:lnTo>
                    <a:pt x="16" y="13"/>
                  </a:lnTo>
                  <a:lnTo>
                    <a:pt x="23" y="15"/>
                  </a:lnTo>
                  <a:lnTo>
                    <a:pt x="29" y="16"/>
                  </a:lnTo>
                  <a:lnTo>
                    <a:pt x="35" y="19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2" y="40"/>
                  </a:lnTo>
                  <a:lnTo>
                    <a:pt x="44" y="46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50" y="56"/>
                  </a:lnTo>
                  <a:lnTo>
                    <a:pt x="53" y="55"/>
                  </a:lnTo>
                  <a:lnTo>
                    <a:pt x="54" y="45"/>
                  </a:lnTo>
                  <a:lnTo>
                    <a:pt x="50" y="34"/>
                  </a:lnTo>
                  <a:lnTo>
                    <a:pt x="46" y="25"/>
                  </a:lnTo>
                  <a:lnTo>
                    <a:pt x="40" y="16"/>
                  </a:lnTo>
                  <a:lnTo>
                    <a:pt x="36" y="11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8" y="1"/>
                  </a:lnTo>
                  <a:lnTo>
                    <a:pt x="12" y="0"/>
                  </a:lnTo>
                  <a:lnTo>
                    <a:pt x="6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2" y="8"/>
                  </a:lnTo>
                  <a:lnTo>
                    <a:pt x="6" y="12"/>
                  </a:lnTo>
                  <a:lnTo>
                    <a:pt x="10" y="15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102"/>
            <p:cNvSpPr>
              <a:spLocks/>
            </p:cNvSpPr>
            <p:nvPr/>
          </p:nvSpPr>
          <p:spPr bwMode="auto">
            <a:xfrm>
              <a:off x="7826151" y="4368329"/>
              <a:ext cx="119063" cy="149225"/>
            </a:xfrm>
            <a:custGeom>
              <a:avLst/>
              <a:gdLst/>
              <a:ahLst/>
              <a:cxnLst>
                <a:cxn ang="0">
                  <a:pos x="148" y="38"/>
                </a:cxn>
                <a:cxn ang="0">
                  <a:pos x="133" y="21"/>
                </a:cxn>
                <a:cxn ang="0">
                  <a:pos x="117" y="8"/>
                </a:cxn>
                <a:cxn ang="0">
                  <a:pos x="99" y="2"/>
                </a:cxn>
                <a:cxn ang="0">
                  <a:pos x="81" y="0"/>
                </a:cxn>
                <a:cxn ang="0">
                  <a:pos x="62" y="4"/>
                </a:cxn>
                <a:cxn ang="0">
                  <a:pos x="44" y="12"/>
                </a:cxn>
                <a:cxn ang="0">
                  <a:pos x="28" y="26"/>
                </a:cxn>
                <a:cxn ang="0">
                  <a:pos x="13" y="43"/>
                </a:cxn>
                <a:cxn ang="0">
                  <a:pos x="3" y="66"/>
                </a:cxn>
                <a:cxn ang="0">
                  <a:pos x="0" y="89"/>
                </a:cxn>
                <a:cxn ang="0">
                  <a:pos x="3" y="113"/>
                </a:cxn>
                <a:cxn ang="0">
                  <a:pos x="11" y="135"/>
                </a:cxn>
                <a:cxn ang="0">
                  <a:pos x="25" y="155"/>
                </a:cxn>
                <a:cxn ang="0">
                  <a:pos x="43" y="172"/>
                </a:cxn>
                <a:cxn ang="0">
                  <a:pos x="63" y="184"/>
                </a:cxn>
                <a:cxn ang="0">
                  <a:pos x="87" y="189"/>
                </a:cxn>
                <a:cxn ang="0">
                  <a:pos x="87" y="188"/>
                </a:cxn>
                <a:cxn ang="0">
                  <a:pos x="84" y="184"/>
                </a:cxn>
                <a:cxn ang="0">
                  <a:pos x="81" y="179"/>
                </a:cxn>
                <a:cxn ang="0">
                  <a:pos x="79" y="177"/>
                </a:cxn>
                <a:cxn ang="0">
                  <a:pos x="69" y="171"/>
                </a:cxn>
                <a:cxn ang="0">
                  <a:pos x="60" y="165"/>
                </a:cxn>
                <a:cxn ang="0">
                  <a:pos x="49" y="159"/>
                </a:cxn>
                <a:cxn ang="0">
                  <a:pos x="40" y="154"/>
                </a:cxn>
                <a:cxn ang="0">
                  <a:pos x="33" y="147"/>
                </a:cxn>
                <a:cxn ang="0">
                  <a:pos x="26" y="139"/>
                </a:cxn>
                <a:cxn ang="0">
                  <a:pos x="21" y="128"/>
                </a:cxn>
                <a:cxn ang="0">
                  <a:pos x="18" y="117"/>
                </a:cxn>
                <a:cxn ang="0">
                  <a:pos x="18" y="101"/>
                </a:cxn>
                <a:cxn ang="0">
                  <a:pos x="21" y="85"/>
                </a:cxn>
                <a:cxn ang="0">
                  <a:pos x="27" y="70"/>
                </a:cxn>
                <a:cxn ang="0">
                  <a:pos x="36" y="56"/>
                </a:cxn>
                <a:cxn ang="0">
                  <a:pos x="46" y="43"/>
                </a:cxn>
                <a:cxn ang="0">
                  <a:pos x="59" y="33"/>
                </a:cxn>
                <a:cxn ang="0">
                  <a:pos x="73" y="25"/>
                </a:cxn>
                <a:cxn ang="0">
                  <a:pos x="88" y="19"/>
                </a:cxn>
                <a:cxn ang="0">
                  <a:pos x="104" y="18"/>
                </a:cxn>
                <a:cxn ang="0">
                  <a:pos x="118" y="20"/>
                </a:cxn>
                <a:cxn ang="0">
                  <a:pos x="132" y="27"/>
                </a:cxn>
                <a:cxn ang="0">
                  <a:pos x="144" y="40"/>
                </a:cxn>
                <a:cxn ang="0">
                  <a:pos x="147" y="42"/>
                </a:cxn>
                <a:cxn ang="0">
                  <a:pos x="150" y="43"/>
                </a:cxn>
                <a:cxn ang="0">
                  <a:pos x="150" y="42"/>
                </a:cxn>
                <a:cxn ang="0">
                  <a:pos x="148" y="38"/>
                </a:cxn>
                <a:cxn ang="0">
                  <a:pos x="148" y="38"/>
                </a:cxn>
              </a:cxnLst>
              <a:rect l="0" t="0" r="r" b="b"/>
              <a:pathLst>
                <a:path w="150" h="189">
                  <a:moveTo>
                    <a:pt x="148" y="38"/>
                  </a:moveTo>
                  <a:lnTo>
                    <a:pt x="133" y="21"/>
                  </a:lnTo>
                  <a:lnTo>
                    <a:pt x="117" y="8"/>
                  </a:lnTo>
                  <a:lnTo>
                    <a:pt x="99" y="2"/>
                  </a:lnTo>
                  <a:lnTo>
                    <a:pt x="81" y="0"/>
                  </a:lnTo>
                  <a:lnTo>
                    <a:pt x="62" y="4"/>
                  </a:lnTo>
                  <a:lnTo>
                    <a:pt x="44" y="12"/>
                  </a:lnTo>
                  <a:lnTo>
                    <a:pt x="28" y="26"/>
                  </a:lnTo>
                  <a:lnTo>
                    <a:pt x="13" y="43"/>
                  </a:lnTo>
                  <a:lnTo>
                    <a:pt x="3" y="66"/>
                  </a:lnTo>
                  <a:lnTo>
                    <a:pt x="0" y="89"/>
                  </a:lnTo>
                  <a:lnTo>
                    <a:pt x="3" y="113"/>
                  </a:lnTo>
                  <a:lnTo>
                    <a:pt x="11" y="135"/>
                  </a:lnTo>
                  <a:lnTo>
                    <a:pt x="25" y="155"/>
                  </a:lnTo>
                  <a:lnTo>
                    <a:pt x="43" y="172"/>
                  </a:lnTo>
                  <a:lnTo>
                    <a:pt x="63" y="184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4" y="184"/>
                  </a:lnTo>
                  <a:lnTo>
                    <a:pt x="81" y="179"/>
                  </a:lnTo>
                  <a:lnTo>
                    <a:pt x="79" y="177"/>
                  </a:lnTo>
                  <a:lnTo>
                    <a:pt x="69" y="171"/>
                  </a:lnTo>
                  <a:lnTo>
                    <a:pt x="60" y="165"/>
                  </a:lnTo>
                  <a:lnTo>
                    <a:pt x="49" y="159"/>
                  </a:lnTo>
                  <a:lnTo>
                    <a:pt x="40" y="154"/>
                  </a:lnTo>
                  <a:lnTo>
                    <a:pt x="33" y="147"/>
                  </a:lnTo>
                  <a:lnTo>
                    <a:pt x="26" y="139"/>
                  </a:lnTo>
                  <a:lnTo>
                    <a:pt x="21" y="128"/>
                  </a:lnTo>
                  <a:lnTo>
                    <a:pt x="18" y="117"/>
                  </a:lnTo>
                  <a:lnTo>
                    <a:pt x="18" y="101"/>
                  </a:lnTo>
                  <a:lnTo>
                    <a:pt x="21" y="85"/>
                  </a:lnTo>
                  <a:lnTo>
                    <a:pt x="27" y="70"/>
                  </a:lnTo>
                  <a:lnTo>
                    <a:pt x="36" y="56"/>
                  </a:lnTo>
                  <a:lnTo>
                    <a:pt x="46" y="43"/>
                  </a:lnTo>
                  <a:lnTo>
                    <a:pt x="59" y="33"/>
                  </a:lnTo>
                  <a:lnTo>
                    <a:pt x="73" y="25"/>
                  </a:lnTo>
                  <a:lnTo>
                    <a:pt x="88" y="19"/>
                  </a:lnTo>
                  <a:lnTo>
                    <a:pt x="104" y="18"/>
                  </a:lnTo>
                  <a:lnTo>
                    <a:pt x="118" y="20"/>
                  </a:lnTo>
                  <a:lnTo>
                    <a:pt x="132" y="27"/>
                  </a:lnTo>
                  <a:lnTo>
                    <a:pt x="144" y="40"/>
                  </a:lnTo>
                  <a:lnTo>
                    <a:pt x="147" y="42"/>
                  </a:lnTo>
                  <a:lnTo>
                    <a:pt x="150" y="43"/>
                  </a:lnTo>
                  <a:lnTo>
                    <a:pt x="150" y="42"/>
                  </a:lnTo>
                  <a:lnTo>
                    <a:pt x="148" y="38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Freeform 103"/>
            <p:cNvSpPr>
              <a:spLocks/>
            </p:cNvSpPr>
            <p:nvPr/>
          </p:nvSpPr>
          <p:spPr bwMode="auto">
            <a:xfrm>
              <a:off x="7711851" y="4419129"/>
              <a:ext cx="117475" cy="47625"/>
            </a:xfrm>
            <a:custGeom>
              <a:avLst/>
              <a:gdLst/>
              <a:ahLst/>
              <a:cxnLst>
                <a:cxn ang="0">
                  <a:pos x="139" y="24"/>
                </a:cxn>
                <a:cxn ang="0">
                  <a:pos x="123" y="13"/>
                </a:cxn>
                <a:cxn ang="0">
                  <a:pos x="103" y="5"/>
                </a:cxn>
                <a:cxn ang="0">
                  <a:pos x="82" y="0"/>
                </a:cxn>
                <a:cxn ang="0">
                  <a:pos x="60" y="0"/>
                </a:cxn>
                <a:cxn ang="0">
                  <a:pos x="40" y="3"/>
                </a:cxn>
                <a:cxn ang="0">
                  <a:pos x="22" y="13"/>
                </a:cxn>
                <a:cxn ang="0">
                  <a:pos x="9" y="28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3" y="55"/>
                </a:cxn>
                <a:cxn ang="0">
                  <a:pos x="6" y="60"/>
                </a:cxn>
                <a:cxn ang="0">
                  <a:pos x="9" y="60"/>
                </a:cxn>
                <a:cxn ang="0">
                  <a:pos x="15" y="54"/>
                </a:cxn>
                <a:cxn ang="0">
                  <a:pos x="22" y="48"/>
                </a:cxn>
                <a:cxn ang="0">
                  <a:pos x="29" y="44"/>
                </a:cxn>
                <a:cxn ang="0">
                  <a:pos x="36" y="38"/>
                </a:cxn>
                <a:cxn ang="0">
                  <a:pos x="42" y="33"/>
                </a:cxn>
                <a:cxn ang="0">
                  <a:pos x="49" y="30"/>
                </a:cxn>
                <a:cxn ang="0">
                  <a:pos x="57" y="26"/>
                </a:cxn>
                <a:cxn ang="0">
                  <a:pos x="65" y="23"/>
                </a:cxn>
                <a:cxn ang="0">
                  <a:pos x="75" y="21"/>
                </a:cxn>
                <a:cxn ang="0">
                  <a:pos x="85" y="20"/>
                </a:cxn>
                <a:cxn ang="0">
                  <a:pos x="95" y="20"/>
                </a:cxn>
                <a:cxn ang="0">
                  <a:pos x="106" y="22"/>
                </a:cxn>
                <a:cxn ang="0">
                  <a:pos x="115" y="24"/>
                </a:cxn>
                <a:cxn ang="0">
                  <a:pos x="125" y="29"/>
                </a:cxn>
                <a:cxn ang="0">
                  <a:pos x="134" y="33"/>
                </a:cxn>
                <a:cxn ang="0">
                  <a:pos x="142" y="40"/>
                </a:cxn>
                <a:cxn ang="0">
                  <a:pos x="147" y="44"/>
                </a:cxn>
                <a:cxn ang="0">
                  <a:pos x="147" y="38"/>
                </a:cxn>
                <a:cxn ang="0">
                  <a:pos x="144" y="30"/>
                </a:cxn>
                <a:cxn ang="0">
                  <a:pos x="139" y="24"/>
                </a:cxn>
                <a:cxn ang="0">
                  <a:pos x="139" y="24"/>
                </a:cxn>
              </a:cxnLst>
              <a:rect l="0" t="0" r="r" b="b"/>
              <a:pathLst>
                <a:path w="147" h="60">
                  <a:moveTo>
                    <a:pt x="139" y="24"/>
                  </a:moveTo>
                  <a:lnTo>
                    <a:pt x="123" y="13"/>
                  </a:lnTo>
                  <a:lnTo>
                    <a:pt x="103" y="5"/>
                  </a:lnTo>
                  <a:lnTo>
                    <a:pt x="82" y="0"/>
                  </a:lnTo>
                  <a:lnTo>
                    <a:pt x="60" y="0"/>
                  </a:lnTo>
                  <a:lnTo>
                    <a:pt x="40" y="3"/>
                  </a:lnTo>
                  <a:lnTo>
                    <a:pt x="22" y="13"/>
                  </a:lnTo>
                  <a:lnTo>
                    <a:pt x="9" y="28"/>
                  </a:lnTo>
                  <a:lnTo>
                    <a:pt x="0" y="48"/>
                  </a:lnTo>
                  <a:lnTo>
                    <a:pt x="1" y="52"/>
                  </a:lnTo>
                  <a:lnTo>
                    <a:pt x="3" y="55"/>
                  </a:lnTo>
                  <a:lnTo>
                    <a:pt x="6" y="60"/>
                  </a:lnTo>
                  <a:lnTo>
                    <a:pt x="9" y="60"/>
                  </a:lnTo>
                  <a:lnTo>
                    <a:pt x="15" y="54"/>
                  </a:lnTo>
                  <a:lnTo>
                    <a:pt x="22" y="48"/>
                  </a:lnTo>
                  <a:lnTo>
                    <a:pt x="29" y="44"/>
                  </a:lnTo>
                  <a:lnTo>
                    <a:pt x="36" y="38"/>
                  </a:lnTo>
                  <a:lnTo>
                    <a:pt x="42" y="33"/>
                  </a:lnTo>
                  <a:lnTo>
                    <a:pt x="49" y="30"/>
                  </a:lnTo>
                  <a:lnTo>
                    <a:pt x="57" y="26"/>
                  </a:lnTo>
                  <a:lnTo>
                    <a:pt x="65" y="23"/>
                  </a:lnTo>
                  <a:lnTo>
                    <a:pt x="75" y="21"/>
                  </a:lnTo>
                  <a:lnTo>
                    <a:pt x="85" y="20"/>
                  </a:lnTo>
                  <a:lnTo>
                    <a:pt x="95" y="20"/>
                  </a:lnTo>
                  <a:lnTo>
                    <a:pt x="106" y="22"/>
                  </a:lnTo>
                  <a:lnTo>
                    <a:pt x="115" y="24"/>
                  </a:lnTo>
                  <a:lnTo>
                    <a:pt x="125" y="29"/>
                  </a:lnTo>
                  <a:lnTo>
                    <a:pt x="134" y="33"/>
                  </a:lnTo>
                  <a:lnTo>
                    <a:pt x="142" y="40"/>
                  </a:lnTo>
                  <a:lnTo>
                    <a:pt x="147" y="44"/>
                  </a:lnTo>
                  <a:lnTo>
                    <a:pt x="147" y="38"/>
                  </a:lnTo>
                  <a:lnTo>
                    <a:pt x="144" y="30"/>
                  </a:lnTo>
                  <a:lnTo>
                    <a:pt x="139" y="24"/>
                  </a:lnTo>
                  <a:lnTo>
                    <a:pt x="13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" name="Freeform 104"/>
            <p:cNvSpPr>
              <a:spLocks/>
            </p:cNvSpPr>
            <p:nvPr/>
          </p:nvSpPr>
          <p:spPr bwMode="auto">
            <a:xfrm>
              <a:off x="7711851" y="4452466"/>
              <a:ext cx="53975" cy="68263"/>
            </a:xfrm>
            <a:custGeom>
              <a:avLst/>
              <a:gdLst/>
              <a:ahLst/>
              <a:cxnLst>
                <a:cxn ang="0">
                  <a:pos x="9" y="14"/>
                </a:cxn>
                <a:cxn ang="0">
                  <a:pos x="18" y="21"/>
                </a:cxn>
                <a:cxn ang="0">
                  <a:pos x="26" y="28"/>
                </a:cxn>
                <a:cxn ang="0">
                  <a:pos x="33" y="36"/>
                </a:cxn>
                <a:cxn ang="0">
                  <a:pos x="40" y="44"/>
                </a:cxn>
                <a:cxn ang="0">
                  <a:pos x="46" y="53"/>
                </a:cxn>
                <a:cxn ang="0">
                  <a:pos x="51" y="63"/>
                </a:cxn>
                <a:cxn ang="0">
                  <a:pos x="57" y="73"/>
                </a:cxn>
                <a:cxn ang="0">
                  <a:pos x="62" y="82"/>
                </a:cxn>
                <a:cxn ang="0">
                  <a:pos x="64" y="84"/>
                </a:cxn>
                <a:cxn ang="0">
                  <a:pos x="67" y="87"/>
                </a:cxn>
                <a:cxn ang="0">
                  <a:pos x="69" y="88"/>
                </a:cxn>
                <a:cxn ang="0">
                  <a:pos x="69" y="86"/>
                </a:cxn>
                <a:cxn ang="0">
                  <a:pos x="64" y="73"/>
                </a:cxn>
                <a:cxn ang="0">
                  <a:pos x="58" y="61"/>
                </a:cxn>
                <a:cxn ang="0">
                  <a:pos x="50" y="49"/>
                </a:cxn>
                <a:cxn ang="0">
                  <a:pos x="43" y="37"/>
                </a:cxn>
                <a:cxn ang="0">
                  <a:pos x="34" y="27"/>
                </a:cxn>
                <a:cxn ang="0">
                  <a:pos x="25" y="18"/>
                </a:cxn>
                <a:cxn ang="0">
                  <a:pos x="15" y="8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5"/>
                </a:cxn>
                <a:cxn ang="0">
                  <a:pos x="6" y="11"/>
                </a:cxn>
                <a:cxn ang="0">
                  <a:pos x="9" y="14"/>
                </a:cxn>
                <a:cxn ang="0">
                  <a:pos x="9" y="14"/>
                </a:cxn>
              </a:cxnLst>
              <a:rect l="0" t="0" r="r" b="b"/>
              <a:pathLst>
                <a:path w="69" h="88">
                  <a:moveTo>
                    <a:pt x="9" y="14"/>
                  </a:moveTo>
                  <a:lnTo>
                    <a:pt x="18" y="21"/>
                  </a:lnTo>
                  <a:lnTo>
                    <a:pt x="26" y="28"/>
                  </a:lnTo>
                  <a:lnTo>
                    <a:pt x="33" y="36"/>
                  </a:lnTo>
                  <a:lnTo>
                    <a:pt x="40" y="44"/>
                  </a:lnTo>
                  <a:lnTo>
                    <a:pt x="46" y="53"/>
                  </a:lnTo>
                  <a:lnTo>
                    <a:pt x="51" y="63"/>
                  </a:lnTo>
                  <a:lnTo>
                    <a:pt x="57" y="73"/>
                  </a:lnTo>
                  <a:lnTo>
                    <a:pt x="62" y="82"/>
                  </a:lnTo>
                  <a:lnTo>
                    <a:pt x="64" y="84"/>
                  </a:lnTo>
                  <a:lnTo>
                    <a:pt x="67" y="87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64" y="73"/>
                  </a:lnTo>
                  <a:lnTo>
                    <a:pt x="58" y="61"/>
                  </a:lnTo>
                  <a:lnTo>
                    <a:pt x="50" y="49"/>
                  </a:lnTo>
                  <a:lnTo>
                    <a:pt x="43" y="37"/>
                  </a:lnTo>
                  <a:lnTo>
                    <a:pt x="34" y="27"/>
                  </a:lnTo>
                  <a:lnTo>
                    <a:pt x="25" y="18"/>
                  </a:lnTo>
                  <a:lnTo>
                    <a:pt x="15" y="8"/>
                  </a:lnTo>
                  <a:lnTo>
                    <a:pt x="4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6" y="11"/>
                  </a:lnTo>
                  <a:lnTo>
                    <a:pt x="9" y="14"/>
                  </a:lnTo>
                  <a:lnTo>
                    <a:pt x="9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" name="Freeform 105"/>
            <p:cNvSpPr>
              <a:spLocks/>
            </p:cNvSpPr>
            <p:nvPr/>
          </p:nvSpPr>
          <p:spPr bwMode="auto">
            <a:xfrm>
              <a:off x="7756301" y="4452466"/>
              <a:ext cx="80963" cy="66675"/>
            </a:xfrm>
            <a:custGeom>
              <a:avLst/>
              <a:gdLst/>
              <a:ahLst/>
              <a:cxnLst>
                <a:cxn ang="0">
                  <a:pos x="14" y="82"/>
                </a:cxn>
                <a:cxn ang="0">
                  <a:pos x="19" y="68"/>
                </a:cxn>
                <a:cxn ang="0">
                  <a:pos x="26" y="55"/>
                </a:cxn>
                <a:cxn ang="0">
                  <a:pos x="35" y="43"/>
                </a:cxn>
                <a:cxn ang="0">
                  <a:pos x="45" y="34"/>
                </a:cxn>
                <a:cxn ang="0">
                  <a:pos x="58" y="26"/>
                </a:cxn>
                <a:cxn ang="0">
                  <a:pos x="70" y="19"/>
                </a:cxn>
                <a:cxn ang="0">
                  <a:pos x="85" y="15"/>
                </a:cxn>
                <a:cxn ang="0">
                  <a:pos x="99" y="11"/>
                </a:cxn>
                <a:cxn ang="0">
                  <a:pos x="100" y="9"/>
                </a:cxn>
                <a:cxn ang="0">
                  <a:pos x="98" y="5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76" y="0"/>
                </a:cxn>
                <a:cxn ang="0">
                  <a:pos x="61" y="3"/>
                </a:cxn>
                <a:cxn ang="0">
                  <a:pos x="47" y="9"/>
                </a:cxn>
                <a:cxn ang="0">
                  <a:pos x="34" y="17"/>
                </a:cxn>
                <a:cxn ang="0">
                  <a:pos x="23" y="27"/>
                </a:cxn>
                <a:cxn ang="0">
                  <a:pos x="14" y="39"/>
                </a:cxn>
                <a:cxn ang="0">
                  <a:pos x="6" y="53"/>
                </a:cxn>
                <a:cxn ang="0">
                  <a:pos x="0" y="68"/>
                </a:cxn>
                <a:cxn ang="0">
                  <a:pos x="1" y="73"/>
                </a:cxn>
                <a:cxn ang="0">
                  <a:pos x="6" y="79"/>
                </a:cxn>
                <a:cxn ang="0">
                  <a:pos x="10" y="82"/>
                </a:cxn>
                <a:cxn ang="0">
                  <a:pos x="14" y="82"/>
                </a:cxn>
                <a:cxn ang="0">
                  <a:pos x="14" y="82"/>
                </a:cxn>
              </a:cxnLst>
              <a:rect l="0" t="0" r="r" b="b"/>
              <a:pathLst>
                <a:path w="100" h="82">
                  <a:moveTo>
                    <a:pt x="14" y="82"/>
                  </a:moveTo>
                  <a:lnTo>
                    <a:pt x="19" y="68"/>
                  </a:lnTo>
                  <a:lnTo>
                    <a:pt x="26" y="55"/>
                  </a:lnTo>
                  <a:lnTo>
                    <a:pt x="35" y="43"/>
                  </a:lnTo>
                  <a:lnTo>
                    <a:pt x="45" y="34"/>
                  </a:lnTo>
                  <a:lnTo>
                    <a:pt x="58" y="26"/>
                  </a:lnTo>
                  <a:lnTo>
                    <a:pt x="70" y="19"/>
                  </a:lnTo>
                  <a:lnTo>
                    <a:pt x="85" y="15"/>
                  </a:lnTo>
                  <a:lnTo>
                    <a:pt x="99" y="11"/>
                  </a:lnTo>
                  <a:lnTo>
                    <a:pt x="100" y="9"/>
                  </a:lnTo>
                  <a:lnTo>
                    <a:pt x="98" y="5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76" y="0"/>
                  </a:lnTo>
                  <a:lnTo>
                    <a:pt x="61" y="3"/>
                  </a:lnTo>
                  <a:lnTo>
                    <a:pt x="47" y="9"/>
                  </a:lnTo>
                  <a:lnTo>
                    <a:pt x="34" y="17"/>
                  </a:lnTo>
                  <a:lnTo>
                    <a:pt x="23" y="27"/>
                  </a:lnTo>
                  <a:lnTo>
                    <a:pt x="14" y="39"/>
                  </a:lnTo>
                  <a:lnTo>
                    <a:pt x="6" y="53"/>
                  </a:lnTo>
                  <a:lnTo>
                    <a:pt x="0" y="68"/>
                  </a:lnTo>
                  <a:lnTo>
                    <a:pt x="1" y="73"/>
                  </a:lnTo>
                  <a:lnTo>
                    <a:pt x="6" y="79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14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" name="Freeform 106"/>
            <p:cNvSpPr>
              <a:spLocks/>
            </p:cNvSpPr>
            <p:nvPr/>
          </p:nvSpPr>
          <p:spPr bwMode="auto">
            <a:xfrm>
              <a:off x="7845201" y="4493741"/>
              <a:ext cx="22225" cy="508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3" y="7"/>
                </a:cxn>
                <a:cxn ang="0">
                  <a:pos x="12" y="13"/>
                </a:cxn>
                <a:cxn ang="0">
                  <a:pos x="11" y="20"/>
                </a:cxn>
                <a:cxn ang="0">
                  <a:pos x="10" y="26"/>
                </a:cxn>
                <a:cxn ang="0">
                  <a:pos x="7" y="32"/>
                </a:cxn>
                <a:cxn ang="0">
                  <a:pos x="5" y="38"/>
                </a:cxn>
                <a:cxn ang="0">
                  <a:pos x="2" y="45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4" y="60"/>
                </a:cxn>
                <a:cxn ang="0">
                  <a:pos x="7" y="64"/>
                </a:cxn>
                <a:cxn ang="0">
                  <a:pos x="11" y="65"/>
                </a:cxn>
                <a:cxn ang="0">
                  <a:pos x="19" y="56"/>
                </a:cxn>
                <a:cxn ang="0">
                  <a:pos x="24" y="43"/>
                </a:cxn>
                <a:cxn ang="0">
                  <a:pos x="28" y="29"/>
                </a:cxn>
                <a:cxn ang="0">
                  <a:pos x="29" y="16"/>
                </a:cxn>
                <a:cxn ang="0">
                  <a:pos x="28" y="13"/>
                </a:cxn>
                <a:cxn ang="0">
                  <a:pos x="27" y="9"/>
                </a:cxn>
                <a:cxn ang="0">
                  <a:pos x="24" y="7"/>
                </a:cxn>
                <a:cxn ang="0">
                  <a:pos x="22" y="5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9" h="65">
                  <a:moveTo>
                    <a:pt x="14" y="1"/>
                  </a:moveTo>
                  <a:lnTo>
                    <a:pt x="13" y="7"/>
                  </a:lnTo>
                  <a:lnTo>
                    <a:pt x="12" y="13"/>
                  </a:lnTo>
                  <a:lnTo>
                    <a:pt x="11" y="20"/>
                  </a:lnTo>
                  <a:lnTo>
                    <a:pt x="10" y="26"/>
                  </a:lnTo>
                  <a:lnTo>
                    <a:pt x="7" y="32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4" y="60"/>
                  </a:lnTo>
                  <a:lnTo>
                    <a:pt x="7" y="64"/>
                  </a:lnTo>
                  <a:lnTo>
                    <a:pt x="11" y="65"/>
                  </a:lnTo>
                  <a:lnTo>
                    <a:pt x="19" y="56"/>
                  </a:lnTo>
                  <a:lnTo>
                    <a:pt x="24" y="43"/>
                  </a:lnTo>
                  <a:lnTo>
                    <a:pt x="28" y="29"/>
                  </a:lnTo>
                  <a:lnTo>
                    <a:pt x="29" y="16"/>
                  </a:lnTo>
                  <a:lnTo>
                    <a:pt x="28" y="13"/>
                  </a:lnTo>
                  <a:lnTo>
                    <a:pt x="27" y="9"/>
                  </a:lnTo>
                  <a:lnTo>
                    <a:pt x="24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" name="Freeform 107"/>
            <p:cNvSpPr>
              <a:spLocks/>
            </p:cNvSpPr>
            <p:nvPr/>
          </p:nvSpPr>
          <p:spPr bwMode="auto">
            <a:xfrm>
              <a:off x="7867426" y="4455641"/>
              <a:ext cx="36513" cy="396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16" y="1"/>
                </a:cxn>
                <a:cxn ang="0">
                  <a:pos x="11" y="3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3"/>
                </a:cxn>
                <a:cxn ang="0">
                  <a:pos x="0" y="23"/>
                </a:cxn>
                <a:cxn ang="0">
                  <a:pos x="5" y="33"/>
                </a:cxn>
                <a:cxn ang="0">
                  <a:pos x="14" y="44"/>
                </a:cxn>
                <a:cxn ang="0">
                  <a:pos x="21" y="51"/>
                </a:cxn>
                <a:cxn ang="0">
                  <a:pos x="23" y="51"/>
                </a:cxn>
                <a:cxn ang="0">
                  <a:pos x="23" y="48"/>
                </a:cxn>
                <a:cxn ang="0">
                  <a:pos x="22" y="46"/>
                </a:cxn>
                <a:cxn ang="0">
                  <a:pos x="21" y="44"/>
                </a:cxn>
                <a:cxn ang="0">
                  <a:pos x="17" y="39"/>
                </a:cxn>
                <a:cxn ang="0">
                  <a:pos x="13" y="33"/>
                </a:cxn>
                <a:cxn ang="0">
                  <a:pos x="11" y="26"/>
                </a:cxn>
                <a:cxn ang="0">
                  <a:pos x="14" y="21"/>
                </a:cxn>
                <a:cxn ang="0">
                  <a:pos x="21" y="17"/>
                </a:cxn>
                <a:cxn ang="0">
                  <a:pos x="29" y="15"/>
                </a:cxn>
                <a:cxn ang="0">
                  <a:pos x="38" y="15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44" y="7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6" h="51">
                  <a:moveTo>
                    <a:pt x="36" y="0"/>
                  </a:moveTo>
                  <a:lnTo>
                    <a:pt x="31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1"/>
                  </a:lnTo>
                  <a:lnTo>
                    <a:pt x="11" y="3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" y="33"/>
                  </a:lnTo>
                  <a:lnTo>
                    <a:pt x="14" y="44"/>
                  </a:lnTo>
                  <a:lnTo>
                    <a:pt x="21" y="51"/>
                  </a:lnTo>
                  <a:lnTo>
                    <a:pt x="23" y="51"/>
                  </a:lnTo>
                  <a:lnTo>
                    <a:pt x="23" y="48"/>
                  </a:lnTo>
                  <a:lnTo>
                    <a:pt x="22" y="46"/>
                  </a:lnTo>
                  <a:lnTo>
                    <a:pt x="21" y="44"/>
                  </a:lnTo>
                  <a:lnTo>
                    <a:pt x="17" y="39"/>
                  </a:lnTo>
                  <a:lnTo>
                    <a:pt x="13" y="33"/>
                  </a:lnTo>
                  <a:lnTo>
                    <a:pt x="11" y="26"/>
                  </a:lnTo>
                  <a:lnTo>
                    <a:pt x="14" y="21"/>
                  </a:lnTo>
                  <a:lnTo>
                    <a:pt x="21" y="17"/>
                  </a:lnTo>
                  <a:lnTo>
                    <a:pt x="29" y="15"/>
                  </a:lnTo>
                  <a:lnTo>
                    <a:pt x="38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4" y="7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108"/>
            <p:cNvSpPr>
              <a:spLocks/>
            </p:cNvSpPr>
            <p:nvPr/>
          </p:nvSpPr>
          <p:spPr bwMode="auto">
            <a:xfrm>
              <a:off x="7280051" y="5084291"/>
              <a:ext cx="53975" cy="42863"/>
            </a:xfrm>
            <a:custGeom>
              <a:avLst/>
              <a:gdLst/>
              <a:ahLst/>
              <a:cxnLst>
                <a:cxn ang="0">
                  <a:pos x="10" y="53"/>
                </a:cxn>
                <a:cxn ang="0">
                  <a:pos x="14" y="45"/>
                </a:cxn>
                <a:cxn ang="0">
                  <a:pos x="20" y="37"/>
                </a:cxn>
                <a:cxn ang="0">
                  <a:pos x="26" y="31"/>
                </a:cxn>
                <a:cxn ang="0">
                  <a:pos x="34" y="25"/>
                </a:cxn>
                <a:cxn ang="0">
                  <a:pos x="41" y="20"/>
                </a:cxn>
                <a:cxn ang="0">
                  <a:pos x="49" y="18"/>
                </a:cxn>
                <a:cxn ang="0">
                  <a:pos x="58" y="17"/>
                </a:cxn>
                <a:cxn ang="0">
                  <a:pos x="66" y="16"/>
                </a:cxn>
                <a:cxn ang="0">
                  <a:pos x="67" y="13"/>
                </a:cxn>
                <a:cxn ang="0">
                  <a:pos x="65" y="9"/>
                </a:cxn>
                <a:cxn ang="0">
                  <a:pos x="62" y="5"/>
                </a:cxn>
                <a:cxn ang="0">
                  <a:pos x="59" y="3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5"/>
                </a:cxn>
                <a:cxn ang="0">
                  <a:pos x="9" y="23"/>
                </a:cxn>
                <a:cxn ang="0">
                  <a:pos x="4" y="32"/>
                </a:cxn>
                <a:cxn ang="0">
                  <a:pos x="0" y="41"/>
                </a:cxn>
                <a:cxn ang="0">
                  <a:pos x="1" y="45"/>
                </a:cxn>
                <a:cxn ang="0">
                  <a:pos x="3" y="49"/>
                </a:cxn>
                <a:cxn ang="0">
                  <a:pos x="8" y="53"/>
                </a:cxn>
                <a:cxn ang="0">
                  <a:pos x="10" y="53"/>
                </a:cxn>
                <a:cxn ang="0">
                  <a:pos x="10" y="53"/>
                </a:cxn>
              </a:cxnLst>
              <a:rect l="0" t="0" r="r" b="b"/>
              <a:pathLst>
                <a:path w="67" h="53">
                  <a:moveTo>
                    <a:pt x="10" y="53"/>
                  </a:moveTo>
                  <a:lnTo>
                    <a:pt x="14" y="45"/>
                  </a:lnTo>
                  <a:lnTo>
                    <a:pt x="20" y="37"/>
                  </a:lnTo>
                  <a:lnTo>
                    <a:pt x="26" y="31"/>
                  </a:lnTo>
                  <a:lnTo>
                    <a:pt x="34" y="25"/>
                  </a:lnTo>
                  <a:lnTo>
                    <a:pt x="41" y="20"/>
                  </a:lnTo>
                  <a:lnTo>
                    <a:pt x="49" y="18"/>
                  </a:lnTo>
                  <a:lnTo>
                    <a:pt x="58" y="17"/>
                  </a:lnTo>
                  <a:lnTo>
                    <a:pt x="66" y="16"/>
                  </a:lnTo>
                  <a:lnTo>
                    <a:pt x="67" y="13"/>
                  </a:lnTo>
                  <a:lnTo>
                    <a:pt x="65" y="9"/>
                  </a:lnTo>
                  <a:lnTo>
                    <a:pt x="62" y="5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5"/>
                  </a:lnTo>
                  <a:lnTo>
                    <a:pt x="9" y="23"/>
                  </a:lnTo>
                  <a:lnTo>
                    <a:pt x="4" y="32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3" y="49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Freeform 109"/>
            <p:cNvSpPr>
              <a:spLocks/>
            </p:cNvSpPr>
            <p:nvPr/>
          </p:nvSpPr>
          <p:spPr bwMode="auto">
            <a:xfrm>
              <a:off x="8096026" y="5301779"/>
              <a:ext cx="53975" cy="36513"/>
            </a:xfrm>
            <a:custGeom>
              <a:avLst/>
              <a:gdLst/>
              <a:ahLst/>
              <a:cxnLst>
                <a:cxn ang="0">
                  <a:pos x="1" y="44"/>
                </a:cxn>
                <a:cxn ang="0">
                  <a:pos x="11" y="46"/>
                </a:cxn>
                <a:cxn ang="0">
                  <a:pos x="21" y="45"/>
                </a:cxn>
                <a:cxn ang="0">
                  <a:pos x="31" y="44"/>
                </a:cxn>
                <a:cxn ang="0">
                  <a:pos x="40" y="39"/>
                </a:cxn>
                <a:cxn ang="0">
                  <a:pos x="49" y="33"/>
                </a:cxn>
                <a:cxn ang="0">
                  <a:pos x="56" y="26"/>
                </a:cxn>
                <a:cxn ang="0">
                  <a:pos x="62" y="18"/>
                </a:cxn>
                <a:cxn ang="0">
                  <a:pos x="66" y="8"/>
                </a:cxn>
                <a:cxn ang="0">
                  <a:pos x="66" y="6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61" y="0"/>
                </a:cxn>
                <a:cxn ang="0">
                  <a:pos x="54" y="7"/>
                </a:cxn>
                <a:cxn ang="0">
                  <a:pos x="47" y="15"/>
                </a:cxn>
                <a:cxn ang="0">
                  <a:pos x="40" y="23"/>
                </a:cxn>
                <a:cxn ang="0">
                  <a:pos x="33" y="30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1" y="37"/>
                </a:cxn>
                <a:cxn ang="0">
                  <a:pos x="18" y="38"/>
                </a:cxn>
                <a:cxn ang="0">
                  <a:pos x="13" y="39"/>
                </a:cxn>
                <a:cxn ang="0">
                  <a:pos x="9" y="40"/>
                </a:cxn>
                <a:cxn ang="0">
                  <a:pos x="4" y="41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1" y="44"/>
                </a:cxn>
              </a:cxnLst>
              <a:rect l="0" t="0" r="r" b="b"/>
              <a:pathLst>
                <a:path w="66" h="46">
                  <a:moveTo>
                    <a:pt x="1" y="44"/>
                  </a:moveTo>
                  <a:lnTo>
                    <a:pt x="11" y="46"/>
                  </a:lnTo>
                  <a:lnTo>
                    <a:pt x="21" y="45"/>
                  </a:lnTo>
                  <a:lnTo>
                    <a:pt x="31" y="44"/>
                  </a:lnTo>
                  <a:lnTo>
                    <a:pt x="40" y="39"/>
                  </a:lnTo>
                  <a:lnTo>
                    <a:pt x="49" y="33"/>
                  </a:lnTo>
                  <a:lnTo>
                    <a:pt x="56" y="26"/>
                  </a:lnTo>
                  <a:lnTo>
                    <a:pt x="62" y="1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61" y="0"/>
                  </a:lnTo>
                  <a:lnTo>
                    <a:pt x="54" y="7"/>
                  </a:lnTo>
                  <a:lnTo>
                    <a:pt x="47" y="15"/>
                  </a:lnTo>
                  <a:lnTo>
                    <a:pt x="40" y="23"/>
                  </a:lnTo>
                  <a:lnTo>
                    <a:pt x="33" y="30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8" y="38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Freeform 110"/>
            <p:cNvSpPr>
              <a:spLocks/>
            </p:cNvSpPr>
            <p:nvPr/>
          </p:nvSpPr>
          <p:spPr bwMode="auto">
            <a:xfrm>
              <a:off x="7891239" y="4392141"/>
              <a:ext cx="44450" cy="38100"/>
            </a:xfrm>
            <a:custGeom>
              <a:avLst/>
              <a:gdLst/>
              <a:ahLst/>
              <a:cxnLst>
                <a:cxn ang="0">
                  <a:pos x="11" y="50"/>
                </a:cxn>
                <a:cxn ang="0">
                  <a:pos x="16" y="43"/>
                </a:cxn>
                <a:cxn ang="0">
                  <a:pos x="21" y="37"/>
                </a:cxn>
                <a:cxn ang="0">
                  <a:pos x="26" y="33"/>
                </a:cxn>
                <a:cxn ang="0">
                  <a:pos x="31" y="27"/>
                </a:cxn>
                <a:cxn ang="0">
                  <a:pos x="37" y="22"/>
                </a:cxn>
                <a:cxn ang="0">
                  <a:pos x="43" y="18"/>
                </a:cxn>
                <a:cxn ang="0">
                  <a:pos x="50" y="14"/>
                </a:cxn>
                <a:cxn ang="0">
                  <a:pos x="57" y="10"/>
                </a:cxn>
                <a:cxn ang="0">
                  <a:pos x="57" y="7"/>
                </a:cxn>
                <a:cxn ang="0">
                  <a:pos x="56" y="5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2" y="2"/>
                </a:cxn>
                <a:cxn ang="0">
                  <a:pos x="35" y="5"/>
                </a:cxn>
                <a:cxn ang="0">
                  <a:pos x="27" y="8"/>
                </a:cxn>
                <a:cxn ang="0">
                  <a:pos x="22" y="13"/>
                </a:cxn>
                <a:cxn ang="0">
                  <a:pos x="15" y="18"/>
                </a:cxn>
                <a:cxn ang="0">
                  <a:pos x="9" y="23"/>
                </a:cxn>
                <a:cxn ang="0">
                  <a:pos x="5" y="29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4" y="45"/>
                </a:cxn>
                <a:cxn ang="0">
                  <a:pos x="8" y="50"/>
                </a:cxn>
                <a:cxn ang="0">
                  <a:pos x="11" y="50"/>
                </a:cxn>
                <a:cxn ang="0">
                  <a:pos x="11" y="50"/>
                </a:cxn>
              </a:cxnLst>
              <a:rect l="0" t="0" r="r" b="b"/>
              <a:pathLst>
                <a:path w="57" h="50">
                  <a:moveTo>
                    <a:pt x="11" y="50"/>
                  </a:moveTo>
                  <a:lnTo>
                    <a:pt x="16" y="43"/>
                  </a:lnTo>
                  <a:lnTo>
                    <a:pt x="21" y="37"/>
                  </a:lnTo>
                  <a:lnTo>
                    <a:pt x="26" y="33"/>
                  </a:lnTo>
                  <a:lnTo>
                    <a:pt x="31" y="27"/>
                  </a:lnTo>
                  <a:lnTo>
                    <a:pt x="37" y="22"/>
                  </a:lnTo>
                  <a:lnTo>
                    <a:pt x="43" y="18"/>
                  </a:lnTo>
                  <a:lnTo>
                    <a:pt x="50" y="14"/>
                  </a:lnTo>
                  <a:lnTo>
                    <a:pt x="57" y="10"/>
                  </a:lnTo>
                  <a:lnTo>
                    <a:pt x="57" y="7"/>
                  </a:lnTo>
                  <a:lnTo>
                    <a:pt x="56" y="5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2" y="2"/>
                  </a:lnTo>
                  <a:lnTo>
                    <a:pt x="35" y="5"/>
                  </a:lnTo>
                  <a:lnTo>
                    <a:pt x="27" y="8"/>
                  </a:lnTo>
                  <a:lnTo>
                    <a:pt x="22" y="13"/>
                  </a:lnTo>
                  <a:lnTo>
                    <a:pt x="15" y="18"/>
                  </a:lnTo>
                  <a:lnTo>
                    <a:pt x="9" y="23"/>
                  </a:lnTo>
                  <a:lnTo>
                    <a:pt x="5" y="29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" name="Freeform 111"/>
            <p:cNvSpPr>
              <a:spLocks/>
            </p:cNvSpPr>
            <p:nvPr/>
          </p:nvSpPr>
          <p:spPr bwMode="auto">
            <a:xfrm>
              <a:off x="7783289" y="4700116"/>
              <a:ext cx="76200" cy="6985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0" y="8"/>
                </a:cxn>
                <a:cxn ang="0">
                  <a:pos x="58" y="16"/>
                </a:cxn>
                <a:cxn ang="0">
                  <a:pos x="48" y="24"/>
                </a:cxn>
                <a:cxn ang="0">
                  <a:pos x="37" y="33"/>
                </a:cxn>
                <a:cxn ang="0">
                  <a:pos x="27" y="42"/>
                </a:cxn>
                <a:cxn ang="0">
                  <a:pos x="17" y="51"/>
                </a:cxn>
                <a:cxn ang="0">
                  <a:pos x="8" y="62"/>
                </a:cxn>
                <a:cxn ang="0">
                  <a:pos x="0" y="72"/>
                </a:cxn>
                <a:cxn ang="0">
                  <a:pos x="0" y="77"/>
                </a:cxn>
                <a:cxn ang="0">
                  <a:pos x="3" y="81"/>
                </a:cxn>
                <a:cxn ang="0">
                  <a:pos x="6" y="86"/>
                </a:cxn>
                <a:cxn ang="0">
                  <a:pos x="10" y="87"/>
                </a:cxn>
                <a:cxn ang="0">
                  <a:pos x="21" y="79"/>
                </a:cxn>
                <a:cxn ang="0">
                  <a:pos x="31" y="70"/>
                </a:cxn>
                <a:cxn ang="0">
                  <a:pos x="43" y="62"/>
                </a:cxn>
                <a:cxn ang="0">
                  <a:pos x="53" y="53"/>
                </a:cxn>
                <a:cxn ang="0">
                  <a:pos x="64" y="45"/>
                </a:cxn>
                <a:cxn ang="0">
                  <a:pos x="74" y="35"/>
                </a:cxn>
                <a:cxn ang="0">
                  <a:pos x="85" y="27"/>
                </a:cxn>
                <a:cxn ang="0">
                  <a:pos x="97" y="19"/>
                </a:cxn>
                <a:cxn ang="0">
                  <a:pos x="97" y="15"/>
                </a:cxn>
                <a:cxn ang="0">
                  <a:pos x="92" y="8"/>
                </a:cxn>
                <a:cxn ang="0">
                  <a:pos x="87" y="1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97" h="87">
                  <a:moveTo>
                    <a:pt x="81" y="0"/>
                  </a:moveTo>
                  <a:lnTo>
                    <a:pt x="70" y="8"/>
                  </a:lnTo>
                  <a:lnTo>
                    <a:pt x="58" y="16"/>
                  </a:lnTo>
                  <a:lnTo>
                    <a:pt x="48" y="24"/>
                  </a:lnTo>
                  <a:lnTo>
                    <a:pt x="37" y="33"/>
                  </a:lnTo>
                  <a:lnTo>
                    <a:pt x="27" y="42"/>
                  </a:lnTo>
                  <a:lnTo>
                    <a:pt x="17" y="51"/>
                  </a:lnTo>
                  <a:lnTo>
                    <a:pt x="8" y="62"/>
                  </a:lnTo>
                  <a:lnTo>
                    <a:pt x="0" y="72"/>
                  </a:lnTo>
                  <a:lnTo>
                    <a:pt x="0" y="77"/>
                  </a:lnTo>
                  <a:lnTo>
                    <a:pt x="3" y="81"/>
                  </a:lnTo>
                  <a:lnTo>
                    <a:pt x="6" y="86"/>
                  </a:lnTo>
                  <a:lnTo>
                    <a:pt x="10" y="87"/>
                  </a:lnTo>
                  <a:lnTo>
                    <a:pt x="21" y="79"/>
                  </a:lnTo>
                  <a:lnTo>
                    <a:pt x="31" y="70"/>
                  </a:lnTo>
                  <a:lnTo>
                    <a:pt x="43" y="62"/>
                  </a:lnTo>
                  <a:lnTo>
                    <a:pt x="53" y="53"/>
                  </a:lnTo>
                  <a:lnTo>
                    <a:pt x="64" y="45"/>
                  </a:lnTo>
                  <a:lnTo>
                    <a:pt x="74" y="35"/>
                  </a:lnTo>
                  <a:lnTo>
                    <a:pt x="85" y="27"/>
                  </a:lnTo>
                  <a:lnTo>
                    <a:pt x="97" y="19"/>
                  </a:lnTo>
                  <a:lnTo>
                    <a:pt x="97" y="15"/>
                  </a:lnTo>
                  <a:lnTo>
                    <a:pt x="92" y="8"/>
                  </a:lnTo>
                  <a:lnTo>
                    <a:pt x="87" y="1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" name="Freeform 112"/>
            <p:cNvSpPr>
              <a:spLocks/>
            </p:cNvSpPr>
            <p:nvPr/>
          </p:nvSpPr>
          <p:spPr bwMode="auto">
            <a:xfrm>
              <a:off x="7467376" y="4511204"/>
              <a:ext cx="211138" cy="200025"/>
            </a:xfrm>
            <a:custGeom>
              <a:avLst/>
              <a:gdLst/>
              <a:ahLst/>
              <a:cxnLst>
                <a:cxn ang="0">
                  <a:pos x="263" y="7"/>
                </a:cxn>
                <a:cxn ang="0">
                  <a:pos x="238" y="1"/>
                </a:cxn>
                <a:cxn ang="0">
                  <a:pos x="214" y="0"/>
                </a:cxn>
                <a:cxn ang="0">
                  <a:pos x="190" y="4"/>
                </a:cxn>
                <a:cxn ang="0">
                  <a:pos x="167" y="9"/>
                </a:cxn>
                <a:cxn ang="0">
                  <a:pos x="145" y="20"/>
                </a:cxn>
                <a:cxn ang="0">
                  <a:pos x="123" y="31"/>
                </a:cxn>
                <a:cxn ang="0">
                  <a:pos x="104" y="46"/>
                </a:cxn>
                <a:cxn ang="0">
                  <a:pos x="85" y="64"/>
                </a:cxn>
                <a:cxn ang="0">
                  <a:pos x="68" y="83"/>
                </a:cxn>
                <a:cxn ang="0">
                  <a:pos x="52" y="104"/>
                </a:cxn>
                <a:cxn ang="0">
                  <a:pos x="39" y="126"/>
                </a:cxn>
                <a:cxn ang="0">
                  <a:pos x="26" y="149"/>
                </a:cxn>
                <a:cxn ang="0">
                  <a:pos x="17" y="173"/>
                </a:cxn>
                <a:cxn ang="0">
                  <a:pos x="9" y="197"/>
                </a:cxn>
                <a:cxn ang="0">
                  <a:pos x="4" y="221"/>
                </a:cxn>
                <a:cxn ang="0">
                  <a:pos x="0" y="245"/>
                </a:cxn>
                <a:cxn ang="0">
                  <a:pos x="2" y="247"/>
                </a:cxn>
                <a:cxn ang="0">
                  <a:pos x="4" y="250"/>
                </a:cxn>
                <a:cxn ang="0">
                  <a:pos x="6" y="253"/>
                </a:cxn>
                <a:cxn ang="0">
                  <a:pos x="7" y="253"/>
                </a:cxn>
                <a:cxn ang="0">
                  <a:pos x="13" y="230"/>
                </a:cxn>
                <a:cxn ang="0">
                  <a:pos x="20" y="207"/>
                </a:cxn>
                <a:cxn ang="0">
                  <a:pos x="29" y="183"/>
                </a:cxn>
                <a:cxn ang="0">
                  <a:pos x="39" y="160"/>
                </a:cxn>
                <a:cxn ang="0">
                  <a:pos x="51" y="139"/>
                </a:cxn>
                <a:cxn ang="0">
                  <a:pos x="65" y="117"/>
                </a:cxn>
                <a:cxn ang="0">
                  <a:pos x="79" y="96"/>
                </a:cxn>
                <a:cxn ang="0">
                  <a:pos x="95" y="76"/>
                </a:cxn>
                <a:cxn ang="0">
                  <a:pos x="113" y="59"/>
                </a:cxn>
                <a:cxn ang="0">
                  <a:pos x="132" y="44"/>
                </a:cxn>
                <a:cxn ang="0">
                  <a:pos x="152" y="31"/>
                </a:cxn>
                <a:cxn ang="0">
                  <a:pos x="173" y="21"/>
                </a:cxn>
                <a:cxn ang="0">
                  <a:pos x="196" y="14"/>
                </a:cxn>
                <a:cxn ang="0">
                  <a:pos x="218" y="11"/>
                </a:cxn>
                <a:cxn ang="0">
                  <a:pos x="243" y="11"/>
                </a:cxn>
                <a:cxn ang="0">
                  <a:pos x="268" y="15"/>
                </a:cxn>
                <a:cxn ang="0">
                  <a:pos x="268" y="14"/>
                </a:cxn>
                <a:cxn ang="0">
                  <a:pos x="267" y="12"/>
                </a:cxn>
                <a:cxn ang="0">
                  <a:pos x="266" y="9"/>
                </a:cxn>
                <a:cxn ang="0">
                  <a:pos x="263" y="7"/>
                </a:cxn>
                <a:cxn ang="0">
                  <a:pos x="263" y="7"/>
                </a:cxn>
              </a:cxnLst>
              <a:rect l="0" t="0" r="r" b="b"/>
              <a:pathLst>
                <a:path w="268" h="253">
                  <a:moveTo>
                    <a:pt x="263" y="7"/>
                  </a:moveTo>
                  <a:lnTo>
                    <a:pt x="238" y="1"/>
                  </a:lnTo>
                  <a:lnTo>
                    <a:pt x="214" y="0"/>
                  </a:lnTo>
                  <a:lnTo>
                    <a:pt x="190" y="4"/>
                  </a:lnTo>
                  <a:lnTo>
                    <a:pt x="167" y="9"/>
                  </a:lnTo>
                  <a:lnTo>
                    <a:pt x="145" y="20"/>
                  </a:lnTo>
                  <a:lnTo>
                    <a:pt x="123" y="31"/>
                  </a:lnTo>
                  <a:lnTo>
                    <a:pt x="104" y="46"/>
                  </a:lnTo>
                  <a:lnTo>
                    <a:pt x="85" y="64"/>
                  </a:lnTo>
                  <a:lnTo>
                    <a:pt x="68" y="83"/>
                  </a:lnTo>
                  <a:lnTo>
                    <a:pt x="52" y="104"/>
                  </a:lnTo>
                  <a:lnTo>
                    <a:pt x="39" y="126"/>
                  </a:lnTo>
                  <a:lnTo>
                    <a:pt x="26" y="149"/>
                  </a:lnTo>
                  <a:lnTo>
                    <a:pt x="17" y="173"/>
                  </a:lnTo>
                  <a:lnTo>
                    <a:pt x="9" y="197"/>
                  </a:lnTo>
                  <a:lnTo>
                    <a:pt x="4" y="221"/>
                  </a:lnTo>
                  <a:lnTo>
                    <a:pt x="0" y="245"/>
                  </a:lnTo>
                  <a:lnTo>
                    <a:pt x="2" y="247"/>
                  </a:lnTo>
                  <a:lnTo>
                    <a:pt x="4" y="250"/>
                  </a:lnTo>
                  <a:lnTo>
                    <a:pt x="6" y="253"/>
                  </a:lnTo>
                  <a:lnTo>
                    <a:pt x="7" y="253"/>
                  </a:lnTo>
                  <a:lnTo>
                    <a:pt x="13" y="230"/>
                  </a:lnTo>
                  <a:lnTo>
                    <a:pt x="20" y="207"/>
                  </a:lnTo>
                  <a:lnTo>
                    <a:pt x="29" y="183"/>
                  </a:lnTo>
                  <a:lnTo>
                    <a:pt x="39" y="160"/>
                  </a:lnTo>
                  <a:lnTo>
                    <a:pt x="51" y="139"/>
                  </a:lnTo>
                  <a:lnTo>
                    <a:pt x="65" y="117"/>
                  </a:lnTo>
                  <a:lnTo>
                    <a:pt x="79" y="96"/>
                  </a:lnTo>
                  <a:lnTo>
                    <a:pt x="95" y="76"/>
                  </a:lnTo>
                  <a:lnTo>
                    <a:pt x="113" y="59"/>
                  </a:lnTo>
                  <a:lnTo>
                    <a:pt x="132" y="44"/>
                  </a:lnTo>
                  <a:lnTo>
                    <a:pt x="152" y="31"/>
                  </a:lnTo>
                  <a:lnTo>
                    <a:pt x="173" y="21"/>
                  </a:lnTo>
                  <a:lnTo>
                    <a:pt x="196" y="14"/>
                  </a:lnTo>
                  <a:lnTo>
                    <a:pt x="218" y="11"/>
                  </a:lnTo>
                  <a:lnTo>
                    <a:pt x="243" y="11"/>
                  </a:lnTo>
                  <a:lnTo>
                    <a:pt x="268" y="15"/>
                  </a:lnTo>
                  <a:lnTo>
                    <a:pt x="268" y="14"/>
                  </a:lnTo>
                  <a:lnTo>
                    <a:pt x="267" y="12"/>
                  </a:lnTo>
                  <a:lnTo>
                    <a:pt x="266" y="9"/>
                  </a:lnTo>
                  <a:lnTo>
                    <a:pt x="263" y="7"/>
                  </a:lnTo>
                  <a:lnTo>
                    <a:pt x="26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" name="Freeform 113"/>
            <p:cNvSpPr>
              <a:spLocks/>
            </p:cNvSpPr>
            <p:nvPr/>
          </p:nvSpPr>
          <p:spPr bwMode="auto">
            <a:xfrm>
              <a:off x="7437214" y="4533429"/>
              <a:ext cx="79375" cy="17780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73" y="24"/>
                </a:cxn>
                <a:cxn ang="0">
                  <a:pos x="55" y="48"/>
                </a:cxn>
                <a:cxn ang="0">
                  <a:pos x="41" y="74"/>
                </a:cxn>
                <a:cxn ang="0">
                  <a:pos x="27" y="100"/>
                </a:cxn>
                <a:cxn ang="0">
                  <a:pos x="17" y="128"/>
                </a:cxn>
                <a:cxn ang="0">
                  <a:pos x="9" y="157"/>
                </a:cxn>
                <a:cxn ang="0">
                  <a:pos x="4" y="187"/>
                </a:cxn>
                <a:cxn ang="0">
                  <a:pos x="0" y="218"/>
                </a:cxn>
                <a:cxn ang="0">
                  <a:pos x="1" y="220"/>
                </a:cxn>
                <a:cxn ang="0">
                  <a:pos x="4" y="222"/>
                </a:cxn>
                <a:cxn ang="0">
                  <a:pos x="5" y="223"/>
                </a:cxn>
                <a:cxn ang="0">
                  <a:pos x="6" y="223"/>
                </a:cxn>
                <a:cxn ang="0">
                  <a:pos x="10" y="193"/>
                </a:cxn>
                <a:cxn ang="0">
                  <a:pos x="16" y="164"/>
                </a:cxn>
                <a:cxn ang="0">
                  <a:pos x="25" y="135"/>
                </a:cxn>
                <a:cxn ang="0">
                  <a:pos x="35" y="108"/>
                </a:cxn>
                <a:cxn ang="0">
                  <a:pos x="48" y="82"/>
                </a:cxn>
                <a:cxn ang="0">
                  <a:pos x="63" y="56"/>
                </a:cxn>
                <a:cxn ang="0">
                  <a:pos x="80" y="32"/>
                </a:cxn>
                <a:cxn ang="0">
                  <a:pos x="99" y="9"/>
                </a:cxn>
                <a:cxn ang="0">
                  <a:pos x="99" y="7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99" h="223">
                  <a:moveTo>
                    <a:pt x="93" y="0"/>
                  </a:moveTo>
                  <a:lnTo>
                    <a:pt x="73" y="24"/>
                  </a:lnTo>
                  <a:lnTo>
                    <a:pt x="55" y="48"/>
                  </a:lnTo>
                  <a:lnTo>
                    <a:pt x="41" y="74"/>
                  </a:lnTo>
                  <a:lnTo>
                    <a:pt x="27" y="100"/>
                  </a:lnTo>
                  <a:lnTo>
                    <a:pt x="17" y="128"/>
                  </a:lnTo>
                  <a:lnTo>
                    <a:pt x="9" y="157"/>
                  </a:lnTo>
                  <a:lnTo>
                    <a:pt x="4" y="187"/>
                  </a:lnTo>
                  <a:lnTo>
                    <a:pt x="0" y="218"/>
                  </a:lnTo>
                  <a:lnTo>
                    <a:pt x="1" y="220"/>
                  </a:lnTo>
                  <a:lnTo>
                    <a:pt x="4" y="222"/>
                  </a:lnTo>
                  <a:lnTo>
                    <a:pt x="5" y="223"/>
                  </a:lnTo>
                  <a:lnTo>
                    <a:pt x="6" y="223"/>
                  </a:lnTo>
                  <a:lnTo>
                    <a:pt x="10" y="193"/>
                  </a:lnTo>
                  <a:lnTo>
                    <a:pt x="16" y="164"/>
                  </a:lnTo>
                  <a:lnTo>
                    <a:pt x="25" y="135"/>
                  </a:lnTo>
                  <a:lnTo>
                    <a:pt x="35" y="108"/>
                  </a:lnTo>
                  <a:lnTo>
                    <a:pt x="48" y="82"/>
                  </a:lnTo>
                  <a:lnTo>
                    <a:pt x="63" y="56"/>
                  </a:lnTo>
                  <a:lnTo>
                    <a:pt x="80" y="32"/>
                  </a:lnTo>
                  <a:lnTo>
                    <a:pt x="99" y="9"/>
                  </a:lnTo>
                  <a:lnTo>
                    <a:pt x="99" y="7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" name="Freeform 114"/>
            <p:cNvSpPr>
              <a:spLocks/>
            </p:cNvSpPr>
            <p:nvPr/>
          </p:nvSpPr>
          <p:spPr bwMode="auto">
            <a:xfrm>
              <a:off x="7419751" y="4823941"/>
              <a:ext cx="63500" cy="1984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7" y="24"/>
                </a:cxn>
                <a:cxn ang="0">
                  <a:pos x="29" y="52"/>
                </a:cxn>
                <a:cxn ang="0">
                  <a:pos x="15" y="82"/>
                </a:cxn>
                <a:cxn ang="0">
                  <a:pos x="6" y="113"/>
                </a:cxn>
                <a:cxn ang="0">
                  <a:pos x="1" y="145"/>
                </a:cxn>
                <a:cxn ang="0">
                  <a:pos x="0" y="178"/>
                </a:cxn>
                <a:cxn ang="0">
                  <a:pos x="2" y="211"/>
                </a:cxn>
                <a:cxn ang="0">
                  <a:pos x="8" y="243"/>
                </a:cxn>
                <a:cxn ang="0">
                  <a:pos x="10" y="246"/>
                </a:cxn>
                <a:cxn ang="0">
                  <a:pos x="12" y="249"/>
                </a:cxn>
                <a:cxn ang="0">
                  <a:pos x="14" y="251"/>
                </a:cxn>
                <a:cxn ang="0">
                  <a:pos x="15" y="250"/>
                </a:cxn>
                <a:cxn ang="0">
                  <a:pos x="12" y="218"/>
                </a:cxn>
                <a:cxn ang="0">
                  <a:pos x="11" y="186"/>
                </a:cxn>
                <a:cxn ang="0">
                  <a:pos x="13" y="153"/>
                </a:cxn>
                <a:cxn ang="0">
                  <a:pos x="19" y="122"/>
                </a:cxn>
                <a:cxn ang="0">
                  <a:pos x="28" y="93"/>
                </a:cxn>
                <a:cxn ang="0">
                  <a:pos x="40" y="65"/>
                </a:cxn>
                <a:cxn ang="0">
                  <a:pos x="57" y="38"/>
                </a:cxn>
                <a:cxn ang="0">
                  <a:pos x="80" y="13"/>
                </a:cxn>
                <a:cxn ang="0">
                  <a:pos x="80" y="9"/>
                </a:cxn>
                <a:cxn ang="0">
                  <a:pos x="76" y="5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80" h="251">
                  <a:moveTo>
                    <a:pt x="70" y="0"/>
                  </a:moveTo>
                  <a:lnTo>
                    <a:pt x="47" y="24"/>
                  </a:lnTo>
                  <a:lnTo>
                    <a:pt x="29" y="52"/>
                  </a:lnTo>
                  <a:lnTo>
                    <a:pt x="15" y="82"/>
                  </a:lnTo>
                  <a:lnTo>
                    <a:pt x="6" y="113"/>
                  </a:lnTo>
                  <a:lnTo>
                    <a:pt x="1" y="145"/>
                  </a:lnTo>
                  <a:lnTo>
                    <a:pt x="0" y="178"/>
                  </a:lnTo>
                  <a:lnTo>
                    <a:pt x="2" y="211"/>
                  </a:lnTo>
                  <a:lnTo>
                    <a:pt x="8" y="243"/>
                  </a:lnTo>
                  <a:lnTo>
                    <a:pt x="10" y="246"/>
                  </a:lnTo>
                  <a:lnTo>
                    <a:pt x="12" y="249"/>
                  </a:lnTo>
                  <a:lnTo>
                    <a:pt x="14" y="251"/>
                  </a:lnTo>
                  <a:lnTo>
                    <a:pt x="15" y="250"/>
                  </a:lnTo>
                  <a:lnTo>
                    <a:pt x="12" y="218"/>
                  </a:lnTo>
                  <a:lnTo>
                    <a:pt x="11" y="186"/>
                  </a:lnTo>
                  <a:lnTo>
                    <a:pt x="13" y="153"/>
                  </a:lnTo>
                  <a:lnTo>
                    <a:pt x="19" y="122"/>
                  </a:lnTo>
                  <a:lnTo>
                    <a:pt x="28" y="93"/>
                  </a:lnTo>
                  <a:lnTo>
                    <a:pt x="40" y="65"/>
                  </a:lnTo>
                  <a:lnTo>
                    <a:pt x="57" y="38"/>
                  </a:lnTo>
                  <a:lnTo>
                    <a:pt x="80" y="13"/>
                  </a:lnTo>
                  <a:lnTo>
                    <a:pt x="80" y="9"/>
                  </a:lnTo>
                  <a:lnTo>
                    <a:pt x="76" y="5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" name="Freeform 115"/>
            <p:cNvSpPr>
              <a:spLocks/>
            </p:cNvSpPr>
            <p:nvPr/>
          </p:nvSpPr>
          <p:spPr bwMode="auto">
            <a:xfrm>
              <a:off x="7386414" y="4887441"/>
              <a:ext cx="20638" cy="936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5" y="26"/>
                </a:cxn>
                <a:cxn ang="0">
                  <a:pos x="0" y="54"/>
                </a:cxn>
                <a:cxn ang="0">
                  <a:pos x="0" y="83"/>
                </a:cxn>
                <a:cxn ang="0">
                  <a:pos x="4" y="111"/>
                </a:cxn>
                <a:cxn ang="0">
                  <a:pos x="7" y="113"/>
                </a:cxn>
                <a:cxn ang="0">
                  <a:pos x="9" y="115"/>
                </a:cxn>
                <a:cxn ang="0">
                  <a:pos x="11" y="117"/>
                </a:cxn>
                <a:cxn ang="0">
                  <a:pos x="11" y="117"/>
                </a:cxn>
                <a:cxn ang="0">
                  <a:pos x="9" y="90"/>
                </a:cxn>
                <a:cxn ang="0">
                  <a:pos x="10" y="63"/>
                </a:cxn>
                <a:cxn ang="0">
                  <a:pos x="16" y="37"/>
                </a:cxn>
                <a:cxn ang="0">
                  <a:pos x="26" y="11"/>
                </a:cxn>
                <a:cxn ang="0">
                  <a:pos x="25" y="8"/>
                </a:cxn>
                <a:cxn ang="0">
                  <a:pos x="21" y="3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6" h="117">
                  <a:moveTo>
                    <a:pt x="17" y="0"/>
                  </a:moveTo>
                  <a:lnTo>
                    <a:pt x="5" y="26"/>
                  </a:lnTo>
                  <a:lnTo>
                    <a:pt x="0" y="54"/>
                  </a:lnTo>
                  <a:lnTo>
                    <a:pt x="0" y="83"/>
                  </a:lnTo>
                  <a:lnTo>
                    <a:pt x="4" y="111"/>
                  </a:lnTo>
                  <a:lnTo>
                    <a:pt x="7" y="113"/>
                  </a:lnTo>
                  <a:lnTo>
                    <a:pt x="9" y="115"/>
                  </a:lnTo>
                  <a:lnTo>
                    <a:pt x="11" y="117"/>
                  </a:lnTo>
                  <a:lnTo>
                    <a:pt x="11" y="117"/>
                  </a:lnTo>
                  <a:lnTo>
                    <a:pt x="9" y="90"/>
                  </a:lnTo>
                  <a:lnTo>
                    <a:pt x="10" y="63"/>
                  </a:lnTo>
                  <a:lnTo>
                    <a:pt x="16" y="37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1" y="3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" name="Freeform 116"/>
            <p:cNvSpPr>
              <a:spLocks/>
            </p:cNvSpPr>
            <p:nvPr/>
          </p:nvSpPr>
          <p:spPr bwMode="auto">
            <a:xfrm>
              <a:off x="7357839" y="4949354"/>
              <a:ext cx="76200" cy="6350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3" y="6"/>
                </a:cxn>
                <a:cxn ang="0">
                  <a:pos x="25" y="7"/>
                </a:cxn>
                <a:cxn ang="0">
                  <a:pos x="37" y="7"/>
                </a:cxn>
                <a:cxn ang="0">
                  <a:pos x="48" y="8"/>
                </a:cxn>
                <a:cxn ang="0">
                  <a:pos x="60" y="8"/>
                </a:cxn>
                <a:cxn ang="0">
                  <a:pos x="72" y="8"/>
                </a:cxn>
                <a:cxn ang="0">
                  <a:pos x="83" y="8"/>
                </a:cxn>
                <a:cxn ang="0">
                  <a:pos x="95" y="8"/>
                </a:cxn>
                <a:cxn ang="0">
                  <a:pos x="95" y="8"/>
                </a:cxn>
                <a:cxn ang="0">
                  <a:pos x="93" y="6"/>
                </a:cxn>
                <a:cxn ang="0">
                  <a:pos x="93" y="5"/>
                </a:cxn>
                <a:cxn ang="0">
                  <a:pos x="92" y="5"/>
                </a:cxn>
                <a:cxn ang="0">
                  <a:pos x="81" y="5"/>
                </a:cxn>
                <a:cxn ang="0">
                  <a:pos x="70" y="5"/>
                </a:cxn>
                <a:cxn ang="0">
                  <a:pos x="57" y="5"/>
                </a:cxn>
                <a:cxn ang="0">
                  <a:pos x="46" y="4"/>
                </a:cxn>
                <a:cxn ang="0">
                  <a:pos x="35" y="4"/>
                </a:cxn>
                <a:cxn ang="0">
                  <a:pos x="22" y="2"/>
                </a:cxn>
                <a:cxn ang="0">
                  <a:pos x="1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95" h="8">
                  <a:moveTo>
                    <a:pt x="2" y="5"/>
                  </a:moveTo>
                  <a:lnTo>
                    <a:pt x="13" y="6"/>
                  </a:lnTo>
                  <a:lnTo>
                    <a:pt x="25" y="7"/>
                  </a:lnTo>
                  <a:lnTo>
                    <a:pt x="37" y="7"/>
                  </a:lnTo>
                  <a:lnTo>
                    <a:pt x="48" y="8"/>
                  </a:lnTo>
                  <a:lnTo>
                    <a:pt x="60" y="8"/>
                  </a:lnTo>
                  <a:lnTo>
                    <a:pt x="72" y="8"/>
                  </a:lnTo>
                  <a:lnTo>
                    <a:pt x="83" y="8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2" y="5"/>
                  </a:lnTo>
                  <a:lnTo>
                    <a:pt x="81" y="5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46" y="4"/>
                  </a:lnTo>
                  <a:lnTo>
                    <a:pt x="35" y="4"/>
                  </a:lnTo>
                  <a:lnTo>
                    <a:pt x="22" y="2"/>
                  </a:lnTo>
                  <a:lnTo>
                    <a:pt x="1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" name="Freeform 117"/>
            <p:cNvSpPr>
              <a:spLocks/>
            </p:cNvSpPr>
            <p:nvPr/>
          </p:nvSpPr>
          <p:spPr bwMode="auto">
            <a:xfrm>
              <a:off x="7408639" y="4650904"/>
              <a:ext cx="63500" cy="12700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6" y="13"/>
                </a:cxn>
                <a:cxn ang="0">
                  <a:pos x="45" y="13"/>
                </a:cxn>
                <a:cxn ang="0">
                  <a:pos x="53" y="13"/>
                </a:cxn>
                <a:cxn ang="0">
                  <a:pos x="62" y="15"/>
                </a:cxn>
                <a:cxn ang="0">
                  <a:pos x="71" y="15"/>
                </a:cxn>
                <a:cxn ang="0">
                  <a:pos x="80" y="16"/>
                </a:cxn>
                <a:cxn ang="0">
                  <a:pos x="80" y="15"/>
                </a:cxn>
                <a:cxn ang="0">
                  <a:pos x="79" y="11"/>
                </a:cxn>
                <a:cxn ang="0">
                  <a:pos x="76" y="8"/>
                </a:cxn>
                <a:cxn ang="0">
                  <a:pos x="73" y="6"/>
                </a:cxn>
                <a:cxn ang="0">
                  <a:pos x="64" y="5"/>
                </a:cxn>
                <a:cxn ang="0">
                  <a:pos x="55" y="3"/>
                </a:cxn>
                <a:cxn ang="0">
                  <a:pos x="46" y="2"/>
                </a:cxn>
                <a:cxn ang="0">
                  <a:pos x="37" y="1"/>
                </a:cxn>
                <a:cxn ang="0">
                  <a:pos x="28" y="1"/>
                </a:cxn>
                <a:cxn ang="0">
                  <a:pos x="19" y="0"/>
                </a:cxn>
                <a:cxn ang="0">
                  <a:pos x="10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11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80" h="16">
                  <a:moveTo>
                    <a:pt x="10" y="13"/>
                  </a:moveTo>
                  <a:lnTo>
                    <a:pt x="19" y="13"/>
                  </a:lnTo>
                  <a:lnTo>
                    <a:pt x="27" y="13"/>
                  </a:lnTo>
                  <a:lnTo>
                    <a:pt x="36" y="13"/>
                  </a:lnTo>
                  <a:lnTo>
                    <a:pt x="45" y="13"/>
                  </a:lnTo>
                  <a:lnTo>
                    <a:pt x="53" y="13"/>
                  </a:lnTo>
                  <a:lnTo>
                    <a:pt x="62" y="15"/>
                  </a:lnTo>
                  <a:lnTo>
                    <a:pt x="71" y="15"/>
                  </a:lnTo>
                  <a:lnTo>
                    <a:pt x="80" y="16"/>
                  </a:lnTo>
                  <a:lnTo>
                    <a:pt x="80" y="15"/>
                  </a:lnTo>
                  <a:lnTo>
                    <a:pt x="79" y="11"/>
                  </a:lnTo>
                  <a:lnTo>
                    <a:pt x="76" y="8"/>
                  </a:lnTo>
                  <a:lnTo>
                    <a:pt x="73" y="6"/>
                  </a:lnTo>
                  <a:lnTo>
                    <a:pt x="64" y="5"/>
                  </a:lnTo>
                  <a:lnTo>
                    <a:pt x="55" y="3"/>
                  </a:lnTo>
                  <a:lnTo>
                    <a:pt x="46" y="2"/>
                  </a:lnTo>
                  <a:lnTo>
                    <a:pt x="37" y="1"/>
                  </a:lnTo>
                  <a:lnTo>
                    <a:pt x="28" y="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7" y="11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28" name="내용 개체 틀 7"/>
          <p:cNvSpPr txBox="1">
            <a:spLocks/>
          </p:cNvSpPr>
          <p:nvPr/>
        </p:nvSpPr>
        <p:spPr bwMode="auto">
          <a:xfrm>
            <a:off x="755576" y="3717032"/>
            <a:ext cx="48965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일반적으로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어떤 </a:t>
            </a:r>
            <a:r>
              <a:rPr lang="ko-KR" altLang="en-US" kern="0" dirty="0">
                <a:latin typeface="맑은 고딕" pitchFamily="50" charset="-127"/>
              </a:rPr>
              <a:t>정렬 알고리즘이 정렬 대상 개체를 위해 필요한 메모리에 추가하여 오직 상수 메모리만을 사용한다면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해당 정렬 알고리즘이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제자리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에서 수행한다고 말한다</a:t>
            </a:r>
          </a:p>
        </p:txBody>
      </p:sp>
      <p:grpSp>
        <p:nvGrpSpPr>
          <p:cNvPr id="235" name="그룹 234"/>
          <p:cNvGrpSpPr/>
          <p:nvPr/>
        </p:nvGrpSpPr>
        <p:grpSpPr>
          <a:xfrm>
            <a:off x="4299436" y="188640"/>
            <a:ext cx="4377361" cy="414479"/>
            <a:chOff x="4299436" y="188640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117" name="자유형 116"/>
            <p:cNvSpPr/>
            <p:nvPr/>
          </p:nvSpPr>
          <p:spPr bwMode="auto">
            <a:xfrm>
              <a:off x="5146105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 rot="10800000">
              <a:off x="5182917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>
              <a:off x="5992775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 rot="10800000">
              <a:off x="6029586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>
              <a:off x="6839444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 rot="10800000">
              <a:off x="6876256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686113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 rot="10800000">
              <a:off x="7722925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>
              <a:off x="4299436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 rot="10800000">
              <a:off x="4336248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>
              <a:off x="4336248" y="188640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5182917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6029586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4" name="자유형 233"/>
            <p:cNvSpPr/>
            <p:nvPr/>
          </p:nvSpPr>
          <p:spPr bwMode="auto">
            <a:xfrm>
              <a:off x="6876256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자유형 239"/>
            <p:cNvSpPr/>
            <p:nvPr/>
          </p:nvSpPr>
          <p:spPr bwMode="auto">
            <a:xfrm>
              <a:off x="7722925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>
              <a:off x="8569594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5167</TotalTime>
  <Words>1461</Words>
  <Application>Microsoft Office PowerPoint</Application>
  <PresentationFormat>화면 슬라이드 쇼(4:3)</PresentationFormat>
  <Paragraphs>233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Symbol</vt:lpstr>
      <vt:lpstr>Tahoma</vt:lpstr>
      <vt:lpstr>Times New Roman</vt:lpstr>
      <vt:lpstr>Wingdings</vt:lpstr>
      <vt:lpstr>lecture</vt:lpstr>
      <vt:lpstr>우선순위 큐</vt:lpstr>
      <vt:lpstr>Outline</vt:lpstr>
      <vt:lpstr>우선순위 큐 ADT</vt:lpstr>
      <vt:lpstr>우선순위 큐 ADT  메쏘드</vt:lpstr>
      <vt:lpstr>우선순위 큐를 이용한 정렬</vt:lpstr>
      <vt:lpstr>리스트에 기초한 우선순위 큐</vt:lpstr>
      <vt:lpstr>선택 정렬</vt:lpstr>
      <vt:lpstr>삽입 정렬</vt:lpstr>
      <vt:lpstr>“제자리”에서 할 수 있나?</vt:lpstr>
      <vt:lpstr>제자리 선택 정렬</vt:lpstr>
      <vt:lpstr>제자리 삽입 정렬</vt:lpstr>
      <vt:lpstr>제자리 정렬 알고리즘</vt:lpstr>
      <vt:lpstr>선택 정렬 vs. 삽입 정렬</vt:lpstr>
      <vt:lpstr>성능 요약</vt:lpstr>
      <vt:lpstr>응용문제: 역치와 삽입 정렬</vt:lpstr>
      <vt:lpstr>해결</vt:lpstr>
      <vt:lpstr>해결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송 오영</cp:lastModifiedBy>
  <cp:revision>250</cp:revision>
  <dcterms:created xsi:type="dcterms:W3CDTF">2009-07-21T09:46:05Z</dcterms:created>
  <dcterms:modified xsi:type="dcterms:W3CDTF">2020-08-29T08:41:53Z</dcterms:modified>
</cp:coreProperties>
</file>